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62"/>
  </p:normalViewPr>
  <p:slideViewPr>
    <p:cSldViewPr snapToGrid="0" snapToObjects="1">
      <p:cViewPr varScale="1">
        <p:scale>
          <a:sx n="90" d="100"/>
          <a:sy n="90" d="100"/>
        </p:scale>
        <p:origin x="23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4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6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A88E8-729E-6240-BBD7-8E38EC7D894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D90A-F699-E040-977D-D331714F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5826" y="1598311"/>
            <a:ext cx="80977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44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What was the importance of the People’s Liberation Army in Mao’s People’s Republic of China? </a:t>
            </a:r>
            <a:endParaRPr lang="en-US" sz="44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4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32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To what extent were religious and ethnic minorities affected by Mao’s rule? </a:t>
            </a:r>
            <a:endParaRPr lang="en-US" sz="32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0699" y="2187059"/>
            <a:ext cx="45222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48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Discuss the importance of the ‘100 Flowers’ campaign. </a:t>
            </a:r>
            <a:endParaRPr lang="en-US" sz="48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9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171" y="2930009"/>
            <a:ext cx="10270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3200" b="0" dirty="0" err="1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Analyse</a:t>
            </a:r>
            <a:r>
              <a:rPr lang="en-US" sz="32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 the successes and failures of the Great Leap Forward. </a:t>
            </a:r>
            <a:endParaRPr lang="en-US" sz="32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9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36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Explain the causes and effects of the Cultural Revolution in Mao’s People’s Republic of China. </a:t>
            </a:r>
            <a:endParaRPr lang="en-US" sz="36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2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0887" y="219143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40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How significant was propaganda in maintaining Mao’s rule over the People’s Republic of China? </a:t>
            </a:r>
            <a:endParaRPr lang="en-US" sz="40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4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8025" y="220572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44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Discuss the importance of the </a:t>
            </a:r>
            <a:r>
              <a:rPr lang="en-US" sz="4400" b="0" i="1" dirty="0" err="1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laogai</a:t>
            </a:r>
            <a:r>
              <a:rPr lang="en-US" sz="4400" b="0" i="1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 </a:t>
            </a:r>
            <a:r>
              <a:rPr lang="en-US" sz="44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in maintaining Mao’s rule. </a:t>
            </a:r>
            <a:endParaRPr lang="en-US" sz="44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62835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4400" b="0" dirty="0" smtClean="0">
                <a:effectLst/>
                <a:latin typeface="dearJoe 5 CASUAL PRO" charset="0"/>
                <a:ea typeface="dearJoe 5 CASUAL PRO" charset="0"/>
                <a:cs typeface="dearJoe 5 CASUAL PRO" charset="0"/>
              </a:rPr>
              <a:t>To what extent did Mao’s government affect agriculture in the People’s Republic of China? </a:t>
            </a:r>
            <a:endParaRPr lang="en-US" sz="4400" dirty="0">
              <a:effectLst/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2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dearJoe 5 CASUAL PRO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Bish</dc:creator>
  <cp:lastModifiedBy>Dan Bish</cp:lastModifiedBy>
  <cp:revision>1</cp:revision>
  <dcterms:created xsi:type="dcterms:W3CDTF">2017-09-12T15:53:11Z</dcterms:created>
  <dcterms:modified xsi:type="dcterms:W3CDTF">2017-09-12T16:01:11Z</dcterms:modified>
</cp:coreProperties>
</file>