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  <p:sldId id="261" r:id="rId5"/>
    <p:sldId id="263" r:id="rId6"/>
    <p:sldId id="264" r:id="rId7"/>
    <p:sldId id="260" r:id="rId8"/>
    <p:sldId id="262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23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2E26-8C20-CF4B-A003-D9176BD21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AA104-8A69-8647-AD2B-9EFCE3FD9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8A506-C4FD-0149-B963-93D08EDC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84C4-5DF0-184B-9D7A-D16EB4A4B8B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D5542-832D-6640-A5A5-0A6356A7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38A7A-575D-0241-B484-4E65CCBC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BCC8-939A-1E4D-A710-3003B6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129F2-924B-994B-A7AF-47E1041E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C8297-A7BC-C54B-8973-C553947A3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6DA44-B2F1-3146-9BA9-CB9061E3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84C4-5DF0-184B-9D7A-D16EB4A4B8B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62DCE-74BB-564D-8315-E5DED67B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76F1C-960E-2148-A675-82E14CFA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BCC8-939A-1E4D-A710-3003B6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0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14E82A-9F24-894A-998F-0442882C0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122D1-B52A-0F4F-8DE5-FBD7ABA56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592E4-8AED-7E49-A97A-5944DA0D9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84C4-5DF0-184B-9D7A-D16EB4A4B8B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89EFC-B7F8-4340-8C51-1E9FF8CC4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0A96E-369B-FE4E-8F7B-3F4AE2282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BCC8-939A-1E4D-A710-3003B6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5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90CBB-AE33-3346-A3B8-0836802DE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554DC-EEED-0443-A78E-BF461C48C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F7F9B-D790-EC4E-AD5E-E4EB2205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84C4-5DF0-184B-9D7A-D16EB4A4B8B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4716C-B147-D84E-8475-16295BCC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A4EF4-D06C-E045-9512-45331ADC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BCC8-939A-1E4D-A710-3003B6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2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01D39-2B6D-B240-B2F6-58379A76D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169E2-3104-0B43-A088-F3347AC1C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AA7CF-12AC-D94F-8010-0081079B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84C4-5DF0-184B-9D7A-D16EB4A4B8B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D0264-C797-D647-9658-DF942213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BFF44-17B6-0C42-8C74-E611AE9D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BCC8-939A-1E4D-A710-3003B6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9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759B1-AEB7-FF4A-B99C-183CAF1E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AF8ED-88C9-ED41-8B9B-E1FCAB179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5535B-061A-324E-AE09-9641C8BB4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6C507-4D2F-CC43-A69E-0A892ED2C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84C4-5DF0-184B-9D7A-D16EB4A4B8B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CFB1C-59CD-B940-9C66-DB995167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3DA87-5EB6-2B4C-9C0E-81E037FF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BCC8-939A-1E4D-A710-3003B6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5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9981-97B3-F241-B9DE-8B060542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54AA8-4D87-1C4F-B72F-83328705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F3390-07CD-F247-8ABA-C241E2245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9BA73-9B55-2041-87F4-D67926720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8346C-E864-9741-AA52-4D95735FD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0BB7E-2F68-AF4C-87C0-14A033EC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84C4-5DF0-184B-9D7A-D16EB4A4B8B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402DC2-7534-294F-903B-B0688583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27F09-5ECD-6649-A9A2-6BCFDCF0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BCC8-939A-1E4D-A710-3003B6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6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389B4-7C46-3E49-9C5B-0C4DA42F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EA708-710A-194C-BA37-A131653E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84C4-5DF0-184B-9D7A-D16EB4A4B8B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423885-BF70-674D-A81B-853689246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BE303-83AA-C543-A752-6D78DB4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BCC8-939A-1E4D-A710-3003B6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0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AEC49-57D7-504F-870A-C97C2AC8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84C4-5DF0-184B-9D7A-D16EB4A4B8B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C28F1-6248-5F49-8A5C-E58AC90E9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2D37D-1BFD-2A44-9B78-0FD089563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BCC8-939A-1E4D-A710-3003B6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8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5D56-6533-2D4B-9985-219FAE6D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DD5C-E403-AB4D-A710-709ED64AC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7CEBC-17FD-E140-95D7-8F9F54AFB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C970F-1CD0-2540-99E2-A3F0BEFA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84C4-5DF0-184B-9D7A-D16EB4A4B8B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6C04B-852F-9543-971B-C6B818D2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E7FED-FB0E-234C-9E8B-110D13DB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BCC8-939A-1E4D-A710-3003B6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5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4259-575B-3F4E-92B3-DDEBDDD67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3B5B8-0E23-DF42-B396-57F2BC0B9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D1B38-FCA4-6342-B878-6072ED2DD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F828B-1036-1E42-A79A-5AFD6019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84C4-5DF0-184B-9D7A-D16EB4A4B8B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D9CD8-DB6B-0644-8433-2A38A9C8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75427-A847-014E-828A-B77E328C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BCC8-939A-1E4D-A710-3003B6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3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58781A-DC58-924A-B75B-22ED26C6D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6DE80-18B1-F04C-A878-F7F4D7E1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1FFDF-78AF-844F-B545-414A392B2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084C4-5DF0-184B-9D7A-D16EB4A4B8B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07576-716F-BC4E-8272-AAE8DC2DF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7A919-6549-3743-B5FA-E8F8E1256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4BCC8-939A-1E4D-A710-3003B69AB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8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5ECA72-9691-8A4F-977E-FB36B3982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286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E1894-AA1A-A94C-968A-7D2632A3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261" y="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 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  <a:latin typeface="dearJoe 5 CASUAL PRO" panose="02000000000000000000" pitchFamily="2" charset="0"/>
              </a:rPr>
              <a:t>Living graph: Hurricane Harvey</a:t>
            </a:r>
            <a:br>
              <a:rPr lang="en-US" dirty="0">
                <a:highlight>
                  <a:srgbClr val="FFFF00"/>
                </a:highlight>
              </a:rPr>
            </a:b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F8908-7936-6E4E-A840-06C91BC49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5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FC26-67F7-2244-AC64-72371697D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06ADC-1784-1148-9A17-B856DCA3A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Cut out these statements</a:t>
            </a:r>
          </a:p>
          <a:p>
            <a:pPr lvl="0"/>
            <a:r>
              <a:rPr lang="en-US" dirty="0"/>
              <a:t>Put them into the order you think they occurred in</a:t>
            </a:r>
          </a:p>
          <a:p>
            <a:pPr lvl="0"/>
            <a:r>
              <a:rPr lang="en-US" dirty="0"/>
              <a:t>Place them on the living graph to reflect the emotion that may have been felt at this time</a:t>
            </a:r>
          </a:p>
          <a:p>
            <a:pPr lvl="0"/>
            <a:r>
              <a:rPr lang="en-US" dirty="0"/>
              <a:t>Add your own hurricane Harvey experiences and emotions to the living graph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3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56DFA2-1FDB-5B4D-8489-E0923D459E79}"/>
              </a:ext>
            </a:extLst>
          </p:cNvPr>
          <p:cNvCxnSpPr/>
          <p:nvPr/>
        </p:nvCxnSpPr>
        <p:spPr>
          <a:xfrm>
            <a:off x="1066800" y="515815"/>
            <a:ext cx="0" cy="5509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B4EE2F-43D1-994D-BC03-197986497554}"/>
              </a:ext>
            </a:extLst>
          </p:cNvPr>
          <p:cNvCxnSpPr/>
          <p:nvPr/>
        </p:nvCxnSpPr>
        <p:spPr>
          <a:xfrm>
            <a:off x="1101969" y="6002215"/>
            <a:ext cx="101521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9F573FA-4CE3-A14A-A6FF-A5AF30C6A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2094" y="404733"/>
            <a:ext cx="772931" cy="7417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8D60F0-8ADB-4C47-B8D4-E0EA7702C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7783" y="5396459"/>
            <a:ext cx="757241" cy="7364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8C40C9-4BA8-DE41-9060-05801B00393E}"/>
              </a:ext>
            </a:extLst>
          </p:cNvPr>
          <p:cNvSpPr txBox="1"/>
          <p:nvPr/>
        </p:nvSpPr>
        <p:spPr>
          <a:xfrm>
            <a:off x="742951" y="6100688"/>
            <a:ext cx="95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 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541C67-CFC5-9842-B5C2-6C9B84D07B86}"/>
              </a:ext>
            </a:extLst>
          </p:cNvPr>
          <p:cNvSpPr txBox="1"/>
          <p:nvPr/>
        </p:nvSpPr>
        <p:spPr>
          <a:xfrm>
            <a:off x="2266253" y="6117160"/>
            <a:ext cx="95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 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646B40-90D1-0945-8E71-3518714F4568}"/>
              </a:ext>
            </a:extLst>
          </p:cNvPr>
          <p:cNvSpPr txBox="1"/>
          <p:nvPr/>
        </p:nvSpPr>
        <p:spPr>
          <a:xfrm>
            <a:off x="10159269" y="6100688"/>
            <a:ext cx="95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Sept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8A202C-B2DC-DA43-AE21-5E84E713F746}"/>
              </a:ext>
            </a:extLst>
          </p:cNvPr>
          <p:cNvSpPr txBox="1"/>
          <p:nvPr/>
        </p:nvSpPr>
        <p:spPr>
          <a:xfrm>
            <a:off x="6054463" y="6100688"/>
            <a:ext cx="95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 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28F00B-9D64-8E41-8E0A-8C54C2E1BB69}"/>
              </a:ext>
            </a:extLst>
          </p:cNvPr>
          <p:cNvSpPr txBox="1"/>
          <p:nvPr/>
        </p:nvSpPr>
        <p:spPr>
          <a:xfrm>
            <a:off x="8163476" y="6084696"/>
            <a:ext cx="95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Sept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A60D08-56BB-6945-B219-157493B63DD0}"/>
              </a:ext>
            </a:extLst>
          </p:cNvPr>
          <p:cNvSpPr txBox="1"/>
          <p:nvPr/>
        </p:nvSpPr>
        <p:spPr>
          <a:xfrm>
            <a:off x="4044930" y="6070015"/>
            <a:ext cx="145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 28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7C57C3-AEC1-774A-AC8A-C35B39C207F1}"/>
              </a:ext>
            </a:extLst>
          </p:cNvPr>
          <p:cNvSpPr/>
          <p:nvPr/>
        </p:nvSpPr>
        <p:spPr>
          <a:xfrm>
            <a:off x="3485836" y="0"/>
            <a:ext cx="646705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dirty="0">
                <a:latin typeface="KBSticktoIt Medium" panose="020006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Living graph: Hurricane Harvey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6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26FA03-E1FD-BC41-B640-6D49B50BF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15" y="0"/>
            <a:ext cx="4965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9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F8047-D64B-FB43-BAE7-1268D50E0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134" y="569627"/>
            <a:ext cx="4381684" cy="5890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3DE2DC-A9EC-E341-B46E-EE9DB2F08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238" y="1543987"/>
            <a:ext cx="3825466" cy="354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DE17D9-3501-4B43-8492-C29762923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350" y="196850"/>
            <a:ext cx="45593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5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E01AA-AE0A-2C4D-9B57-8495141F2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465" y="0"/>
            <a:ext cx="4593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4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6483A9-1E5D-A447-A5BD-272432E8B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54" y="1432283"/>
            <a:ext cx="9928485" cy="55456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0C9276-1049-8F4B-B9F7-89FDC89AE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flood map Cinco Ranch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CA36C4-4CE4-544A-B47B-3217E4D0B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6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B0261D-5FD8-8841-9827-189E0F620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725" y="434714"/>
            <a:ext cx="3954343" cy="2974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0382C9-CEA4-B346-A64A-B8CA37CF5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559" y="3552669"/>
            <a:ext cx="4116578" cy="3029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C8512B-7051-7746-B409-67AA1CDC5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58" y="1723868"/>
            <a:ext cx="4180406" cy="30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12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62</Words>
  <Application>Microsoft Macintosh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dearJoe 5 CASUAL PRO</vt:lpstr>
      <vt:lpstr>KBSticktoIt Medium</vt:lpstr>
      <vt:lpstr>Times New Roman</vt:lpstr>
      <vt:lpstr>Office Theme</vt:lpstr>
      <vt:lpstr>  Living graph: Hurricane Harvey </vt:lpstr>
      <vt:lpstr>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Projected flood map Cinco Ranch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Bennett</dc:creator>
  <cp:lastModifiedBy>Anna Bennett</cp:lastModifiedBy>
  <cp:revision>5</cp:revision>
  <cp:lastPrinted>2018-09-12T18:29:50Z</cp:lastPrinted>
  <dcterms:created xsi:type="dcterms:W3CDTF">2018-09-12T17:45:26Z</dcterms:created>
  <dcterms:modified xsi:type="dcterms:W3CDTF">2018-09-12T20:07:03Z</dcterms:modified>
</cp:coreProperties>
</file>