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D6FF"/>
    <a:srgbClr val="9966FF"/>
    <a:srgbClr val="D60093"/>
    <a:srgbClr val="0000FF"/>
    <a:srgbClr val="CCFFFF"/>
    <a:srgbClr val="FF0066"/>
    <a:srgbClr val="FFFFFF"/>
    <a:srgbClr val="FF99FF"/>
    <a:srgbClr val="FF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1" autoAdjust="0"/>
    <p:restoredTop sz="94660"/>
  </p:normalViewPr>
  <p:slideViewPr>
    <p:cSldViewPr snapToGrid="0">
      <p:cViewPr>
        <p:scale>
          <a:sx n="129" d="100"/>
          <a:sy n="129" d="100"/>
        </p:scale>
        <p:origin x="1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1D92A-71CF-4B1E-87B8-01F530E3A632}" type="doc">
      <dgm:prSet loTypeId="urn:microsoft.com/office/officeart/2005/8/layout/chevron1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D99FFA-79F9-4644-923C-A2DDA4BC1F91}">
      <dgm:prSet phldrT="[Text]"/>
      <dgm:spPr/>
      <dgm:t>
        <a:bodyPr/>
        <a:lstStyle/>
        <a:p>
          <a:r>
            <a:rPr lang="en-US" dirty="0"/>
            <a:t>3000bc</a:t>
          </a:r>
        </a:p>
      </dgm:t>
    </dgm:pt>
    <dgm:pt modelId="{C18A5838-5C09-4972-B4DB-3BCA254F703B}" type="parTrans" cxnId="{A720CA87-3B76-4E67-B3BB-68D21C85E0BC}">
      <dgm:prSet/>
      <dgm:spPr/>
      <dgm:t>
        <a:bodyPr/>
        <a:lstStyle/>
        <a:p>
          <a:endParaRPr lang="en-US"/>
        </a:p>
      </dgm:t>
    </dgm:pt>
    <dgm:pt modelId="{2BC09067-9423-4DD1-9C0A-C6777A530E34}" type="sibTrans" cxnId="{A720CA87-3B76-4E67-B3BB-68D21C85E0BC}">
      <dgm:prSet/>
      <dgm:spPr/>
      <dgm:t>
        <a:bodyPr/>
        <a:lstStyle/>
        <a:p>
          <a:endParaRPr lang="en-US"/>
        </a:p>
      </dgm:t>
    </dgm:pt>
    <dgm:pt modelId="{8DCFB77E-757D-4B43-9651-DFEEE7C0C79B}">
      <dgm:prSet phldrT="[Text]"/>
      <dgm:spPr/>
      <dgm:t>
        <a:bodyPr/>
        <a:lstStyle/>
        <a:p>
          <a:r>
            <a:rPr lang="en-US" dirty="0"/>
            <a:t>2500bc</a:t>
          </a:r>
        </a:p>
      </dgm:t>
    </dgm:pt>
    <dgm:pt modelId="{C20646DB-DC12-497B-9C44-DB4CB212FD0C}" type="parTrans" cxnId="{B80D770C-735C-46B8-86C7-345DAD739DDC}">
      <dgm:prSet/>
      <dgm:spPr/>
      <dgm:t>
        <a:bodyPr/>
        <a:lstStyle/>
        <a:p>
          <a:endParaRPr lang="en-US"/>
        </a:p>
      </dgm:t>
    </dgm:pt>
    <dgm:pt modelId="{994317DE-3C52-45C6-AB96-F2B4C2E86761}" type="sibTrans" cxnId="{B80D770C-735C-46B8-86C7-345DAD739DDC}">
      <dgm:prSet/>
      <dgm:spPr/>
      <dgm:t>
        <a:bodyPr/>
        <a:lstStyle/>
        <a:p>
          <a:endParaRPr lang="en-US"/>
        </a:p>
      </dgm:t>
    </dgm:pt>
    <dgm:pt modelId="{8DF7D0D4-B169-476C-98E7-3D67F1FD14B2}">
      <dgm:prSet phldrT="[Text]"/>
      <dgm:spPr/>
      <dgm:t>
        <a:bodyPr/>
        <a:lstStyle/>
        <a:p>
          <a:r>
            <a:rPr lang="en-US" dirty="0"/>
            <a:t>2000bc</a:t>
          </a:r>
        </a:p>
      </dgm:t>
    </dgm:pt>
    <dgm:pt modelId="{1FA59D79-B83F-4FC8-AFE0-C6CDF16C77FA}" type="parTrans" cxnId="{7773DB25-A95F-4398-ACAC-6DDC3BB10B6A}">
      <dgm:prSet/>
      <dgm:spPr/>
      <dgm:t>
        <a:bodyPr/>
        <a:lstStyle/>
        <a:p>
          <a:endParaRPr lang="en-US"/>
        </a:p>
      </dgm:t>
    </dgm:pt>
    <dgm:pt modelId="{2B076326-DAA9-43C9-80BD-79FD353B21FC}" type="sibTrans" cxnId="{7773DB25-A95F-4398-ACAC-6DDC3BB10B6A}">
      <dgm:prSet/>
      <dgm:spPr/>
      <dgm:t>
        <a:bodyPr/>
        <a:lstStyle/>
        <a:p>
          <a:endParaRPr lang="en-US"/>
        </a:p>
      </dgm:t>
    </dgm:pt>
    <dgm:pt modelId="{7C80460B-6758-4365-9797-8B29F5A90F4A}">
      <dgm:prSet/>
      <dgm:spPr/>
      <dgm:t>
        <a:bodyPr/>
        <a:lstStyle/>
        <a:p>
          <a:r>
            <a:rPr lang="en-US" dirty="0"/>
            <a:t>1500bc</a:t>
          </a:r>
        </a:p>
      </dgm:t>
    </dgm:pt>
    <dgm:pt modelId="{F9F1396A-BA0B-4490-9085-34563DC801A4}" type="parTrans" cxnId="{F88D5642-16BD-4655-A06C-F2158135E769}">
      <dgm:prSet/>
      <dgm:spPr/>
      <dgm:t>
        <a:bodyPr/>
        <a:lstStyle/>
        <a:p>
          <a:endParaRPr lang="en-US"/>
        </a:p>
      </dgm:t>
    </dgm:pt>
    <dgm:pt modelId="{859E11C4-4C19-4A39-A8A0-3C1F20178EDD}" type="sibTrans" cxnId="{F88D5642-16BD-4655-A06C-F2158135E769}">
      <dgm:prSet/>
      <dgm:spPr/>
      <dgm:t>
        <a:bodyPr/>
        <a:lstStyle/>
        <a:p>
          <a:endParaRPr lang="en-US"/>
        </a:p>
      </dgm:t>
    </dgm:pt>
    <dgm:pt modelId="{43060224-5237-49F6-A97D-798B3325762B}">
      <dgm:prSet/>
      <dgm:spPr/>
      <dgm:t>
        <a:bodyPr/>
        <a:lstStyle/>
        <a:p>
          <a:r>
            <a:rPr lang="en-US" dirty="0"/>
            <a:t>1000bc</a:t>
          </a:r>
        </a:p>
      </dgm:t>
    </dgm:pt>
    <dgm:pt modelId="{59E2122C-A1EF-4D7C-999F-4F418C10E20B}" type="parTrans" cxnId="{1CAC8EAF-0E02-4AE1-B16E-6B61694005FD}">
      <dgm:prSet/>
      <dgm:spPr/>
      <dgm:t>
        <a:bodyPr/>
        <a:lstStyle/>
        <a:p>
          <a:endParaRPr lang="en-US"/>
        </a:p>
      </dgm:t>
    </dgm:pt>
    <dgm:pt modelId="{5FE4AFBA-9450-49CF-9738-FF579D7DD3B9}" type="sibTrans" cxnId="{1CAC8EAF-0E02-4AE1-B16E-6B61694005FD}">
      <dgm:prSet/>
      <dgm:spPr/>
      <dgm:t>
        <a:bodyPr/>
        <a:lstStyle/>
        <a:p>
          <a:endParaRPr lang="en-US"/>
        </a:p>
      </dgm:t>
    </dgm:pt>
    <dgm:pt modelId="{10113C84-9244-4B52-8930-754050A25287}">
      <dgm:prSet/>
      <dgm:spPr/>
      <dgm:t>
        <a:bodyPr/>
        <a:lstStyle/>
        <a:p>
          <a:r>
            <a:rPr lang="en-US" dirty="0"/>
            <a:t>500bc</a:t>
          </a:r>
        </a:p>
      </dgm:t>
    </dgm:pt>
    <dgm:pt modelId="{9752F8C8-8F8D-4672-A823-59EB1951B2DF}" type="parTrans" cxnId="{F667580B-5329-4721-B7C4-5AFE059524E2}">
      <dgm:prSet/>
      <dgm:spPr/>
      <dgm:t>
        <a:bodyPr/>
        <a:lstStyle/>
        <a:p>
          <a:endParaRPr lang="en-US"/>
        </a:p>
      </dgm:t>
    </dgm:pt>
    <dgm:pt modelId="{C0A19FEA-D5EC-438E-8B87-BB40125DE33B}" type="sibTrans" cxnId="{F667580B-5329-4721-B7C4-5AFE059524E2}">
      <dgm:prSet/>
      <dgm:spPr/>
      <dgm:t>
        <a:bodyPr/>
        <a:lstStyle/>
        <a:p>
          <a:endParaRPr lang="en-US"/>
        </a:p>
      </dgm:t>
    </dgm:pt>
    <dgm:pt modelId="{6E392E96-5A70-427E-BFFF-6E9ADB10449A}">
      <dgm:prSet/>
      <dgm:spPr/>
      <dgm:t>
        <a:bodyPr/>
        <a:lstStyle/>
        <a:p>
          <a:r>
            <a:rPr lang="en-US" dirty="0"/>
            <a:t>1ad</a:t>
          </a:r>
        </a:p>
      </dgm:t>
    </dgm:pt>
    <dgm:pt modelId="{8C705065-8849-44A9-8C12-A89E6A0C5094}" type="parTrans" cxnId="{4F5348F7-85AA-4D14-B227-E57C0690EAA0}">
      <dgm:prSet/>
      <dgm:spPr/>
      <dgm:t>
        <a:bodyPr/>
        <a:lstStyle/>
        <a:p>
          <a:endParaRPr lang="en-US"/>
        </a:p>
      </dgm:t>
    </dgm:pt>
    <dgm:pt modelId="{5066AE0C-23AE-4A67-ABE6-D4586040666B}" type="sibTrans" cxnId="{4F5348F7-85AA-4D14-B227-E57C0690EAA0}">
      <dgm:prSet/>
      <dgm:spPr/>
      <dgm:t>
        <a:bodyPr/>
        <a:lstStyle/>
        <a:p>
          <a:endParaRPr lang="en-US"/>
        </a:p>
      </dgm:t>
    </dgm:pt>
    <dgm:pt modelId="{370D970E-EA1F-48D1-BE95-778FC1DEBAB6}">
      <dgm:prSet/>
      <dgm:spPr/>
      <dgm:t>
        <a:bodyPr/>
        <a:lstStyle/>
        <a:p>
          <a:r>
            <a:rPr lang="en-US" dirty="0"/>
            <a:t>500ad</a:t>
          </a:r>
        </a:p>
      </dgm:t>
    </dgm:pt>
    <dgm:pt modelId="{6FFBD437-1C08-4E6D-8842-504AB126323A}" type="parTrans" cxnId="{DD869CA8-14B5-4AAE-AB17-F2C916C7D197}">
      <dgm:prSet/>
      <dgm:spPr/>
      <dgm:t>
        <a:bodyPr/>
        <a:lstStyle/>
        <a:p>
          <a:endParaRPr lang="en-US"/>
        </a:p>
      </dgm:t>
    </dgm:pt>
    <dgm:pt modelId="{71079508-501D-419A-8D9F-157705A2DE80}" type="sibTrans" cxnId="{DD869CA8-14B5-4AAE-AB17-F2C916C7D197}">
      <dgm:prSet/>
      <dgm:spPr/>
      <dgm:t>
        <a:bodyPr/>
        <a:lstStyle/>
        <a:p>
          <a:endParaRPr lang="en-US"/>
        </a:p>
      </dgm:t>
    </dgm:pt>
    <dgm:pt modelId="{45AA03C9-38B4-467B-8442-62F97C9A67C2}">
      <dgm:prSet/>
      <dgm:spPr/>
      <dgm:t>
        <a:bodyPr/>
        <a:lstStyle/>
        <a:p>
          <a:r>
            <a:rPr lang="en-US" dirty="0"/>
            <a:t>1000ad</a:t>
          </a:r>
        </a:p>
      </dgm:t>
    </dgm:pt>
    <dgm:pt modelId="{75762A11-5BCF-4B94-B35B-4C8531ACE51B}" type="parTrans" cxnId="{553BD790-A02E-43DF-B5DA-460E8A614215}">
      <dgm:prSet/>
      <dgm:spPr/>
      <dgm:t>
        <a:bodyPr/>
        <a:lstStyle/>
        <a:p>
          <a:endParaRPr lang="en-US"/>
        </a:p>
      </dgm:t>
    </dgm:pt>
    <dgm:pt modelId="{7E76D3C6-D2BF-40A3-A2D2-F81A044508F5}" type="sibTrans" cxnId="{553BD790-A02E-43DF-B5DA-460E8A614215}">
      <dgm:prSet/>
      <dgm:spPr/>
      <dgm:t>
        <a:bodyPr/>
        <a:lstStyle/>
        <a:p>
          <a:endParaRPr lang="en-US"/>
        </a:p>
      </dgm:t>
    </dgm:pt>
    <dgm:pt modelId="{856DAFDC-E621-4DD1-8A07-C8ABACF9D9BF}">
      <dgm:prSet/>
      <dgm:spPr/>
      <dgm:t>
        <a:bodyPr/>
        <a:lstStyle/>
        <a:p>
          <a:r>
            <a:rPr lang="en-US" dirty="0"/>
            <a:t>1500ad</a:t>
          </a:r>
        </a:p>
      </dgm:t>
    </dgm:pt>
    <dgm:pt modelId="{D6015643-30EB-46D7-87A5-112E29DD5E1E}" type="parTrans" cxnId="{41F25664-14D6-4C28-BAD9-BF657BC8198C}">
      <dgm:prSet/>
      <dgm:spPr/>
      <dgm:t>
        <a:bodyPr/>
        <a:lstStyle/>
        <a:p>
          <a:endParaRPr lang="en-US"/>
        </a:p>
      </dgm:t>
    </dgm:pt>
    <dgm:pt modelId="{2CD996C4-CE4D-4533-AF1E-623D9529646B}" type="sibTrans" cxnId="{41F25664-14D6-4C28-BAD9-BF657BC8198C}">
      <dgm:prSet/>
      <dgm:spPr/>
      <dgm:t>
        <a:bodyPr/>
        <a:lstStyle/>
        <a:p>
          <a:endParaRPr lang="en-US"/>
        </a:p>
      </dgm:t>
    </dgm:pt>
    <dgm:pt modelId="{330CE5E4-D074-4962-8430-53674B1571C5}">
      <dgm:prSet/>
      <dgm:spPr/>
      <dgm:t>
        <a:bodyPr/>
        <a:lstStyle/>
        <a:p>
          <a:r>
            <a:rPr lang="en-US" dirty="0"/>
            <a:t>2000ad</a:t>
          </a:r>
        </a:p>
      </dgm:t>
    </dgm:pt>
    <dgm:pt modelId="{7617546E-F4D0-496D-98CB-FFB93F8F68AB}" type="parTrans" cxnId="{9C382F06-7CDB-4CF4-B1D1-3CC845C3718C}">
      <dgm:prSet/>
      <dgm:spPr/>
      <dgm:t>
        <a:bodyPr/>
        <a:lstStyle/>
        <a:p>
          <a:endParaRPr lang="en-US"/>
        </a:p>
      </dgm:t>
    </dgm:pt>
    <dgm:pt modelId="{71CD06F4-FB70-40D5-8ACD-6D99BE2AB388}" type="sibTrans" cxnId="{9C382F06-7CDB-4CF4-B1D1-3CC845C3718C}">
      <dgm:prSet/>
      <dgm:spPr/>
      <dgm:t>
        <a:bodyPr/>
        <a:lstStyle/>
        <a:p>
          <a:endParaRPr lang="en-US"/>
        </a:p>
      </dgm:t>
    </dgm:pt>
    <dgm:pt modelId="{D9CF2B3C-05FA-438E-AADF-369B8A72CD54}">
      <dgm:prSet/>
      <dgm:spPr/>
      <dgm:t>
        <a:bodyPr/>
        <a:lstStyle/>
        <a:p>
          <a:r>
            <a:rPr lang="en-US" dirty="0"/>
            <a:t>2500ad</a:t>
          </a:r>
        </a:p>
      </dgm:t>
    </dgm:pt>
    <dgm:pt modelId="{7FD237D1-D5B3-483C-B640-DABE12D2EB50}" type="parTrans" cxnId="{8FDCEE38-4FDB-46DF-AD8F-CD86712C5CFA}">
      <dgm:prSet/>
      <dgm:spPr/>
      <dgm:t>
        <a:bodyPr/>
        <a:lstStyle/>
        <a:p>
          <a:endParaRPr lang="en-US"/>
        </a:p>
      </dgm:t>
    </dgm:pt>
    <dgm:pt modelId="{BCD82BD4-A67A-4628-BFF4-C2C47C64EF0D}" type="sibTrans" cxnId="{8FDCEE38-4FDB-46DF-AD8F-CD86712C5CFA}">
      <dgm:prSet/>
      <dgm:spPr/>
      <dgm:t>
        <a:bodyPr/>
        <a:lstStyle/>
        <a:p>
          <a:endParaRPr lang="en-US"/>
        </a:p>
      </dgm:t>
    </dgm:pt>
    <dgm:pt modelId="{81D5278A-93E2-407C-AEA1-023675C0B0E0}" type="pres">
      <dgm:prSet presAssocID="{1251D92A-71CF-4B1E-87B8-01F530E3A632}" presName="Name0" presStyleCnt="0">
        <dgm:presLayoutVars>
          <dgm:dir/>
          <dgm:animLvl val="lvl"/>
          <dgm:resizeHandles val="exact"/>
        </dgm:presLayoutVars>
      </dgm:prSet>
      <dgm:spPr/>
    </dgm:pt>
    <dgm:pt modelId="{496ED41E-CD3D-4E0B-947B-917D0BE2EBA2}" type="pres">
      <dgm:prSet presAssocID="{CED99FFA-79F9-4644-923C-A2DDA4BC1F91}" presName="parTxOnly" presStyleLbl="node1" presStyleIdx="0" presStyleCnt="12">
        <dgm:presLayoutVars>
          <dgm:chMax val="0"/>
          <dgm:chPref val="0"/>
          <dgm:bulletEnabled val="1"/>
        </dgm:presLayoutVars>
      </dgm:prSet>
      <dgm:spPr/>
    </dgm:pt>
    <dgm:pt modelId="{2E3EA1AC-FFE6-4901-9DD6-9F128D8D77A4}" type="pres">
      <dgm:prSet presAssocID="{2BC09067-9423-4DD1-9C0A-C6777A530E34}" presName="parTxOnlySpace" presStyleCnt="0"/>
      <dgm:spPr/>
    </dgm:pt>
    <dgm:pt modelId="{659D00DE-72D1-4092-803B-81C38B808DC6}" type="pres">
      <dgm:prSet presAssocID="{8DCFB77E-757D-4B43-9651-DFEEE7C0C79B}" presName="parTxOnly" presStyleLbl="node1" presStyleIdx="1" presStyleCnt="12">
        <dgm:presLayoutVars>
          <dgm:chMax val="0"/>
          <dgm:chPref val="0"/>
          <dgm:bulletEnabled val="1"/>
        </dgm:presLayoutVars>
      </dgm:prSet>
      <dgm:spPr/>
    </dgm:pt>
    <dgm:pt modelId="{3642D297-FF50-40A6-8FF6-007D45241359}" type="pres">
      <dgm:prSet presAssocID="{994317DE-3C52-45C6-AB96-F2B4C2E86761}" presName="parTxOnlySpace" presStyleCnt="0"/>
      <dgm:spPr/>
    </dgm:pt>
    <dgm:pt modelId="{56CC71C6-A72C-47F7-968E-08B45C97EEF0}" type="pres">
      <dgm:prSet presAssocID="{8DF7D0D4-B169-476C-98E7-3D67F1FD14B2}" presName="parTxOnly" presStyleLbl="node1" presStyleIdx="2" presStyleCnt="12">
        <dgm:presLayoutVars>
          <dgm:chMax val="0"/>
          <dgm:chPref val="0"/>
          <dgm:bulletEnabled val="1"/>
        </dgm:presLayoutVars>
      </dgm:prSet>
      <dgm:spPr/>
    </dgm:pt>
    <dgm:pt modelId="{69FA513F-FAAD-4EBB-B579-6CC18C539CE8}" type="pres">
      <dgm:prSet presAssocID="{2B076326-DAA9-43C9-80BD-79FD353B21FC}" presName="parTxOnlySpace" presStyleCnt="0"/>
      <dgm:spPr/>
    </dgm:pt>
    <dgm:pt modelId="{CE4952FF-5814-4E03-AB83-1FF13BADB7BA}" type="pres">
      <dgm:prSet presAssocID="{7C80460B-6758-4365-9797-8B29F5A90F4A}" presName="parTxOnly" presStyleLbl="node1" presStyleIdx="3" presStyleCnt="12">
        <dgm:presLayoutVars>
          <dgm:chMax val="0"/>
          <dgm:chPref val="0"/>
          <dgm:bulletEnabled val="1"/>
        </dgm:presLayoutVars>
      </dgm:prSet>
      <dgm:spPr/>
    </dgm:pt>
    <dgm:pt modelId="{8261E8DF-8FA4-4E66-A601-D9FD052D60C7}" type="pres">
      <dgm:prSet presAssocID="{859E11C4-4C19-4A39-A8A0-3C1F20178EDD}" presName="parTxOnlySpace" presStyleCnt="0"/>
      <dgm:spPr/>
    </dgm:pt>
    <dgm:pt modelId="{3E4C83C7-1667-4E6B-88BC-C1C146A98D25}" type="pres">
      <dgm:prSet presAssocID="{43060224-5237-49F6-A97D-798B3325762B}" presName="parTxOnly" presStyleLbl="node1" presStyleIdx="4" presStyleCnt="12">
        <dgm:presLayoutVars>
          <dgm:chMax val="0"/>
          <dgm:chPref val="0"/>
          <dgm:bulletEnabled val="1"/>
        </dgm:presLayoutVars>
      </dgm:prSet>
      <dgm:spPr/>
    </dgm:pt>
    <dgm:pt modelId="{83882FC6-C0E4-419A-B93D-56DEB740A052}" type="pres">
      <dgm:prSet presAssocID="{5FE4AFBA-9450-49CF-9738-FF579D7DD3B9}" presName="parTxOnlySpace" presStyleCnt="0"/>
      <dgm:spPr/>
    </dgm:pt>
    <dgm:pt modelId="{F37594B0-FCED-4549-988E-763E6C141C22}" type="pres">
      <dgm:prSet presAssocID="{10113C84-9244-4B52-8930-754050A25287}" presName="parTxOnly" presStyleLbl="node1" presStyleIdx="5" presStyleCnt="12">
        <dgm:presLayoutVars>
          <dgm:chMax val="0"/>
          <dgm:chPref val="0"/>
          <dgm:bulletEnabled val="1"/>
        </dgm:presLayoutVars>
      </dgm:prSet>
      <dgm:spPr/>
    </dgm:pt>
    <dgm:pt modelId="{A9D73620-0FD1-475F-B1F0-5D789772B9C9}" type="pres">
      <dgm:prSet presAssocID="{C0A19FEA-D5EC-438E-8B87-BB40125DE33B}" presName="parTxOnlySpace" presStyleCnt="0"/>
      <dgm:spPr/>
    </dgm:pt>
    <dgm:pt modelId="{E0E83483-FCE3-4134-9342-B7EB2C87A5B6}" type="pres">
      <dgm:prSet presAssocID="{6E392E96-5A70-427E-BFFF-6E9ADB10449A}" presName="parTxOnly" presStyleLbl="node1" presStyleIdx="6" presStyleCnt="12">
        <dgm:presLayoutVars>
          <dgm:chMax val="0"/>
          <dgm:chPref val="0"/>
          <dgm:bulletEnabled val="1"/>
        </dgm:presLayoutVars>
      </dgm:prSet>
      <dgm:spPr/>
    </dgm:pt>
    <dgm:pt modelId="{9D449507-D5C8-4EBC-83E6-E0C950AA4D60}" type="pres">
      <dgm:prSet presAssocID="{5066AE0C-23AE-4A67-ABE6-D4586040666B}" presName="parTxOnlySpace" presStyleCnt="0"/>
      <dgm:spPr/>
    </dgm:pt>
    <dgm:pt modelId="{207C1E72-5583-47CC-BCAF-CF311BBA9B01}" type="pres">
      <dgm:prSet presAssocID="{370D970E-EA1F-48D1-BE95-778FC1DEBAB6}" presName="parTxOnly" presStyleLbl="node1" presStyleIdx="7" presStyleCnt="12">
        <dgm:presLayoutVars>
          <dgm:chMax val="0"/>
          <dgm:chPref val="0"/>
          <dgm:bulletEnabled val="1"/>
        </dgm:presLayoutVars>
      </dgm:prSet>
      <dgm:spPr/>
    </dgm:pt>
    <dgm:pt modelId="{FCA59250-0B7E-4553-A3A2-8AF25806F3BE}" type="pres">
      <dgm:prSet presAssocID="{71079508-501D-419A-8D9F-157705A2DE80}" presName="parTxOnlySpace" presStyleCnt="0"/>
      <dgm:spPr/>
    </dgm:pt>
    <dgm:pt modelId="{7A2D3EAD-E052-4807-8D14-B5EBB3224CF6}" type="pres">
      <dgm:prSet presAssocID="{45AA03C9-38B4-467B-8442-62F97C9A67C2}" presName="parTxOnly" presStyleLbl="node1" presStyleIdx="8" presStyleCnt="12">
        <dgm:presLayoutVars>
          <dgm:chMax val="0"/>
          <dgm:chPref val="0"/>
          <dgm:bulletEnabled val="1"/>
        </dgm:presLayoutVars>
      </dgm:prSet>
      <dgm:spPr/>
    </dgm:pt>
    <dgm:pt modelId="{339E8080-6FFA-4899-9636-D42CA1B500A6}" type="pres">
      <dgm:prSet presAssocID="{7E76D3C6-D2BF-40A3-A2D2-F81A044508F5}" presName="parTxOnlySpace" presStyleCnt="0"/>
      <dgm:spPr/>
    </dgm:pt>
    <dgm:pt modelId="{09B9D11B-E8F1-488A-8658-8B15787CE283}" type="pres">
      <dgm:prSet presAssocID="{856DAFDC-E621-4DD1-8A07-C8ABACF9D9BF}" presName="parTxOnly" presStyleLbl="node1" presStyleIdx="9" presStyleCnt="12">
        <dgm:presLayoutVars>
          <dgm:chMax val="0"/>
          <dgm:chPref val="0"/>
          <dgm:bulletEnabled val="1"/>
        </dgm:presLayoutVars>
      </dgm:prSet>
      <dgm:spPr/>
    </dgm:pt>
    <dgm:pt modelId="{647856B2-3347-4A02-964D-6AC980824996}" type="pres">
      <dgm:prSet presAssocID="{2CD996C4-CE4D-4533-AF1E-623D9529646B}" presName="parTxOnlySpace" presStyleCnt="0"/>
      <dgm:spPr/>
    </dgm:pt>
    <dgm:pt modelId="{BF68EB70-6586-4AD1-9DC1-35C0AABDF02E}" type="pres">
      <dgm:prSet presAssocID="{330CE5E4-D074-4962-8430-53674B1571C5}" presName="parTxOnly" presStyleLbl="node1" presStyleIdx="10" presStyleCnt="12">
        <dgm:presLayoutVars>
          <dgm:chMax val="0"/>
          <dgm:chPref val="0"/>
          <dgm:bulletEnabled val="1"/>
        </dgm:presLayoutVars>
      </dgm:prSet>
      <dgm:spPr/>
    </dgm:pt>
    <dgm:pt modelId="{412F8303-7335-4C38-94B4-C00D2ECCEFA7}" type="pres">
      <dgm:prSet presAssocID="{71CD06F4-FB70-40D5-8ACD-6D99BE2AB388}" presName="parTxOnlySpace" presStyleCnt="0"/>
      <dgm:spPr/>
    </dgm:pt>
    <dgm:pt modelId="{0171D0EF-866C-45AE-BF5E-C813984E8C1C}" type="pres">
      <dgm:prSet presAssocID="{D9CF2B3C-05FA-438E-AADF-369B8A72CD54}" presName="parTxOnly" presStyleLbl="node1" presStyleIdx="11" presStyleCnt="12">
        <dgm:presLayoutVars>
          <dgm:chMax val="0"/>
          <dgm:chPref val="0"/>
          <dgm:bulletEnabled val="1"/>
        </dgm:presLayoutVars>
      </dgm:prSet>
      <dgm:spPr/>
    </dgm:pt>
  </dgm:ptLst>
  <dgm:cxnLst>
    <dgm:cxn modelId="{9C382F06-7CDB-4CF4-B1D1-3CC845C3718C}" srcId="{1251D92A-71CF-4B1E-87B8-01F530E3A632}" destId="{330CE5E4-D074-4962-8430-53674B1571C5}" srcOrd="10" destOrd="0" parTransId="{7617546E-F4D0-496D-98CB-FFB93F8F68AB}" sibTransId="{71CD06F4-FB70-40D5-8ACD-6D99BE2AB388}"/>
    <dgm:cxn modelId="{F667580B-5329-4721-B7C4-5AFE059524E2}" srcId="{1251D92A-71CF-4B1E-87B8-01F530E3A632}" destId="{10113C84-9244-4B52-8930-754050A25287}" srcOrd="5" destOrd="0" parTransId="{9752F8C8-8F8D-4672-A823-59EB1951B2DF}" sibTransId="{C0A19FEA-D5EC-438E-8B87-BB40125DE33B}"/>
    <dgm:cxn modelId="{B80D770C-735C-46B8-86C7-345DAD739DDC}" srcId="{1251D92A-71CF-4B1E-87B8-01F530E3A632}" destId="{8DCFB77E-757D-4B43-9651-DFEEE7C0C79B}" srcOrd="1" destOrd="0" parTransId="{C20646DB-DC12-497B-9C44-DB4CB212FD0C}" sibTransId="{994317DE-3C52-45C6-AB96-F2B4C2E86761}"/>
    <dgm:cxn modelId="{8EE8500D-9133-4D6F-AAB8-0B84A9E7519A}" type="presOf" srcId="{45AA03C9-38B4-467B-8442-62F97C9A67C2}" destId="{7A2D3EAD-E052-4807-8D14-B5EBB3224CF6}" srcOrd="0" destOrd="0" presId="urn:microsoft.com/office/officeart/2005/8/layout/chevron1"/>
    <dgm:cxn modelId="{89B66818-B596-4E61-9E20-EBF94E5ED9A3}" type="presOf" srcId="{6E392E96-5A70-427E-BFFF-6E9ADB10449A}" destId="{E0E83483-FCE3-4134-9342-B7EB2C87A5B6}" srcOrd="0" destOrd="0" presId="urn:microsoft.com/office/officeart/2005/8/layout/chevron1"/>
    <dgm:cxn modelId="{7773DB25-A95F-4398-ACAC-6DDC3BB10B6A}" srcId="{1251D92A-71CF-4B1E-87B8-01F530E3A632}" destId="{8DF7D0D4-B169-476C-98E7-3D67F1FD14B2}" srcOrd="2" destOrd="0" parTransId="{1FA59D79-B83F-4FC8-AFE0-C6CDF16C77FA}" sibTransId="{2B076326-DAA9-43C9-80BD-79FD353B21FC}"/>
    <dgm:cxn modelId="{EC1A1F2C-777E-4791-843A-3A6A3DF68E34}" type="presOf" srcId="{D9CF2B3C-05FA-438E-AADF-369B8A72CD54}" destId="{0171D0EF-866C-45AE-BF5E-C813984E8C1C}" srcOrd="0" destOrd="0" presId="urn:microsoft.com/office/officeart/2005/8/layout/chevron1"/>
    <dgm:cxn modelId="{ADC26734-78EC-4B31-B60E-3BAE71BF50B9}" type="presOf" srcId="{330CE5E4-D074-4962-8430-53674B1571C5}" destId="{BF68EB70-6586-4AD1-9DC1-35C0AABDF02E}" srcOrd="0" destOrd="0" presId="urn:microsoft.com/office/officeart/2005/8/layout/chevron1"/>
    <dgm:cxn modelId="{8FDCEE38-4FDB-46DF-AD8F-CD86712C5CFA}" srcId="{1251D92A-71CF-4B1E-87B8-01F530E3A632}" destId="{D9CF2B3C-05FA-438E-AADF-369B8A72CD54}" srcOrd="11" destOrd="0" parTransId="{7FD237D1-D5B3-483C-B640-DABE12D2EB50}" sibTransId="{BCD82BD4-A67A-4628-BFF4-C2C47C64EF0D}"/>
    <dgm:cxn modelId="{F88D5642-16BD-4655-A06C-F2158135E769}" srcId="{1251D92A-71CF-4B1E-87B8-01F530E3A632}" destId="{7C80460B-6758-4365-9797-8B29F5A90F4A}" srcOrd="3" destOrd="0" parTransId="{F9F1396A-BA0B-4490-9085-34563DC801A4}" sibTransId="{859E11C4-4C19-4A39-A8A0-3C1F20178EDD}"/>
    <dgm:cxn modelId="{A00F4F4D-DBF9-4F10-8611-BDF0B60E0BDB}" type="presOf" srcId="{8DCFB77E-757D-4B43-9651-DFEEE7C0C79B}" destId="{659D00DE-72D1-4092-803B-81C38B808DC6}" srcOrd="0" destOrd="0" presId="urn:microsoft.com/office/officeart/2005/8/layout/chevron1"/>
    <dgm:cxn modelId="{41F25664-14D6-4C28-BAD9-BF657BC8198C}" srcId="{1251D92A-71CF-4B1E-87B8-01F530E3A632}" destId="{856DAFDC-E621-4DD1-8A07-C8ABACF9D9BF}" srcOrd="9" destOrd="0" parTransId="{D6015643-30EB-46D7-87A5-112E29DD5E1E}" sibTransId="{2CD996C4-CE4D-4533-AF1E-623D9529646B}"/>
    <dgm:cxn modelId="{2222B280-8C07-429F-8D8F-C9095F8F0188}" type="presOf" srcId="{7C80460B-6758-4365-9797-8B29F5A90F4A}" destId="{CE4952FF-5814-4E03-AB83-1FF13BADB7BA}" srcOrd="0" destOrd="0" presId="urn:microsoft.com/office/officeart/2005/8/layout/chevron1"/>
    <dgm:cxn modelId="{A720CA87-3B76-4E67-B3BB-68D21C85E0BC}" srcId="{1251D92A-71CF-4B1E-87B8-01F530E3A632}" destId="{CED99FFA-79F9-4644-923C-A2DDA4BC1F91}" srcOrd="0" destOrd="0" parTransId="{C18A5838-5C09-4972-B4DB-3BCA254F703B}" sibTransId="{2BC09067-9423-4DD1-9C0A-C6777A530E34}"/>
    <dgm:cxn modelId="{553BD790-A02E-43DF-B5DA-460E8A614215}" srcId="{1251D92A-71CF-4B1E-87B8-01F530E3A632}" destId="{45AA03C9-38B4-467B-8442-62F97C9A67C2}" srcOrd="8" destOrd="0" parTransId="{75762A11-5BCF-4B94-B35B-4C8531ACE51B}" sibTransId="{7E76D3C6-D2BF-40A3-A2D2-F81A044508F5}"/>
    <dgm:cxn modelId="{DD869CA8-14B5-4AAE-AB17-F2C916C7D197}" srcId="{1251D92A-71CF-4B1E-87B8-01F530E3A632}" destId="{370D970E-EA1F-48D1-BE95-778FC1DEBAB6}" srcOrd="7" destOrd="0" parTransId="{6FFBD437-1C08-4E6D-8842-504AB126323A}" sibTransId="{71079508-501D-419A-8D9F-157705A2DE80}"/>
    <dgm:cxn modelId="{4EC9D9AD-188D-4F5A-870C-AEB2FBCAC30C}" type="presOf" srcId="{856DAFDC-E621-4DD1-8A07-C8ABACF9D9BF}" destId="{09B9D11B-E8F1-488A-8658-8B15787CE283}" srcOrd="0" destOrd="0" presId="urn:microsoft.com/office/officeart/2005/8/layout/chevron1"/>
    <dgm:cxn modelId="{1CAC8EAF-0E02-4AE1-B16E-6B61694005FD}" srcId="{1251D92A-71CF-4B1E-87B8-01F530E3A632}" destId="{43060224-5237-49F6-A97D-798B3325762B}" srcOrd="4" destOrd="0" parTransId="{59E2122C-A1EF-4D7C-999F-4F418C10E20B}" sibTransId="{5FE4AFBA-9450-49CF-9738-FF579D7DD3B9}"/>
    <dgm:cxn modelId="{2160F6BF-4537-4AE1-AF38-34EA6297B417}" type="presOf" srcId="{370D970E-EA1F-48D1-BE95-778FC1DEBAB6}" destId="{207C1E72-5583-47CC-BCAF-CF311BBA9B01}" srcOrd="0" destOrd="0" presId="urn:microsoft.com/office/officeart/2005/8/layout/chevron1"/>
    <dgm:cxn modelId="{75AFABC1-8A39-46D2-98EB-704B34BCABFE}" type="presOf" srcId="{43060224-5237-49F6-A97D-798B3325762B}" destId="{3E4C83C7-1667-4E6B-88BC-C1C146A98D25}" srcOrd="0" destOrd="0" presId="urn:microsoft.com/office/officeart/2005/8/layout/chevron1"/>
    <dgm:cxn modelId="{D5C28BC4-4B8D-4744-A89F-8AF7E460CF23}" type="presOf" srcId="{CED99FFA-79F9-4644-923C-A2DDA4BC1F91}" destId="{496ED41E-CD3D-4E0B-947B-917D0BE2EBA2}" srcOrd="0" destOrd="0" presId="urn:microsoft.com/office/officeart/2005/8/layout/chevron1"/>
    <dgm:cxn modelId="{82B2C9CC-2A2B-4555-A3B8-C5E49D17E288}" type="presOf" srcId="{10113C84-9244-4B52-8930-754050A25287}" destId="{F37594B0-FCED-4549-988E-763E6C141C22}" srcOrd="0" destOrd="0" presId="urn:microsoft.com/office/officeart/2005/8/layout/chevron1"/>
    <dgm:cxn modelId="{9182F5CD-D751-4356-AF6E-3020CDF5C69B}" type="presOf" srcId="{1251D92A-71CF-4B1E-87B8-01F530E3A632}" destId="{81D5278A-93E2-407C-AEA1-023675C0B0E0}" srcOrd="0" destOrd="0" presId="urn:microsoft.com/office/officeart/2005/8/layout/chevron1"/>
    <dgm:cxn modelId="{F04C9FD3-63C7-41D0-AA35-9A8B03A08506}" type="presOf" srcId="{8DF7D0D4-B169-476C-98E7-3D67F1FD14B2}" destId="{56CC71C6-A72C-47F7-968E-08B45C97EEF0}" srcOrd="0" destOrd="0" presId="urn:microsoft.com/office/officeart/2005/8/layout/chevron1"/>
    <dgm:cxn modelId="{4F5348F7-85AA-4D14-B227-E57C0690EAA0}" srcId="{1251D92A-71CF-4B1E-87B8-01F530E3A632}" destId="{6E392E96-5A70-427E-BFFF-6E9ADB10449A}" srcOrd="6" destOrd="0" parTransId="{8C705065-8849-44A9-8C12-A89E6A0C5094}" sibTransId="{5066AE0C-23AE-4A67-ABE6-D4586040666B}"/>
    <dgm:cxn modelId="{4C1B1ED2-F9BC-447C-838D-022595F6C5AF}" type="presParOf" srcId="{81D5278A-93E2-407C-AEA1-023675C0B0E0}" destId="{496ED41E-CD3D-4E0B-947B-917D0BE2EBA2}" srcOrd="0" destOrd="0" presId="urn:microsoft.com/office/officeart/2005/8/layout/chevron1"/>
    <dgm:cxn modelId="{F01FE099-DFB4-4E06-88DD-3F719A984905}" type="presParOf" srcId="{81D5278A-93E2-407C-AEA1-023675C0B0E0}" destId="{2E3EA1AC-FFE6-4901-9DD6-9F128D8D77A4}" srcOrd="1" destOrd="0" presId="urn:microsoft.com/office/officeart/2005/8/layout/chevron1"/>
    <dgm:cxn modelId="{D4DDFD0A-7B44-4A6E-9DAD-20EA03B95BD9}" type="presParOf" srcId="{81D5278A-93E2-407C-AEA1-023675C0B0E0}" destId="{659D00DE-72D1-4092-803B-81C38B808DC6}" srcOrd="2" destOrd="0" presId="urn:microsoft.com/office/officeart/2005/8/layout/chevron1"/>
    <dgm:cxn modelId="{17FBB2D3-5C4C-4C21-8AFD-9804E281B22A}" type="presParOf" srcId="{81D5278A-93E2-407C-AEA1-023675C0B0E0}" destId="{3642D297-FF50-40A6-8FF6-007D45241359}" srcOrd="3" destOrd="0" presId="urn:microsoft.com/office/officeart/2005/8/layout/chevron1"/>
    <dgm:cxn modelId="{62E9B6F5-E048-41B3-9A76-6732366B66E4}" type="presParOf" srcId="{81D5278A-93E2-407C-AEA1-023675C0B0E0}" destId="{56CC71C6-A72C-47F7-968E-08B45C97EEF0}" srcOrd="4" destOrd="0" presId="urn:microsoft.com/office/officeart/2005/8/layout/chevron1"/>
    <dgm:cxn modelId="{D87E9824-7CDC-47E1-886B-BEE2B3D7148B}" type="presParOf" srcId="{81D5278A-93E2-407C-AEA1-023675C0B0E0}" destId="{69FA513F-FAAD-4EBB-B579-6CC18C539CE8}" srcOrd="5" destOrd="0" presId="urn:microsoft.com/office/officeart/2005/8/layout/chevron1"/>
    <dgm:cxn modelId="{672364E0-7866-472C-AF87-A9065F1882A9}" type="presParOf" srcId="{81D5278A-93E2-407C-AEA1-023675C0B0E0}" destId="{CE4952FF-5814-4E03-AB83-1FF13BADB7BA}" srcOrd="6" destOrd="0" presId="urn:microsoft.com/office/officeart/2005/8/layout/chevron1"/>
    <dgm:cxn modelId="{92A6702B-5DFE-4F6F-B47A-6D7D160BF961}" type="presParOf" srcId="{81D5278A-93E2-407C-AEA1-023675C0B0E0}" destId="{8261E8DF-8FA4-4E66-A601-D9FD052D60C7}" srcOrd="7" destOrd="0" presId="urn:microsoft.com/office/officeart/2005/8/layout/chevron1"/>
    <dgm:cxn modelId="{3742F914-6A02-46E5-AB35-C00423F0E45A}" type="presParOf" srcId="{81D5278A-93E2-407C-AEA1-023675C0B0E0}" destId="{3E4C83C7-1667-4E6B-88BC-C1C146A98D25}" srcOrd="8" destOrd="0" presId="urn:microsoft.com/office/officeart/2005/8/layout/chevron1"/>
    <dgm:cxn modelId="{3603D993-A28C-40E8-B846-88B129C5D9F6}" type="presParOf" srcId="{81D5278A-93E2-407C-AEA1-023675C0B0E0}" destId="{83882FC6-C0E4-419A-B93D-56DEB740A052}" srcOrd="9" destOrd="0" presId="urn:microsoft.com/office/officeart/2005/8/layout/chevron1"/>
    <dgm:cxn modelId="{BF4D6388-E63B-4E56-9BF3-C25CF8398B95}" type="presParOf" srcId="{81D5278A-93E2-407C-AEA1-023675C0B0E0}" destId="{F37594B0-FCED-4549-988E-763E6C141C22}" srcOrd="10" destOrd="0" presId="urn:microsoft.com/office/officeart/2005/8/layout/chevron1"/>
    <dgm:cxn modelId="{AD16546D-225B-40A9-AFD8-1B2078054045}" type="presParOf" srcId="{81D5278A-93E2-407C-AEA1-023675C0B0E0}" destId="{A9D73620-0FD1-475F-B1F0-5D789772B9C9}" srcOrd="11" destOrd="0" presId="urn:microsoft.com/office/officeart/2005/8/layout/chevron1"/>
    <dgm:cxn modelId="{054E1C7B-3259-4AD0-B36D-BB8807DC5E3C}" type="presParOf" srcId="{81D5278A-93E2-407C-AEA1-023675C0B0E0}" destId="{E0E83483-FCE3-4134-9342-B7EB2C87A5B6}" srcOrd="12" destOrd="0" presId="urn:microsoft.com/office/officeart/2005/8/layout/chevron1"/>
    <dgm:cxn modelId="{847311ED-7C58-4B3A-A359-0616FFB13336}" type="presParOf" srcId="{81D5278A-93E2-407C-AEA1-023675C0B0E0}" destId="{9D449507-D5C8-4EBC-83E6-E0C950AA4D60}" srcOrd="13" destOrd="0" presId="urn:microsoft.com/office/officeart/2005/8/layout/chevron1"/>
    <dgm:cxn modelId="{0481ACA4-FEED-4CA4-8063-03FA63D3D67E}" type="presParOf" srcId="{81D5278A-93E2-407C-AEA1-023675C0B0E0}" destId="{207C1E72-5583-47CC-BCAF-CF311BBA9B01}" srcOrd="14" destOrd="0" presId="urn:microsoft.com/office/officeart/2005/8/layout/chevron1"/>
    <dgm:cxn modelId="{A2E7DA98-85F1-4EED-845C-5E5869C46733}" type="presParOf" srcId="{81D5278A-93E2-407C-AEA1-023675C0B0E0}" destId="{FCA59250-0B7E-4553-A3A2-8AF25806F3BE}" srcOrd="15" destOrd="0" presId="urn:microsoft.com/office/officeart/2005/8/layout/chevron1"/>
    <dgm:cxn modelId="{5013CADB-00A6-4657-8DC8-679635D6592A}" type="presParOf" srcId="{81D5278A-93E2-407C-AEA1-023675C0B0E0}" destId="{7A2D3EAD-E052-4807-8D14-B5EBB3224CF6}" srcOrd="16" destOrd="0" presId="urn:microsoft.com/office/officeart/2005/8/layout/chevron1"/>
    <dgm:cxn modelId="{9BC619EC-AB97-41F7-B0AD-58B1514178A9}" type="presParOf" srcId="{81D5278A-93E2-407C-AEA1-023675C0B0E0}" destId="{339E8080-6FFA-4899-9636-D42CA1B500A6}" srcOrd="17" destOrd="0" presId="urn:microsoft.com/office/officeart/2005/8/layout/chevron1"/>
    <dgm:cxn modelId="{2ED5979F-2748-484C-9175-E03A1B4355C5}" type="presParOf" srcId="{81D5278A-93E2-407C-AEA1-023675C0B0E0}" destId="{09B9D11B-E8F1-488A-8658-8B15787CE283}" srcOrd="18" destOrd="0" presId="urn:microsoft.com/office/officeart/2005/8/layout/chevron1"/>
    <dgm:cxn modelId="{62A4F231-4654-424C-BEA2-7A05C765B80D}" type="presParOf" srcId="{81D5278A-93E2-407C-AEA1-023675C0B0E0}" destId="{647856B2-3347-4A02-964D-6AC980824996}" srcOrd="19" destOrd="0" presId="urn:microsoft.com/office/officeart/2005/8/layout/chevron1"/>
    <dgm:cxn modelId="{25BF3B47-789B-4FBA-9078-458FECD96402}" type="presParOf" srcId="{81D5278A-93E2-407C-AEA1-023675C0B0E0}" destId="{BF68EB70-6586-4AD1-9DC1-35C0AABDF02E}" srcOrd="20" destOrd="0" presId="urn:microsoft.com/office/officeart/2005/8/layout/chevron1"/>
    <dgm:cxn modelId="{7FDBA921-7AB5-4D05-BA52-623DB584F21A}" type="presParOf" srcId="{81D5278A-93E2-407C-AEA1-023675C0B0E0}" destId="{412F8303-7335-4C38-94B4-C00D2ECCEFA7}" srcOrd="21" destOrd="0" presId="urn:microsoft.com/office/officeart/2005/8/layout/chevron1"/>
    <dgm:cxn modelId="{FDCBB8FD-97E2-4947-9C70-330C1CFDDD13}" type="presParOf" srcId="{81D5278A-93E2-407C-AEA1-023675C0B0E0}" destId="{0171D0EF-866C-45AE-BF5E-C813984E8C1C}" srcOrd="2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ED41E-CD3D-4E0B-947B-917D0BE2EBA2}">
      <dsp:nvSpPr>
        <dsp:cNvPr id="0" name=""/>
        <dsp:cNvSpPr/>
      </dsp:nvSpPr>
      <dsp:spPr>
        <a:xfrm>
          <a:off x="3404" y="0"/>
          <a:ext cx="838274" cy="24548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3000bc</a:t>
          </a:r>
        </a:p>
      </dsp:txBody>
      <dsp:txXfrm>
        <a:off x="126146" y="0"/>
        <a:ext cx="592790" cy="245484"/>
      </dsp:txXfrm>
    </dsp:sp>
    <dsp:sp modelId="{659D00DE-72D1-4092-803B-81C38B808DC6}">
      <dsp:nvSpPr>
        <dsp:cNvPr id="0" name=""/>
        <dsp:cNvSpPr/>
      </dsp:nvSpPr>
      <dsp:spPr>
        <a:xfrm>
          <a:off x="757851" y="0"/>
          <a:ext cx="838274" cy="24548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2500bc</a:t>
          </a:r>
        </a:p>
      </dsp:txBody>
      <dsp:txXfrm>
        <a:off x="880593" y="0"/>
        <a:ext cx="592790" cy="245484"/>
      </dsp:txXfrm>
    </dsp:sp>
    <dsp:sp modelId="{56CC71C6-A72C-47F7-968E-08B45C97EEF0}">
      <dsp:nvSpPr>
        <dsp:cNvPr id="0" name=""/>
        <dsp:cNvSpPr/>
      </dsp:nvSpPr>
      <dsp:spPr>
        <a:xfrm>
          <a:off x="1512298" y="0"/>
          <a:ext cx="838274" cy="24548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2000bc</a:t>
          </a:r>
        </a:p>
      </dsp:txBody>
      <dsp:txXfrm>
        <a:off x="1635040" y="0"/>
        <a:ext cx="592790" cy="245484"/>
      </dsp:txXfrm>
    </dsp:sp>
    <dsp:sp modelId="{CE4952FF-5814-4E03-AB83-1FF13BADB7BA}">
      <dsp:nvSpPr>
        <dsp:cNvPr id="0" name=""/>
        <dsp:cNvSpPr/>
      </dsp:nvSpPr>
      <dsp:spPr>
        <a:xfrm>
          <a:off x="2266745" y="0"/>
          <a:ext cx="838274" cy="24548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1500bc</a:t>
          </a:r>
        </a:p>
      </dsp:txBody>
      <dsp:txXfrm>
        <a:off x="2389487" y="0"/>
        <a:ext cx="592790" cy="245484"/>
      </dsp:txXfrm>
    </dsp:sp>
    <dsp:sp modelId="{3E4C83C7-1667-4E6B-88BC-C1C146A98D25}">
      <dsp:nvSpPr>
        <dsp:cNvPr id="0" name=""/>
        <dsp:cNvSpPr/>
      </dsp:nvSpPr>
      <dsp:spPr>
        <a:xfrm>
          <a:off x="3021192" y="0"/>
          <a:ext cx="838274" cy="245484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1000bc</a:t>
          </a:r>
        </a:p>
      </dsp:txBody>
      <dsp:txXfrm>
        <a:off x="3143934" y="0"/>
        <a:ext cx="592790" cy="245484"/>
      </dsp:txXfrm>
    </dsp:sp>
    <dsp:sp modelId="{F37594B0-FCED-4549-988E-763E6C141C22}">
      <dsp:nvSpPr>
        <dsp:cNvPr id="0" name=""/>
        <dsp:cNvSpPr/>
      </dsp:nvSpPr>
      <dsp:spPr>
        <a:xfrm>
          <a:off x="3775638" y="0"/>
          <a:ext cx="838274" cy="24548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500bc</a:t>
          </a:r>
        </a:p>
      </dsp:txBody>
      <dsp:txXfrm>
        <a:off x="3898380" y="0"/>
        <a:ext cx="592790" cy="245484"/>
      </dsp:txXfrm>
    </dsp:sp>
    <dsp:sp modelId="{E0E83483-FCE3-4134-9342-B7EB2C87A5B6}">
      <dsp:nvSpPr>
        <dsp:cNvPr id="0" name=""/>
        <dsp:cNvSpPr/>
      </dsp:nvSpPr>
      <dsp:spPr>
        <a:xfrm>
          <a:off x="4530085" y="0"/>
          <a:ext cx="838274" cy="24548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1ad</a:t>
          </a:r>
        </a:p>
      </dsp:txBody>
      <dsp:txXfrm>
        <a:off x="4652827" y="0"/>
        <a:ext cx="592790" cy="245484"/>
      </dsp:txXfrm>
    </dsp:sp>
    <dsp:sp modelId="{207C1E72-5583-47CC-BCAF-CF311BBA9B01}">
      <dsp:nvSpPr>
        <dsp:cNvPr id="0" name=""/>
        <dsp:cNvSpPr/>
      </dsp:nvSpPr>
      <dsp:spPr>
        <a:xfrm>
          <a:off x="5284532" y="0"/>
          <a:ext cx="838274" cy="24548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500ad</a:t>
          </a:r>
        </a:p>
      </dsp:txBody>
      <dsp:txXfrm>
        <a:off x="5407274" y="0"/>
        <a:ext cx="592790" cy="245484"/>
      </dsp:txXfrm>
    </dsp:sp>
    <dsp:sp modelId="{7A2D3EAD-E052-4807-8D14-B5EBB3224CF6}">
      <dsp:nvSpPr>
        <dsp:cNvPr id="0" name=""/>
        <dsp:cNvSpPr/>
      </dsp:nvSpPr>
      <dsp:spPr>
        <a:xfrm>
          <a:off x="6038979" y="0"/>
          <a:ext cx="838274" cy="24548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1000ad</a:t>
          </a:r>
        </a:p>
      </dsp:txBody>
      <dsp:txXfrm>
        <a:off x="6161721" y="0"/>
        <a:ext cx="592790" cy="245484"/>
      </dsp:txXfrm>
    </dsp:sp>
    <dsp:sp modelId="{09B9D11B-E8F1-488A-8658-8B15787CE283}">
      <dsp:nvSpPr>
        <dsp:cNvPr id="0" name=""/>
        <dsp:cNvSpPr/>
      </dsp:nvSpPr>
      <dsp:spPr>
        <a:xfrm>
          <a:off x="6793426" y="0"/>
          <a:ext cx="838274" cy="245484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1500ad</a:t>
          </a:r>
        </a:p>
      </dsp:txBody>
      <dsp:txXfrm>
        <a:off x="6916168" y="0"/>
        <a:ext cx="592790" cy="245484"/>
      </dsp:txXfrm>
    </dsp:sp>
    <dsp:sp modelId="{BF68EB70-6586-4AD1-9DC1-35C0AABDF02E}">
      <dsp:nvSpPr>
        <dsp:cNvPr id="0" name=""/>
        <dsp:cNvSpPr/>
      </dsp:nvSpPr>
      <dsp:spPr>
        <a:xfrm>
          <a:off x="7547873" y="0"/>
          <a:ext cx="838274" cy="24548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2000ad</a:t>
          </a:r>
        </a:p>
      </dsp:txBody>
      <dsp:txXfrm>
        <a:off x="7670615" y="0"/>
        <a:ext cx="592790" cy="245484"/>
      </dsp:txXfrm>
    </dsp:sp>
    <dsp:sp modelId="{0171D0EF-866C-45AE-BF5E-C813984E8C1C}">
      <dsp:nvSpPr>
        <dsp:cNvPr id="0" name=""/>
        <dsp:cNvSpPr/>
      </dsp:nvSpPr>
      <dsp:spPr>
        <a:xfrm>
          <a:off x="8302320" y="0"/>
          <a:ext cx="838274" cy="24548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2500ad</a:t>
          </a:r>
        </a:p>
      </dsp:txBody>
      <dsp:txXfrm>
        <a:off x="8425062" y="0"/>
        <a:ext cx="592790" cy="245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3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8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0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0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0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6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8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E054-4B7D-4A4D-A4FF-A74C25E122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E951-E240-4BCD-9354-770ED1CE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8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image" Target="../media/image6.pn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3.png"/><Relationship Id="rId5" Type="http://schemas.openxmlformats.org/officeDocument/2006/relationships/diagramData" Target="../diagrams/data1.xml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microsoft.com/office/2007/relationships/diagramDrawing" Target="../diagrams/drawing1.xml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10" y="48444"/>
            <a:ext cx="1656595" cy="5586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need to list things: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Firstly…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Secondly…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Thirdly…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Finally…</a:t>
            </a:r>
          </a:p>
          <a:p>
            <a:endParaRPr lang="en-US" sz="7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need to explain both sides of the argument: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On the other hand…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Whereas…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However…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Alternatively…</a:t>
            </a:r>
          </a:p>
          <a:p>
            <a:endParaRPr lang="en-US" sz="7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need to highlight similarities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the same way…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Likewise…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Similarly…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As with…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Compared with…</a:t>
            </a:r>
          </a:p>
          <a:p>
            <a:endParaRPr lang="en-US" sz="7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want to add something to what you have written: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Also…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As well as…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Moreover…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addition…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Furthermore…</a:t>
            </a:r>
          </a:p>
          <a:p>
            <a:endParaRPr lang="en-US" sz="7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need to explain why something happened: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Therefore…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Consequently…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One consequence of this was…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meant that…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Due to…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caused…</a:t>
            </a:r>
          </a:p>
          <a:p>
            <a:endParaRPr lang="en-US" sz="7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want to use evidence:</a:t>
            </a: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evidence suggests…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According to…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evidence demonstrates…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evidence contrasts with…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evidence is useful because…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evidence illustrates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7572" y="48444"/>
            <a:ext cx="1605665" cy="5586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want to give examples: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For example…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For instance…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can be seen in…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is shown by…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can be proven by…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is revealed by…</a:t>
            </a:r>
          </a:p>
          <a:p>
            <a:endParaRPr lang="en-US" sz="7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want to contrast: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However…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On the other hand…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Although…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Despite this…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On the contrary…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Instead…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Whereas…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contrast…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want to prove impact: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led to…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resulted in…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As a result of…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meant that…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want to stress something:</a:t>
            </a:r>
          </a:p>
          <a:p>
            <a:endParaRPr lang="en-US" sz="700" b="1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Above all…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particular…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Especially…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Significantly…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Mainly…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Usually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More importantly…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Fundamentally…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Crucially…</a:t>
            </a:r>
          </a:p>
          <a:p>
            <a:endParaRPr lang="en-US" sz="7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When you need to sum up:</a:t>
            </a:r>
          </a:p>
          <a:p>
            <a:endParaRPr lang="en-US" sz="700" b="1" i="1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conclusion…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Finally…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On balance…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summary…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Having considered the evidence…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Overall…</a:t>
            </a:r>
          </a:p>
          <a:p>
            <a:r>
              <a:rPr lang="en-US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To conclude…</a:t>
            </a:r>
          </a:p>
          <a:p>
            <a:endParaRPr lang="en-US" sz="7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endParaRPr lang="en-US" sz="7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50451" y="620242"/>
            <a:ext cx="3416216" cy="32316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50" b="1" dirty="0">
                <a:latin typeface="Comic Sans MS" pitchFamily="66" charset="0"/>
              </a:rPr>
              <a:t>Know how to structure your sentences and paragraphs </a:t>
            </a:r>
          </a:p>
          <a:p>
            <a:pPr algn="ctr"/>
            <a:r>
              <a:rPr lang="en-GB" sz="750" b="1" dirty="0">
                <a:latin typeface="Comic Sans MS" pitchFamily="66" charset="0"/>
              </a:rPr>
              <a:t>to answer questions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83168" y="961078"/>
            <a:ext cx="3383499" cy="46628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536" y="1101281"/>
            <a:ext cx="1143099" cy="11430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20821" y="4003373"/>
            <a:ext cx="2077653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Paragraph starts and ends</a:t>
            </a:r>
          </a:p>
          <a:p>
            <a:endParaRPr lang="en-GB" sz="700" u="sng" dirty="0">
              <a:latin typeface="Comic Sans MS" pitchFamily="66" charset="0"/>
            </a:endParaRPr>
          </a:p>
          <a:p>
            <a:r>
              <a:rPr lang="en-GB" sz="700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To start: 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It appears that....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evidence suggests....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 believe....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my opinion...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 infer that....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It would seem that....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 suggest....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main point…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most significant….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One way in which……</a:t>
            </a:r>
          </a:p>
          <a:p>
            <a:endParaRPr lang="en-GB" sz="9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24224" y="4278871"/>
            <a:ext cx="87567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To end: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conclusion....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It is therefore clear....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summary....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 conclusion...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Overall....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Therefore....</a:t>
            </a:r>
          </a:p>
          <a:p>
            <a:r>
              <a:rPr lang="en-GB" sz="7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Ultimately....</a:t>
            </a:r>
          </a:p>
          <a:p>
            <a:endParaRPr lang="en-GB" sz="750" dirty="0">
              <a:latin typeface="Comic Sans MS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595" y="2423939"/>
            <a:ext cx="3031182" cy="227771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Box 12"/>
          <p:cNvSpPr txBox="1"/>
          <p:nvPr/>
        </p:nvSpPr>
        <p:spPr>
          <a:xfrm>
            <a:off x="4213454" y="2615756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/>
              <a:t>Make your point – answer the question directly.</a:t>
            </a:r>
          </a:p>
          <a:p>
            <a:r>
              <a:rPr lang="en-US" sz="600" b="1" i="1" dirty="0">
                <a:solidFill>
                  <a:schemeClr val="accent6">
                    <a:lumMod val="50000"/>
                  </a:schemeClr>
                </a:solidFill>
              </a:rPr>
              <a:t>The first key feature of the work of Louis Pasteur was his development of the Germ 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83683" y="3142088"/>
            <a:ext cx="221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/>
              <a:t>Explanation of your point – how/why/when/where/who?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2914" y="3500077"/>
            <a:ext cx="223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i="1" dirty="0">
                <a:solidFill>
                  <a:schemeClr val="accent6">
                    <a:lumMod val="50000"/>
                  </a:schemeClr>
                </a:solidFill>
              </a:rPr>
              <a:t>In the 1850’s Pasteur became interested in micro-organisms. He was employed by a brewery to investigate why beer was going bad……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8392" y="3846326"/>
            <a:ext cx="219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Factual development</a:t>
            </a:r>
          </a:p>
          <a:p>
            <a:pPr algn="ctr"/>
            <a:r>
              <a:rPr lang="en-US" sz="600" b="1" i="1" dirty="0">
                <a:solidFill>
                  <a:srgbClr val="663300"/>
                </a:solidFill>
              </a:rPr>
              <a:t>In order to prove his germ Theory Pasteur conducted an experiment using flasks…..</a:t>
            </a:r>
          </a:p>
        </p:txBody>
      </p:sp>
      <p:sp>
        <p:nvSpPr>
          <p:cNvPr id="17" name="Round Same Side Corner Rectangle 16"/>
          <p:cNvSpPr/>
          <p:nvPr/>
        </p:nvSpPr>
        <p:spPr>
          <a:xfrm rot="10800000">
            <a:off x="3850680" y="4247736"/>
            <a:ext cx="2439769" cy="453923"/>
          </a:xfrm>
          <a:prstGeom prst="round2Same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4146756" y="4258792"/>
            <a:ext cx="184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Answer the question  - evaluate significance</a:t>
            </a:r>
          </a:p>
          <a:p>
            <a:pPr algn="ctr"/>
            <a:r>
              <a:rPr lang="en-US" sz="600" b="1" i="1" dirty="0">
                <a:solidFill>
                  <a:schemeClr val="accent6">
                    <a:lumMod val="50000"/>
                  </a:schemeClr>
                </a:solidFill>
              </a:rPr>
              <a:t>Pasteur’s discovery was significant in the development of medicine because…..</a:t>
            </a:r>
          </a:p>
        </p:txBody>
      </p:sp>
      <p:sp>
        <p:nvSpPr>
          <p:cNvPr id="19" name="Chevron 18"/>
          <p:cNvSpPr/>
          <p:nvPr/>
        </p:nvSpPr>
        <p:spPr>
          <a:xfrm>
            <a:off x="3687498" y="4878848"/>
            <a:ext cx="804008" cy="244208"/>
          </a:xfrm>
          <a:prstGeom prst="chevr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20" name="Chevron 19"/>
          <p:cNvSpPr/>
          <p:nvPr/>
        </p:nvSpPr>
        <p:spPr>
          <a:xfrm>
            <a:off x="4507241" y="4874786"/>
            <a:ext cx="975688" cy="257387"/>
          </a:xfrm>
          <a:prstGeom prst="chevro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Evidence</a:t>
            </a:r>
          </a:p>
        </p:txBody>
      </p:sp>
      <p:sp>
        <p:nvSpPr>
          <p:cNvPr id="21" name="Chevron 20"/>
          <p:cNvSpPr/>
          <p:nvPr/>
        </p:nvSpPr>
        <p:spPr>
          <a:xfrm>
            <a:off x="5460274" y="4865511"/>
            <a:ext cx="1077502" cy="267544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23" name="TextBox 22"/>
          <p:cNvSpPr txBox="1"/>
          <p:nvPr/>
        </p:nvSpPr>
        <p:spPr>
          <a:xfrm rot="18469827">
            <a:off x="3330066" y="1499367"/>
            <a:ext cx="10703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rgbClr val="7030A0"/>
                </a:solidFill>
              </a:rPr>
              <a:t>Sentence</a:t>
            </a:r>
          </a:p>
        </p:txBody>
      </p:sp>
      <p:sp>
        <p:nvSpPr>
          <p:cNvPr id="24" name="TextBox 23"/>
          <p:cNvSpPr txBox="1"/>
          <p:nvPr/>
        </p:nvSpPr>
        <p:spPr>
          <a:xfrm rot="3069805">
            <a:off x="5755258" y="1589797"/>
            <a:ext cx="10703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rgbClr val="0070C0"/>
                </a:solidFill>
              </a:rPr>
              <a:t>Paragraph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52688" y="2423933"/>
            <a:ext cx="269058" cy="30008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27" name="TextBox 26"/>
          <p:cNvSpPr txBox="1"/>
          <p:nvPr/>
        </p:nvSpPr>
        <p:spPr>
          <a:xfrm>
            <a:off x="3533535" y="2423932"/>
            <a:ext cx="225833" cy="30008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311" y="108875"/>
            <a:ext cx="3559698" cy="25157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367663" y="2724014"/>
            <a:ext cx="237567" cy="197764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37592" y="2666860"/>
            <a:ext cx="220622" cy="204687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8886" y="5693206"/>
            <a:ext cx="192001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0" b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Basics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Highlight key points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Draw arrows to/circle key points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Annotate or make small notes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Discuss with others (where appropriate)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Think about what type of source it is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Think about the author of the source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Think about why it was created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Avoid the word ‘biased’ use ‘one-sided’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Answer the question!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Always back-up your points using the</a:t>
            </a:r>
          </a:p>
          <a:p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source - i.e. a quote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.</a:t>
            </a:r>
          </a:p>
          <a:p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2189408" y="5740329"/>
            <a:ext cx="1293760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15726" y="5695895"/>
            <a:ext cx="1574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u="sng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Inference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Ignore anything in the source that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doesn’t relate to the question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Describe what the ‘surface’ information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says…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Keep it simple and to the point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Can you 'put two things from the source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together' to deduce something further?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Is there a message ‘between the lines’?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Does it tell you further things about the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author or the situation?</a:t>
            </a:r>
          </a:p>
          <a:p>
            <a:r>
              <a:rPr lang="en-US" sz="5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Include 3 inferences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6405" y="5706595"/>
            <a:ext cx="1534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u="sng" dirty="0">
                <a:solidFill>
                  <a:srgbClr val="7030A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Compare/Contrast(differences)</a:t>
            </a:r>
          </a:p>
          <a:p>
            <a:endParaRPr lang="en-US" sz="500" b="1" u="sng" dirty="0">
              <a:solidFill>
                <a:srgbClr val="7030A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500" dirty="0">
                <a:solidFill>
                  <a:srgbClr val="7030A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How does the content differ?</a:t>
            </a:r>
          </a:p>
          <a:p>
            <a:r>
              <a:rPr lang="en-US" sz="500" dirty="0">
                <a:solidFill>
                  <a:srgbClr val="7030A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Look first for OBVIOUS surface differences of fact, but then study the words/ details to deduce differences in approach, emphasis or tone.</a:t>
            </a:r>
          </a:p>
          <a:p>
            <a:r>
              <a:rPr lang="en-US" sz="500" dirty="0">
                <a:solidFill>
                  <a:srgbClr val="7030A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Why do the sources are differ?</a:t>
            </a:r>
          </a:p>
          <a:p>
            <a:r>
              <a:rPr lang="en-US" sz="500" dirty="0">
                <a:solidFill>
                  <a:srgbClr val="7030A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Compare who wrote them, in what situation, and the motives/ intentions/purpose of the author.</a:t>
            </a:r>
          </a:p>
          <a:p>
            <a:r>
              <a:rPr lang="en-US" sz="500" dirty="0">
                <a:solidFill>
                  <a:srgbClr val="7030A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Make sure you come to a conclusion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3137" y="5693206"/>
            <a:ext cx="168808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u="sng" dirty="0">
                <a:solidFill>
                  <a:schemeClr val="accent6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Reliability</a:t>
            </a:r>
          </a:p>
          <a:p>
            <a:r>
              <a:rPr lang="en-US" sz="500" b="1" dirty="0">
                <a:solidFill>
                  <a:schemeClr val="accent6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</a:t>
            </a:r>
            <a:r>
              <a:rPr lang="en-US" sz="500" dirty="0">
                <a:solidFill>
                  <a:schemeClr val="accent6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Primary sources are immediate and even eyewitness, but they may lack perspective/ objectivity/ may be one-sided.</a:t>
            </a:r>
          </a:p>
          <a:p>
            <a:r>
              <a:rPr lang="en-US" sz="500" dirty="0">
                <a:solidFill>
                  <a:schemeClr val="accent6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Secondary sources can be dispassionate and use a number of primary sources,</a:t>
            </a:r>
          </a:p>
          <a:p>
            <a:r>
              <a:rPr lang="en-US" sz="500" dirty="0">
                <a:solidFill>
                  <a:schemeClr val="accent6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but they may be guilty of misinterpreting facts.</a:t>
            </a:r>
          </a:p>
          <a:p>
            <a:r>
              <a:rPr lang="en-US" sz="500" dirty="0">
                <a:solidFill>
                  <a:schemeClr val="accent6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Sometimes the question may ask you about the 'validity' this = accuracy!</a:t>
            </a:r>
          </a:p>
          <a:p>
            <a:r>
              <a:rPr lang="en-US" sz="500" dirty="0">
                <a:solidFill>
                  <a:schemeClr val="accent6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Look at the origin of the source to establish context &amp; purpose</a:t>
            </a:r>
          </a:p>
          <a:p>
            <a:r>
              <a:rPr lang="en-US" sz="500" dirty="0">
                <a:solidFill>
                  <a:schemeClr val="accent6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Does it tell the whole story or miss info out?</a:t>
            </a:r>
          </a:p>
          <a:p>
            <a:r>
              <a:rPr lang="en-US" sz="500" dirty="0">
                <a:solidFill>
                  <a:schemeClr val="accent6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Be specific…use the source</a:t>
            </a:r>
            <a:r>
              <a:rPr lang="en-US" sz="5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09883" y="5545141"/>
            <a:ext cx="15509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" dirty="0">
              <a:solidFill>
                <a:srgbClr val="0000FF"/>
              </a:solidFill>
            </a:endParaRPr>
          </a:p>
          <a:p>
            <a:r>
              <a:rPr lang="en-US" sz="500" b="1" u="sng" dirty="0">
                <a:solidFill>
                  <a:srgbClr val="0000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Utility</a:t>
            </a:r>
          </a:p>
          <a:p>
            <a:r>
              <a:rPr lang="en-US" sz="500" dirty="0">
                <a:solidFill>
                  <a:srgbClr val="0000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Nothing is ever useless; even the most one-sided source full of lies reveals what that author thought.</a:t>
            </a:r>
          </a:p>
          <a:p>
            <a:r>
              <a:rPr lang="en-US" sz="500" dirty="0">
                <a:solidFill>
                  <a:srgbClr val="0000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Talk most about the ways in which the source is useful.</a:t>
            </a:r>
          </a:p>
          <a:p>
            <a:r>
              <a:rPr lang="en-US" sz="500" dirty="0">
                <a:solidFill>
                  <a:srgbClr val="0000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Don’t use the word ‘reliable’ here, use ‘trustworthy’</a:t>
            </a:r>
          </a:p>
          <a:p>
            <a:r>
              <a:rPr lang="en-US" sz="500" dirty="0">
                <a:solidFill>
                  <a:srgbClr val="0000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Look at what the source is telling you and compare it to what you need to know</a:t>
            </a:r>
          </a:p>
          <a:p>
            <a:r>
              <a:rPr lang="en-US" sz="500" dirty="0">
                <a:solidFill>
                  <a:srgbClr val="0000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An inaccurate source is useful in revealing an author’s opinions BUT not facts</a:t>
            </a:r>
          </a:p>
          <a:p>
            <a:r>
              <a:rPr lang="en-US" sz="500" dirty="0">
                <a:solidFill>
                  <a:srgbClr val="0000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Compare the source’s strengths and limitations and come to a conclusion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14951" y="5623893"/>
            <a:ext cx="1383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u="sng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Judgment</a:t>
            </a:r>
          </a:p>
          <a:p>
            <a:r>
              <a:rPr lang="en-US" sz="500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Recount relevant surface/inferred information from the sources.</a:t>
            </a:r>
          </a:p>
          <a:p>
            <a:r>
              <a:rPr lang="en-US" sz="500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</a:t>
            </a:r>
            <a:r>
              <a:rPr lang="en-US" sz="500" dirty="0" err="1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Realise</a:t>
            </a:r>
            <a:r>
              <a:rPr lang="en-US" sz="500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that the sources support both sides of the argument., and that you can use the sources and your own knowledge to argue both for and against.</a:t>
            </a:r>
          </a:p>
          <a:p>
            <a:r>
              <a:rPr lang="en-US" sz="500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Weigh the evidence to come down one</a:t>
            </a:r>
          </a:p>
          <a:p>
            <a:r>
              <a:rPr lang="en-US" sz="500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way or the other, OR state case and</a:t>
            </a:r>
          </a:p>
          <a:p>
            <a:r>
              <a:rPr lang="en-US" sz="500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prove it, discounting contrary evidence</a:t>
            </a:r>
          </a:p>
          <a:p>
            <a:r>
              <a:rPr lang="en-US" sz="500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Refer to the content and utility (content/</a:t>
            </a:r>
          </a:p>
          <a:p>
            <a:r>
              <a:rPr lang="en-US" sz="500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accuracy and reliability) of the sources.</a:t>
            </a:r>
          </a:p>
          <a:p>
            <a:r>
              <a:rPr lang="en-US" sz="500" dirty="0">
                <a:solidFill>
                  <a:srgbClr val="D60093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• Come to a conclusion - make a judgment…</a:t>
            </a:r>
          </a:p>
          <a:p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5DEA5F4-17B7-2B48-AE06-2D89D98F1B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330" y="456287"/>
            <a:ext cx="2111985" cy="19748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26355707-D558-A944-9224-A056FF0C2609}"/>
              </a:ext>
            </a:extLst>
          </p:cNvPr>
          <p:cNvSpPr txBox="1"/>
          <p:nvPr/>
        </p:nvSpPr>
        <p:spPr>
          <a:xfrm>
            <a:off x="6961009" y="108875"/>
            <a:ext cx="2089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Humanities Enquiry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4A7D510-8DC1-3E49-BCDA-BB9B83D31D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318568" y="2162977"/>
            <a:ext cx="1336665" cy="20608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6F3CA3ED-A010-6941-B36A-A5CB68ECECFD}"/>
              </a:ext>
            </a:extLst>
          </p:cNvPr>
          <p:cNvSpPr txBox="1"/>
          <p:nvPr/>
        </p:nvSpPr>
        <p:spPr>
          <a:xfrm>
            <a:off x="4991614" y="235951"/>
            <a:ext cx="235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Humanities</a:t>
            </a:r>
          </a:p>
        </p:txBody>
      </p:sp>
    </p:spTree>
    <p:extLst>
      <p:ext uri="{BB962C8B-B14F-4D97-AF65-F5344CB8AC3E}">
        <p14:creationId xmlns:p14="http://schemas.microsoft.com/office/powerpoint/2010/main" val="170147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04956" y="159732"/>
            <a:ext cx="2378393" cy="34685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pperplate Gothic Light" panose="020E0507020206020404" pitchFamily="34" charset="0"/>
                <a:ea typeface="Adobe Myungjo Std M" panose="02020600000000000000" pitchFamily="18" charset="-128"/>
              </a:rPr>
              <a:t>Humanities Literacy Buddy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947" y="936185"/>
            <a:ext cx="1217334" cy="935801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7360979" y="1748692"/>
            <a:ext cx="112335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b="1" dirty="0"/>
              <a:t>Factors – which factor was more important?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288" y="1802417"/>
            <a:ext cx="966393" cy="16158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104037" y="1935275"/>
            <a:ext cx="13940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/>
              <a:t>How far……..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0800" y="1030222"/>
            <a:ext cx="624171" cy="48031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062080" y="1545775"/>
            <a:ext cx="12050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/>
              <a:t>How successful…..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59031" y="4127506"/>
            <a:ext cx="3780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889050" y="4120828"/>
            <a:ext cx="3780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748" y="4287366"/>
            <a:ext cx="2809816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600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Bronze words</a:t>
            </a:r>
          </a:p>
          <a:p>
            <a:endParaRPr lang="en-US" sz="600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- Archive - Autobiography - Aggression - Alliance - Age - Act - allies - Ballot -  - Trade - Power - Ballot - Bill - Blockade - boycott - budget - Collective Security - - Cold War - Context - Census - Chancellor - Chronology - Citizen - Civil War - Citizenship - Coalition - Consumer - Colony - Crown - Crusade - Culture - Currency - Curfew - Council - Charter - Conference - cause - century - colonist - Conservative - corruption - Democracy - deadlock - economy - Economic - Election - Empire - Exploration - Government - Historian - Immigrants - Immigration - kingdom - Monarchy - Military - modern - Negotiation - Occupation - parliament – prince/princess - Primary Sources - Reign - rebel - System - slave - settlement – Tax - territory </a:t>
            </a: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3037193086"/>
              </p:ext>
            </p:extLst>
          </p:nvPr>
        </p:nvGraphicFramePr>
        <p:xfrm>
          <a:off x="11334" y="6534789"/>
          <a:ext cx="9143999" cy="245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0" name="Picture 3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1718" y="704857"/>
            <a:ext cx="1357023" cy="84575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6043890" y="1500535"/>
            <a:ext cx="136485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/>
              <a:t>On the one hand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6529" y="4287366"/>
            <a:ext cx="2816783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Silver Words </a:t>
            </a:r>
          </a:p>
          <a:p>
            <a:r>
              <a:rPr lang="en-US" sz="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Amnesty - Anarchy- Appeasement - Armistice - Autocracy - Autonomy - Agrarian - Anarchism - Balance of Power - Bibliography – buffer - Bureaucracy -  Colonialism - Communism - Continental -Constitution - </a:t>
            </a:r>
            <a:r>
              <a:rPr lang="en-US" sz="600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Centralised</a:t>
            </a:r>
            <a:r>
              <a:rPr lang="en-US" sz="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- Consensus - conspiracy - civilization - Dictatorship -Duties - delegate - dictator - Electorate - Emigrants - Emigration - Exploitation - Executive - Famine - Federal - Foreign Policy - Free Trade – hierarchy - Imperialism – Industrial - institution – integrate - Judicial - </a:t>
            </a:r>
            <a:r>
              <a:rPr lang="en-US" sz="600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Labour</a:t>
            </a:r>
            <a:r>
              <a:rPr lang="en-US" sz="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- Legislation - liberate - Ministry - Nationalism - neutrality – pacify - patriotism – propaganda - Raj - Republic – Revolution - Reforms - Representative - radical - Secondary Sources - Senate – strategic - super-power - Treason – Treasury -Tariff - Terror - Tenant - Vested - Veto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62277" y="4286392"/>
            <a:ext cx="2815794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Gold Words</a:t>
            </a:r>
          </a:p>
          <a:p>
            <a:endParaRPr lang="en-US" sz="600" u="sng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Aristocracy - Autarky – bicameral - Bolshevism - Bull (Papal)- Constituency - Decolonization - Demagogue - Despotic - Divine Right - Excommunication - espionage - Fascism - Feudalism - Fanaticism - Fiduciary - Franchise – Guild - Historiography - Impeachment - jingoism - Laissez-Faire - Legislative - Nazism - Neo-colonialism - Neolithic - Plebiscite - </a:t>
            </a:r>
            <a:r>
              <a:rPr lang="en-US" sz="600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Palaeolithic</a:t>
            </a:r>
            <a:r>
              <a:rPr lang="en-US" sz="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- partisan - Renaissance – remilitarize - Secularism - Socialism - Syndicalism - Suffrage - Totalitarianism – Temperance - unilateral </a:t>
            </a:r>
          </a:p>
          <a:p>
            <a:endParaRPr lang="en-US" sz="6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endParaRPr lang="en-US" sz="6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endParaRPr lang="en-US" sz="6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4" y="187319"/>
            <a:ext cx="4205497" cy="388039"/>
          </a:xfrm>
          <a:prstGeom prst="rect">
            <a:avLst/>
          </a:prstGeom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38545" y="82252"/>
            <a:ext cx="1026146" cy="9334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301" y="5569678"/>
            <a:ext cx="9125699" cy="92333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4002B43-E058-4243-911E-71A4C91E936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82" y="979801"/>
            <a:ext cx="4981797" cy="315404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7DD9D5-46B8-A148-ACCC-F560060348D9}"/>
              </a:ext>
            </a:extLst>
          </p:cNvPr>
          <p:cNvSpPr txBox="1"/>
          <p:nvPr/>
        </p:nvSpPr>
        <p:spPr>
          <a:xfrm rot="16200000">
            <a:off x="-305817" y="4744458"/>
            <a:ext cx="1200329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Key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6741F3-1C2E-CC4A-817B-655D63D7B334}"/>
              </a:ext>
            </a:extLst>
          </p:cNvPr>
          <p:cNvSpPr txBox="1"/>
          <p:nvPr/>
        </p:nvSpPr>
        <p:spPr>
          <a:xfrm>
            <a:off x="18301" y="5585547"/>
            <a:ext cx="1459947" cy="276999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Chronology sorter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23B3EE-41A8-E741-80C4-574D25006ACC}"/>
              </a:ext>
            </a:extLst>
          </p:cNvPr>
          <p:cNvSpPr txBox="1"/>
          <p:nvPr/>
        </p:nvSpPr>
        <p:spPr>
          <a:xfrm>
            <a:off x="2355573" y="432473"/>
            <a:ext cx="3138639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Essay Planner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93FFD99-BDC0-AB45-8A80-14AA009B7D6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922" y="2779974"/>
            <a:ext cx="1140822" cy="59843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B200294-6791-C845-8D6A-BB237164AA32}"/>
              </a:ext>
            </a:extLst>
          </p:cNvPr>
          <p:cNvSpPr txBox="1"/>
          <p:nvPr/>
        </p:nvSpPr>
        <p:spPr>
          <a:xfrm>
            <a:off x="7087678" y="575358"/>
            <a:ext cx="1907293" cy="307777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Making judgements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651D8BE-04EF-6646-8D51-B34D561B3898}"/>
              </a:ext>
            </a:extLst>
          </p:cNvPr>
          <p:cNvSpPr txBox="1"/>
          <p:nvPr/>
        </p:nvSpPr>
        <p:spPr>
          <a:xfrm>
            <a:off x="5788790" y="2328466"/>
            <a:ext cx="1907293" cy="307777"/>
          </a:xfrm>
          <a:prstGeom prst="rect">
            <a:avLst/>
          </a:prstGeom>
          <a:solidFill>
            <a:srgbClr val="76D6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Key Concepts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75894C-0FC0-4A43-A7D3-B693D5FDF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974" y="2428718"/>
            <a:ext cx="921376" cy="6813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C077C4-E004-B845-91B9-B4F5E81C4AB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75922" y="3514716"/>
            <a:ext cx="1268782" cy="63439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ED772F-0BC6-4347-8A03-4D35A67870C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471" y="3256425"/>
            <a:ext cx="1205434" cy="558883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052FC993-5764-0E48-91D4-BFC2426F8BC8}"/>
              </a:ext>
            </a:extLst>
          </p:cNvPr>
          <p:cNvSpPr/>
          <p:nvPr/>
        </p:nvSpPr>
        <p:spPr>
          <a:xfrm>
            <a:off x="6877681" y="2697073"/>
            <a:ext cx="1123356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Perspectives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EAB127-FBC3-DF43-B639-A5E9CDC08148}"/>
              </a:ext>
            </a:extLst>
          </p:cNvPr>
          <p:cNvSpPr/>
          <p:nvPr/>
        </p:nvSpPr>
        <p:spPr>
          <a:xfrm>
            <a:off x="7670174" y="3884173"/>
            <a:ext cx="1123356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Significance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FDF30C-8028-B646-AFA3-E4E692DAB0A2}"/>
              </a:ext>
            </a:extLst>
          </p:cNvPr>
          <p:cNvSpPr/>
          <p:nvPr/>
        </p:nvSpPr>
        <p:spPr>
          <a:xfrm>
            <a:off x="5663502" y="3989531"/>
            <a:ext cx="1501062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Continuity and change</a:t>
            </a:r>
          </a:p>
        </p:txBody>
      </p:sp>
    </p:spTree>
    <p:extLst>
      <p:ext uri="{BB962C8B-B14F-4D97-AF65-F5344CB8AC3E}">
        <p14:creationId xmlns:p14="http://schemas.microsoft.com/office/powerpoint/2010/main" val="165933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1804</TotalTime>
  <Words>1397</Words>
  <Application>Microsoft Macintosh PowerPoint</Application>
  <PresentationFormat>On-screen Show (4:3)</PresentationFormat>
  <Paragraphs>250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Adobe Myungjo Std M</vt:lpstr>
      <vt:lpstr>Arial</vt:lpstr>
      <vt:lpstr>Calibri</vt:lpstr>
      <vt:lpstr>Calibri Light</vt:lpstr>
      <vt:lpstr>Comic Sans MS</vt:lpstr>
      <vt:lpstr>Copperplate Gothic Light</vt:lpstr>
      <vt:lpstr>Segoe UI Historic</vt:lpstr>
      <vt:lpstr>Office Theme</vt:lpstr>
      <vt:lpstr>PowerPoint Presentation</vt:lpstr>
      <vt:lpstr>PowerPoint Presentation</vt:lpstr>
    </vt:vector>
  </TitlesOfParts>
  <Company>The British International School of Houston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39</cp:revision>
  <cp:lastPrinted>2017-03-21T16:57:44Z</cp:lastPrinted>
  <dcterms:created xsi:type="dcterms:W3CDTF">2015-10-06T19:44:37Z</dcterms:created>
  <dcterms:modified xsi:type="dcterms:W3CDTF">2018-09-13T15:38:14Z</dcterms:modified>
</cp:coreProperties>
</file>