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637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3527C-1C63-4E79-9A03-4847AF551E80}" type="datetimeFigureOut">
              <a:rPr lang="en-US" smtClean="0"/>
              <a:t>12/13/2012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157A5-9FA3-40E5-BD98-3EFD60A9B0A7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amat.com/database/biographies/tenzing_norgay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643438" y="714356"/>
            <a:ext cx="4286280" cy="43577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omic Sans MS" pitchFamily="66" charset="0"/>
              </a:rPr>
              <a:t>Life In The Mountains!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720" y="714356"/>
            <a:ext cx="4286280" cy="43577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642918"/>
            <a:ext cx="42862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What does ‘Sherpa’ translate as?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	Who where the first to move from Tibet to Nepal?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What was it that brought the Sherpa people to the attention of early European climbers?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Approximately, how many Sherpa's live in </a:t>
            </a:r>
          </a:p>
          <a:p>
            <a:pPr algn="ctr"/>
            <a:r>
              <a:rPr lang="en-GB" sz="1600" dirty="0" smtClean="0"/>
              <a:t>Nepal today?</a:t>
            </a:r>
          </a:p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642918"/>
            <a:ext cx="43577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Where do most Sherpa's live today?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Why do you think they grow their crops on the lower plans while they live in the higher grounds?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Describe how Sherpa's divide their work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Who was Tangzing Norgay? (left)</a:t>
            </a:r>
            <a:endParaRPr lang="en-GB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42844" y="5143512"/>
            <a:ext cx="8786874" cy="15716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5072074"/>
            <a:ext cx="6286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What has brought wealth to the Everest region of poor Nepal?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What did Sherpa's traditionally work as?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How is Everest regarded in Sherpa homes today?</a:t>
            </a:r>
            <a:endParaRPr lang="en-GB" sz="1600" dirty="0"/>
          </a:p>
        </p:txBody>
      </p:sp>
      <p:pic>
        <p:nvPicPr>
          <p:cNvPr id="1229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446244"/>
            <a:ext cx="1214446" cy="1675098"/>
          </a:xfrm>
          <a:prstGeom prst="rect">
            <a:avLst/>
          </a:prstGeom>
          <a:noFill/>
        </p:spPr>
      </p:pic>
      <p:pic>
        <p:nvPicPr>
          <p:cNvPr id="12292" name="Picture 4" descr="http://manspeak.files.wordpress.com/2009/03/climbing-mount-everest-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4998135"/>
            <a:ext cx="2827589" cy="1788451"/>
          </a:xfrm>
          <a:prstGeom prst="rect">
            <a:avLst/>
          </a:prstGeom>
          <a:noFill/>
        </p:spPr>
      </p:pic>
      <p:pic>
        <p:nvPicPr>
          <p:cNvPr id="12294" name="Picture 6" descr="http://s3.images.com/huge.74.3700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1" y="863607"/>
            <a:ext cx="1053942" cy="1565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643438" y="714356"/>
            <a:ext cx="4286280" cy="43577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omic Sans MS" pitchFamily="66" charset="0"/>
              </a:rPr>
              <a:t>Life In The Mountains!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720" y="714356"/>
            <a:ext cx="4286280" cy="43577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2918"/>
            <a:ext cx="47148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Explain the Sherpa religion: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 </a:t>
            </a:r>
            <a:r>
              <a:rPr lang="en-GB" sz="1600" dirty="0" smtClean="0"/>
              <a:t>              Why was climbing the mountains once thought to be blasphemous?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What does </a:t>
            </a:r>
            <a:r>
              <a:rPr lang="en-GB" sz="1600" i="1" dirty="0" smtClean="0"/>
              <a:t>Chomolungma</a:t>
            </a:r>
            <a:r>
              <a:rPr lang="en-GB" sz="1600" dirty="0" smtClean="0"/>
              <a:t> mean?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 </a:t>
            </a:r>
            <a:r>
              <a:rPr lang="en-GB" sz="1600" dirty="0" smtClean="0"/>
              <a:t>              What is a Puja ceremony? When does it take place?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              What are prayer flags? How do they ‘work’?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How have Sherpa's used their fame to benefit themselves?</a:t>
            </a:r>
          </a:p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642918"/>
            <a:ext cx="41434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What is the Sherpa's basic garment called?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What does it look like? (Draw and/or describe)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How has Sherpa's housing changed?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What are the main stables of the Sherpa's diet?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Do Sherpa's eat meat?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2844" y="5143512"/>
            <a:ext cx="8786874" cy="15716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14351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What is unusual about the Sherpa language?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Where did the language originate?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How has the language been influences?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406" y="5000636"/>
            <a:ext cx="20002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Blackadder ITC" pitchFamily="82" charset="0"/>
              </a:rPr>
              <a:t>Namaste! – Greetings!</a:t>
            </a:r>
            <a:endParaRPr lang="en-GB" dirty="0">
              <a:latin typeface="Blackadder ITC" pitchFamily="82" charset="0"/>
            </a:endParaRPr>
          </a:p>
        </p:txBody>
      </p:sp>
      <p:pic>
        <p:nvPicPr>
          <p:cNvPr id="1026" name="Picture 2" descr="http://www.aworldofgood.com/Tibetan%20Prayer%20Flags.%20strand%2025%20$10%20retail.JPG"/>
          <p:cNvPicPr>
            <a:picLocks noChangeAspect="1" noChangeArrowheads="1"/>
          </p:cNvPicPr>
          <p:nvPr/>
        </p:nvPicPr>
        <p:blipFill>
          <a:blip r:embed="rId2" cstate="print"/>
          <a:srcRect l="3769" t="60153" r="3373" b="16140"/>
          <a:stretch>
            <a:fillRect/>
          </a:stretch>
        </p:blipFill>
        <p:spPr bwMode="auto">
          <a:xfrm rot="5400000">
            <a:off x="-1393074" y="1857364"/>
            <a:ext cx="3714776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210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Willson</dc:creator>
  <cp:lastModifiedBy>Amy Willson</cp:lastModifiedBy>
  <cp:revision>44</cp:revision>
  <dcterms:created xsi:type="dcterms:W3CDTF">2010-06-05T11:48:46Z</dcterms:created>
  <dcterms:modified xsi:type="dcterms:W3CDTF">2012-12-13T11:12:02Z</dcterms:modified>
</cp:coreProperties>
</file>