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8" r:id="rId4"/>
    <p:sldId id="257" r:id="rId5"/>
    <p:sldId id="259" r:id="rId6"/>
    <p:sldId id="265" r:id="rId7"/>
    <p:sldId id="260" r:id="rId8"/>
    <p:sldId id="267" r:id="rId9"/>
    <p:sldId id="261" r:id="rId10"/>
    <p:sldId id="264" r:id="rId11"/>
    <p:sldId id="269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/>
    <p:restoredTop sz="94611"/>
  </p:normalViewPr>
  <p:slideViewPr>
    <p:cSldViewPr snapToGrid="0" snapToObjects="1">
      <p:cViewPr varScale="1">
        <p:scale>
          <a:sx n="115" d="100"/>
          <a:sy n="115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0367-54A9-094B-8478-2032934C15B9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F6A6-BDC8-5146-A983-7082BAE7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5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0CFA-FE9C-6840-85B1-06F740F8C12B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EA7A-E05E-1141-8CDB-4A4B2810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time_continue=6&amp;v=FtvabhdTR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time_continue=24&amp;v=8Mozu3lX3Sg&amp;feature=emb_lo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Leisure at different levels of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70" y="2884774"/>
            <a:ext cx="4838700" cy="359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3" y="2380964"/>
            <a:ext cx="2981454" cy="2298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52" y="2494026"/>
            <a:ext cx="2891747" cy="22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839" y="1040115"/>
            <a:ext cx="10515600" cy="2852737"/>
          </a:xfrm>
        </p:spPr>
        <p:txBody>
          <a:bodyPr/>
          <a:lstStyle/>
          <a:p>
            <a:r>
              <a:rPr lang="en-US" dirty="0"/>
              <a:t>How do leisure activities  change by stage in life cycle 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Think- pair- share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4322" y="286603"/>
            <a:ext cx="491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Read page 218 and answer questions in activity 3 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0206A-D7CD-DE42-8888-61CAB2FC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77" y="286603"/>
            <a:ext cx="3956824" cy="2070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87506-BCAF-5F41-AA41-A9FE3C53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77" y="3018141"/>
            <a:ext cx="4486891" cy="35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43283B-5D5B-A042-887A-7C8A65E9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7" y="446668"/>
            <a:ext cx="6261100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3788A-CCBB-A843-AEFC-5FF2FC01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13" y="3221462"/>
            <a:ext cx="5778500" cy="248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893B5-2AC0-F747-A83A-E152289DD25C}"/>
              </a:ext>
            </a:extLst>
          </p:cNvPr>
          <p:cNvSpPr txBox="1"/>
          <p:nvPr/>
        </p:nvSpPr>
        <p:spPr>
          <a:xfrm>
            <a:off x="7471317" y="646771"/>
            <a:ext cx="3356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IB structured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219957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087F9F-F36C-5C46-9EB8-342BA5A2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Student Activity - Discussion Points - Processes and Possibilities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1181A-AA47-F549-A619-5FD43EAD0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Discuss how the following issues influence people's leisure</a:t>
            </a:r>
          </a:p>
          <a:p>
            <a:r>
              <a:rPr lang="en-US" dirty="0"/>
              <a:t>How income, age, health status or human functioning shape opportunities to participate in culture and leisure activities</a:t>
            </a:r>
          </a:p>
          <a:p>
            <a:r>
              <a:rPr lang="en-US" dirty="0"/>
              <a:t>The shift away from traditional culture and leisure activities as time pressures increase and lifestyles change</a:t>
            </a:r>
          </a:p>
          <a:p>
            <a:r>
              <a:rPr lang="en-US" dirty="0"/>
              <a:t>Technological changes which may enable new forms of cultural expression</a:t>
            </a:r>
          </a:p>
          <a:p>
            <a:r>
              <a:rPr lang="en-US" dirty="0"/>
              <a:t>Time spent engaged in screen-based leisure activities (e.g. watching television, playing video games, using a computer, mobile phones) which may contribute to increased sedentary behavior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4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have human development </a:t>
            </a:r>
            <a:r>
              <a:rPr lang="en-US" dirty="0">
                <a:solidFill>
                  <a:srgbClr val="7030A0"/>
                </a:solidFill>
              </a:rPr>
              <a:t>processes</a:t>
            </a:r>
            <a:r>
              <a:rPr lang="en-US" dirty="0"/>
              <a:t> given rise to the concept of leisure and leisure activities? (6)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23630" y="2347415"/>
            <a:ext cx="1569492" cy="72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02304" y="2709080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4 key concepts in </a:t>
            </a:r>
            <a:r>
              <a:rPr lang="en-US"/>
              <a:t>IB geography </a:t>
            </a:r>
          </a:p>
        </p:txBody>
      </p:sp>
    </p:spTree>
    <p:extLst>
      <p:ext uri="{BB962C8B-B14F-4D97-AF65-F5344CB8AC3E}">
        <p14:creationId xmlns:p14="http://schemas.microsoft.com/office/powerpoint/2010/main" val="61348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How do leisure activities  change by level of development?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Think- pair- share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322" y="286603"/>
            <a:ext cx="2661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Read page 217 and write a 200 word summary </a:t>
            </a:r>
          </a:p>
        </p:txBody>
      </p:sp>
    </p:spTree>
    <p:extLst>
      <p:ext uri="{BB962C8B-B14F-4D97-AF65-F5344CB8AC3E}">
        <p14:creationId xmlns:p14="http://schemas.microsoft.com/office/powerpoint/2010/main" val="18067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1" y="103187"/>
            <a:ext cx="36322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31" y="103187"/>
            <a:ext cx="6364401" cy="3362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01" y="3584793"/>
            <a:ext cx="5769112" cy="3014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43" y="4241494"/>
            <a:ext cx="4605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3 countries of study</a:t>
            </a:r>
          </a:p>
          <a:p>
            <a:endParaRPr lang="en-US" b="1" u="sng" dirty="0"/>
          </a:p>
          <a:p>
            <a:r>
              <a:rPr lang="en-US" dirty="0"/>
              <a:t>Use the CIA world </a:t>
            </a:r>
            <a:r>
              <a:rPr lang="en-US" dirty="0" err="1"/>
              <a:t>factbook</a:t>
            </a:r>
            <a:r>
              <a:rPr lang="en-US" dirty="0"/>
              <a:t> to find the following development indictors for each country: </a:t>
            </a:r>
          </a:p>
          <a:p>
            <a:r>
              <a:rPr lang="en-US" dirty="0"/>
              <a:t>-GDP per capita</a:t>
            </a:r>
          </a:p>
          <a:p>
            <a:r>
              <a:rPr lang="en-US" dirty="0"/>
              <a:t>-Female literacy rate</a:t>
            </a:r>
          </a:p>
          <a:p>
            <a:r>
              <a:rPr lang="en-US" dirty="0"/>
              <a:t>-% Urban population</a:t>
            </a:r>
          </a:p>
          <a:p>
            <a:r>
              <a:rPr lang="en-US" dirty="0"/>
              <a:t>-% of population internet users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combing work and Leisure in Sudan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https://www.youtube.com/watch?time_continue=6&amp;v=FtvabhdTRls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2" y="2503356"/>
            <a:ext cx="5053952" cy="2454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6085" y="2458387"/>
            <a:ext cx="5996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Leisure activities does this girl do in an average day?</a:t>
            </a:r>
          </a:p>
          <a:p>
            <a:r>
              <a:rPr lang="en-US" dirty="0"/>
              <a:t>Why are these the activities that she does?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the textbook page 218-219 to add detail to child leisure time in Sudan </a:t>
            </a:r>
          </a:p>
        </p:txBody>
      </p:sp>
    </p:spTree>
    <p:extLst>
      <p:ext uri="{BB962C8B-B14F-4D97-AF65-F5344CB8AC3E}">
        <p14:creationId xmlns:p14="http://schemas.microsoft.com/office/powerpoint/2010/main" val="14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Leisure in 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BRICs: </a:t>
            </a:r>
            <a:r>
              <a:rPr lang="en-US" dirty="0">
                <a:solidFill>
                  <a:srgbClr val="00B0F0"/>
                </a:solidFill>
              </a:rPr>
              <a:t>Brazil, Russia, India and China</a:t>
            </a:r>
          </a:p>
          <a:p>
            <a:pPr marL="0" indent="0">
              <a:buNone/>
            </a:pPr>
            <a:r>
              <a:rPr lang="en-US" dirty="0"/>
              <a:t>Expected to grow 132% between 2014 and 2030.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Case study: </a:t>
            </a:r>
            <a:r>
              <a:rPr lang="en-US" dirty="0">
                <a:solidFill>
                  <a:srgbClr val="7030A0"/>
                </a:solidFill>
              </a:rPr>
              <a:t>Growth of Chinese Middle class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hlinkClick r:id="rId2"/>
              </a:rPr>
              <a:t>https://www.youtube.com/watch?time_continue=24&amp;v=8Mozu3lX3Sg&amp;feature=emb</a:t>
            </a:r>
            <a:r>
              <a:rPr lang="en-US">
                <a:solidFill>
                  <a:srgbClr val="7030A0"/>
                </a:solidFill>
                <a:hlinkClick r:id="rId2"/>
              </a:rPr>
              <a:t>_logo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Read page 221 and make notes on changes in China’s leisure activities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224644"/>
            <a:ext cx="2889430" cy="1606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46" y="201364"/>
            <a:ext cx="2957091" cy="1653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808"/>
            <a:ext cx="12192000" cy="10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1B08-784D-4644-A5DF-D1C2EDB6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Starter Activity - Growing Leisure Time in America - Patterns and Places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5FB5C9-54E2-9242-9777-8632A54E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14" y="1718614"/>
            <a:ext cx="5231095" cy="42584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8E499-9990-A64C-A093-5701F18B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69" y="3579562"/>
            <a:ext cx="5947316" cy="299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149E5F-A732-2C47-863D-D5C450380819}"/>
              </a:ext>
            </a:extLst>
          </p:cNvPr>
          <p:cNvSpPr txBox="1"/>
          <p:nvPr/>
        </p:nvSpPr>
        <p:spPr>
          <a:xfrm>
            <a:off x="8124516" y="1271239"/>
            <a:ext cx="3356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the following graphs showing patterns of changing leisure in America. Pick out the key data to describe the main pattern shown in each graph</a:t>
            </a:r>
          </a:p>
          <a:p>
            <a:r>
              <a:rPr lang="en-US" dirty="0"/>
              <a:t>Discuss what the graphs tell us about growth in leisure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4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Changes in leisure in the USA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2" y="1325563"/>
            <a:ext cx="5423468" cy="54061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57" y="1451545"/>
            <a:ext cx="5092132" cy="51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9BA7-A387-AE43-84F6-9745848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8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Activity - Changing Leisure Activities - Places and Processes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9B5D7D-35C8-6E4C-9E1F-7E7BDFA07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716" y="1690688"/>
            <a:ext cx="6962318" cy="44366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94F46-5134-074C-BFEC-0B31FC973D58}"/>
              </a:ext>
            </a:extLst>
          </p:cNvPr>
          <p:cNvSpPr txBox="1"/>
          <p:nvPr/>
        </p:nvSpPr>
        <p:spPr>
          <a:xfrm>
            <a:off x="256479" y="1997839"/>
            <a:ext cx="4828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the following graph which shows American leisure time and how preferences have changed for different age groups</a:t>
            </a:r>
          </a:p>
          <a:p>
            <a:r>
              <a:rPr lang="en-US" dirty="0"/>
              <a:t>How is leisure changing for each demographic group?</a:t>
            </a:r>
          </a:p>
          <a:p>
            <a:endParaRPr lang="en-US" dirty="0"/>
          </a:p>
          <a:p>
            <a:r>
              <a:rPr lang="en-US" dirty="0"/>
              <a:t>1.Which leisure activity has increased the most? </a:t>
            </a:r>
          </a:p>
          <a:p>
            <a:r>
              <a:rPr lang="en-US" dirty="0"/>
              <a:t>2.Why is this?</a:t>
            </a:r>
          </a:p>
          <a:p>
            <a:r>
              <a:rPr lang="en-US" dirty="0"/>
              <a:t>3. Which leisure activity has decreased the most?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1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leisure in the USA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75" y="0"/>
            <a:ext cx="3680602" cy="24444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75" y="2189580"/>
            <a:ext cx="2790202" cy="258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75" y="4770386"/>
            <a:ext cx="3222575" cy="1956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95" y="1858780"/>
            <a:ext cx="6670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have leisure activities changed in the USA? </a:t>
            </a:r>
          </a:p>
          <a:p>
            <a:endParaRPr lang="en-US" sz="2800" dirty="0"/>
          </a:p>
          <a:p>
            <a:r>
              <a:rPr lang="en-US" sz="2800" dirty="0"/>
              <a:t>-    How may this vary  by age?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By sex?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By level of education?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By ethnicity?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By location?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dirty="0"/>
              <a:t>Read page 219-220</a:t>
            </a:r>
          </a:p>
        </p:txBody>
      </p:sp>
    </p:spTree>
    <p:extLst>
      <p:ext uri="{BB962C8B-B14F-4D97-AF65-F5344CB8AC3E}">
        <p14:creationId xmlns:p14="http://schemas.microsoft.com/office/powerpoint/2010/main" val="91986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508</Words>
  <Application>Microsoft Macintosh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Leisure at different levels of development</vt:lpstr>
      <vt:lpstr> How do leisure activities  change by level of development? </vt:lpstr>
      <vt:lpstr>PowerPoint Presentation</vt:lpstr>
      <vt:lpstr>Children combing work and Leisure in Sudan </vt:lpstr>
      <vt:lpstr>Leisure in BRICs</vt:lpstr>
      <vt:lpstr>Starter Activity - Growing Leisure Time in America - Patterns and Places </vt:lpstr>
      <vt:lpstr>Changes in leisure in the USA</vt:lpstr>
      <vt:lpstr>Student Activity - Changing Leisure Activities - Places and Processes  </vt:lpstr>
      <vt:lpstr>Changes in leisure in the USA</vt:lpstr>
      <vt:lpstr>How do leisure activities  change by stage in life cycle ? </vt:lpstr>
      <vt:lpstr>PowerPoint Presentation</vt:lpstr>
      <vt:lpstr>Student Activity - Discussion Points - Processes and Possibilities </vt:lpstr>
      <vt:lpstr>Examples of exam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 at different levels of development</dc:title>
  <dc:creator>Anna Bennett</dc:creator>
  <cp:lastModifiedBy>Anna Bennett</cp:lastModifiedBy>
  <cp:revision>14</cp:revision>
  <dcterms:created xsi:type="dcterms:W3CDTF">2017-09-11T19:50:07Z</dcterms:created>
  <dcterms:modified xsi:type="dcterms:W3CDTF">2020-09-13T23:21:56Z</dcterms:modified>
</cp:coreProperties>
</file>