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BDAE7-41C1-EB48-A851-E9AAF8A80B85}" type="doc">
      <dgm:prSet loTypeId="urn:microsoft.com/office/officeart/2005/8/layout/radial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FDA5896-ED1C-0B44-B531-0B7B8B2DF4AC}">
      <dgm:prSet phldrT="[Text]"/>
      <dgm:spPr/>
      <dgm:t>
        <a:bodyPr/>
        <a:lstStyle/>
        <a:p>
          <a:r>
            <a:rPr lang="en-US" dirty="0"/>
            <a:t>Why are some countries LEDCS?</a:t>
          </a:r>
        </a:p>
      </dgm:t>
    </dgm:pt>
    <dgm:pt modelId="{4477C688-74C2-7D43-AA7A-B8D7E4B063EA}" type="parTrans" cxnId="{57E00391-82F6-7243-93A6-6231FC93431C}">
      <dgm:prSet/>
      <dgm:spPr/>
      <dgm:t>
        <a:bodyPr/>
        <a:lstStyle/>
        <a:p>
          <a:endParaRPr lang="en-US"/>
        </a:p>
      </dgm:t>
    </dgm:pt>
    <dgm:pt modelId="{471EF82B-0126-1E48-83F4-5264F0292E48}" type="sibTrans" cxnId="{57E00391-82F6-7243-93A6-6231FC93431C}">
      <dgm:prSet/>
      <dgm:spPr/>
      <dgm:t>
        <a:bodyPr/>
        <a:lstStyle/>
        <a:p>
          <a:endParaRPr lang="en-US"/>
        </a:p>
      </dgm:t>
    </dgm:pt>
    <dgm:pt modelId="{B2745FC9-5294-DA4B-9699-68B6F31FDAFD}">
      <dgm:prSet phldrT="[Text]"/>
      <dgm:spPr/>
      <dgm:t>
        <a:bodyPr/>
        <a:lstStyle/>
        <a:p>
          <a:r>
            <a:rPr lang="en-US" dirty="0"/>
            <a:t>ECONOMIC FACTORS </a:t>
          </a:r>
        </a:p>
      </dgm:t>
    </dgm:pt>
    <dgm:pt modelId="{54615244-8287-AC46-ADFC-A30EEF6A2ADC}" type="parTrans" cxnId="{6A763E72-197A-C649-8578-8EAAA57E8222}">
      <dgm:prSet/>
      <dgm:spPr/>
      <dgm:t>
        <a:bodyPr/>
        <a:lstStyle/>
        <a:p>
          <a:endParaRPr lang="en-US"/>
        </a:p>
      </dgm:t>
    </dgm:pt>
    <dgm:pt modelId="{20071AD5-9D4B-984F-A7BB-81712A0C177F}" type="sibTrans" cxnId="{6A763E72-197A-C649-8578-8EAAA57E8222}">
      <dgm:prSet/>
      <dgm:spPr/>
      <dgm:t>
        <a:bodyPr/>
        <a:lstStyle/>
        <a:p>
          <a:endParaRPr lang="en-US"/>
        </a:p>
      </dgm:t>
    </dgm:pt>
    <dgm:pt modelId="{6F705B4E-7104-F54F-B1A1-32016E9419CC}">
      <dgm:prSet phldrT="[Text]"/>
      <dgm:spPr/>
      <dgm:t>
        <a:bodyPr/>
        <a:lstStyle/>
        <a:p>
          <a:r>
            <a:rPr lang="en-US" dirty="0"/>
            <a:t>ENVIRONMENTAL FACTORS</a:t>
          </a:r>
        </a:p>
      </dgm:t>
    </dgm:pt>
    <dgm:pt modelId="{DD2F124A-6CD5-7348-A20E-403D5A187212}" type="parTrans" cxnId="{A2902454-0A25-F143-8CAE-0B8BD4B3C173}">
      <dgm:prSet/>
      <dgm:spPr/>
      <dgm:t>
        <a:bodyPr/>
        <a:lstStyle/>
        <a:p>
          <a:endParaRPr lang="en-US"/>
        </a:p>
      </dgm:t>
    </dgm:pt>
    <dgm:pt modelId="{1C90FCDF-8325-394A-8809-0F58059F198A}" type="sibTrans" cxnId="{A2902454-0A25-F143-8CAE-0B8BD4B3C173}">
      <dgm:prSet/>
      <dgm:spPr/>
      <dgm:t>
        <a:bodyPr/>
        <a:lstStyle/>
        <a:p>
          <a:endParaRPr lang="en-US"/>
        </a:p>
      </dgm:t>
    </dgm:pt>
    <dgm:pt modelId="{5BE78E51-6F22-154C-BBA1-261B9ACDFD95}">
      <dgm:prSet phldrT="[Text]"/>
      <dgm:spPr>
        <a:solidFill>
          <a:srgbClr val="E201FE"/>
        </a:solidFill>
      </dgm:spPr>
      <dgm:t>
        <a:bodyPr/>
        <a:lstStyle/>
        <a:p>
          <a:r>
            <a:rPr lang="en-US" dirty="0"/>
            <a:t>SOCIAL FACTORS </a:t>
          </a:r>
        </a:p>
      </dgm:t>
    </dgm:pt>
    <dgm:pt modelId="{453BC283-5573-0446-AF9E-0BE95A15D0D3}" type="parTrans" cxnId="{79F2A712-A9D9-E549-BCF1-9CD0ED6423C6}">
      <dgm:prSet/>
      <dgm:spPr/>
      <dgm:t>
        <a:bodyPr/>
        <a:lstStyle/>
        <a:p>
          <a:endParaRPr lang="en-US"/>
        </a:p>
      </dgm:t>
    </dgm:pt>
    <dgm:pt modelId="{16241D4D-082E-6640-8D0E-424F55B879AB}" type="sibTrans" cxnId="{79F2A712-A9D9-E549-BCF1-9CD0ED6423C6}">
      <dgm:prSet/>
      <dgm:spPr/>
      <dgm:t>
        <a:bodyPr/>
        <a:lstStyle/>
        <a:p>
          <a:endParaRPr lang="en-US"/>
        </a:p>
      </dgm:t>
    </dgm:pt>
    <dgm:pt modelId="{EEB940C1-1162-704A-B56B-187759F00E5A}">
      <dgm:prSet phldrT="[Text]"/>
      <dgm:spPr/>
      <dgm:t>
        <a:bodyPr/>
        <a:lstStyle/>
        <a:p>
          <a:r>
            <a:rPr lang="en-US" dirty="0"/>
            <a:t>POLICITCAL FACTORS </a:t>
          </a:r>
        </a:p>
      </dgm:t>
    </dgm:pt>
    <dgm:pt modelId="{1A9E09E6-16E8-DF4A-85AD-FD7F987117FF}" type="parTrans" cxnId="{C823A8D7-0907-6246-8E87-CCFA4247EC2E}">
      <dgm:prSet/>
      <dgm:spPr/>
      <dgm:t>
        <a:bodyPr/>
        <a:lstStyle/>
        <a:p>
          <a:endParaRPr lang="en-US"/>
        </a:p>
      </dgm:t>
    </dgm:pt>
    <dgm:pt modelId="{21A05D9A-2EE9-E441-A6B4-F4BB6D9EF34C}" type="sibTrans" cxnId="{C823A8D7-0907-6246-8E87-CCFA4247EC2E}">
      <dgm:prSet/>
      <dgm:spPr/>
      <dgm:t>
        <a:bodyPr/>
        <a:lstStyle/>
        <a:p>
          <a:endParaRPr lang="en-US"/>
        </a:p>
      </dgm:t>
    </dgm:pt>
    <dgm:pt modelId="{5118ACCF-F110-8649-AF8E-067AFE0CA0A0}">
      <dgm:prSet/>
      <dgm:spPr/>
      <dgm:t>
        <a:bodyPr/>
        <a:lstStyle/>
        <a:p>
          <a:r>
            <a:rPr lang="en-US" dirty="0"/>
            <a:t>HISTORICAL FACTORS</a:t>
          </a:r>
        </a:p>
      </dgm:t>
    </dgm:pt>
    <dgm:pt modelId="{358B0658-2BC1-8940-81E0-586F008E1FBB}" type="parTrans" cxnId="{93183619-495E-B44C-A573-B6BB38066B74}">
      <dgm:prSet/>
      <dgm:spPr/>
      <dgm:t>
        <a:bodyPr/>
        <a:lstStyle/>
        <a:p>
          <a:endParaRPr lang="en-US"/>
        </a:p>
      </dgm:t>
    </dgm:pt>
    <dgm:pt modelId="{8B5E6C23-2CC7-B140-A9ED-C0E2D0854557}" type="sibTrans" cxnId="{93183619-495E-B44C-A573-B6BB38066B74}">
      <dgm:prSet/>
      <dgm:spPr/>
      <dgm:t>
        <a:bodyPr/>
        <a:lstStyle/>
        <a:p>
          <a:endParaRPr lang="en-US"/>
        </a:p>
      </dgm:t>
    </dgm:pt>
    <dgm:pt modelId="{7C12BE54-2123-5342-B3F0-1B906CC5FCEC}" type="pres">
      <dgm:prSet presAssocID="{612BDAE7-41C1-EB48-A851-E9AAF8A80B8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39085-EFAC-D548-AF6E-E396806889A3}" type="pres">
      <dgm:prSet presAssocID="{6FDA5896-ED1C-0B44-B531-0B7B8B2DF4AC}" presName="centerShape" presStyleLbl="node0" presStyleIdx="0" presStyleCnt="1"/>
      <dgm:spPr/>
    </dgm:pt>
    <dgm:pt modelId="{9E109401-213B-3A4B-816F-D8FD7E23F00F}" type="pres">
      <dgm:prSet presAssocID="{54615244-8287-AC46-ADFC-A30EEF6A2ADC}" presName="Name9" presStyleLbl="parChTrans1D2" presStyleIdx="0" presStyleCnt="5"/>
      <dgm:spPr/>
    </dgm:pt>
    <dgm:pt modelId="{EC5B04BE-A535-9848-823F-6FEFF181AB1D}" type="pres">
      <dgm:prSet presAssocID="{54615244-8287-AC46-ADFC-A30EEF6A2ADC}" presName="connTx" presStyleLbl="parChTrans1D2" presStyleIdx="0" presStyleCnt="5"/>
      <dgm:spPr/>
    </dgm:pt>
    <dgm:pt modelId="{FE4D20FD-A5BB-E34B-8732-B8AC77C41AD0}" type="pres">
      <dgm:prSet presAssocID="{B2745FC9-5294-DA4B-9699-68B6F31FDAFD}" presName="node" presStyleLbl="node1" presStyleIdx="0" presStyleCnt="5">
        <dgm:presLayoutVars>
          <dgm:bulletEnabled val="1"/>
        </dgm:presLayoutVars>
      </dgm:prSet>
      <dgm:spPr/>
    </dgm:pt>
    <dgm:pt modelId="{9791F8D6-5CF6-1245-A2D1-F35C8DEF067B}" type="pres">
      <dgm:prSet presAssocID="{DD2F124A-6CD5-7348-A20E-403D5A187212}" presName="Name9" presStyleLbl="parChTrans1D2" presStyleIdx="1" presStyleCnt="5"/>
      <dgm:spPr/>
    </dgm:pt>
    <dgm:pt modelId="{C851590F-2563-4945-ABC6-473A546DDB42}" type="pres">
      <dgm:prSet presAssocID="{DD2F124A-6CD5-7348-A20E-403D5A187212}" presName="connTx" presStyleLbl="parChTrans1D2" presStyleIdx="1" presStyleCnt="5"/>
      <dgm:spPr/>
    </dgm:pt>
    <dgm:pt modelId="{4E4028D6-3E54-8C49-8A93-E1DCEECD25AD}" type="pres">
      <dgm:prSet presAssocID="{6F705B4E-7104-F54F-B1A1-32016E9419CC}" presName="node" presStyleLbl="node1" presStyleIdx="1" presStyleCnt="5">
        <dgm:presLayoutVars>
          <dgm:bulletEnabled val="1"/>
        </dgm:presLayoutVars>
      </dgm:prSet>
      <dgm:spPr/>
    </dgm:pt>
    <dgm:pt modelId="{CBFA934E-016B-FE4B-81F8-77B44D580A03}" type="pres">
      <dgm:prSet presAssocID="{453BC283-5573-0446-AF9E-0BE95A15D0D3}" presName="Name9" presStyleLbl="parChTrans1D2" presStyleIdx="2" presStyleCnt="5"/>
      <dgm:spPr/>
    </dgm:pt>
    <dgm:pt modelId="{5173E29C-1BA8-244A-9CD3-F7BED781C916}" type="pres">
      <dgm:prSet presAssocID="{453BC283-5573-0446-AF9E-0BE95A15D0D3}" presName="connTx" presStyleLbl="parChTrans1D2" presStyleIdx="2" presStyleCnt="5"/>
      <dgm:spPr/>
    </dgm:pt>
    <dgm:pt modelId="{6B3FAF70-8151-B34F-B6E5-23BD29E92705}" type="pres">
      <dgm:prSet presAssocID="{5BE78E51-6F22-154C-BBA1-261B9ACDFD95}" presName="node" presStyleLbl="node1" presStyleIdx="2" presStyleCnt="5">
        <dgm:presLayoutVars>
          <dgm:bulletEnabled val="1"/>
        </dgm:presLayoutVars>
      </dgm:prSet>
      <dgm:spPr/>
    </dgm:pt>
    <dgm:pt modelId="{D56B37CE-F1BB-1D4F-A58B-39B160161C8B}" type="pres">
      <dgm:prSet presAssocID="{1A9E09E6-16E8-DF4A-85AD-FD7F987117FF}" presName="Name9" presStyleLbl="parChTrans1D2" presStyleIdx="3" presStyleCnt="5"/>
      <dgm:spPr/>
    </dgm:pt>
    <dgm:pt modelId="{80EA5372-ED8E-DE4F-93EE-1B1D9222A8A7}" type="pres">
      <dgm:prSet presAssocID="{1A9E09E6-16E8-DF4A-85AD-FD7F987117FF}" presName="connTx" presStyleLbl="parChTrans1D2" presStyleIdx="3" presStyleCnt="5"/>
      <dgm:spPr/>
    </dgm:pt>
    <dgm:pt modelId="{079D33B0-6AE5-AC4A-902D-7F204B85C2BA}" type="pres">
      <dgm:prSet presAssocID="{EEB940C1-1162-704A-B56B-187759F00E5A}" presName="node" presStyleLbl="node1" presStyleIdx="3" presStyleCnt="5">
        <dgm:presLayoutVars>
          <dgm:bulletEnabled val="1"/>
        </dgm:presLayoutVars>
      </dgm:prSet>
      <dgm:spPr/>
    </dgm:pt>
    <dgm:pt modelId="{A90A4E0C-DF02-AD4B-A670-49707DE50C0F}" type="pres">
      <dgm:prSet presAssocID="{358B0658-2BC1-8940-81E0-586F008E1FBB}" presName="Name9" presStyleLbl="parChTrans1D2" presStyleIdx="4" presStyleCnt="5"/>
      <dgm:spPr/>
    </dgm:pt>
    <dgm:pt modelId="{4026FA40-3672-D449-BAB8-E8B6FF9EC752}" type="pres">
      <dgm:prSet presAssocID="{358B0658-2BC1-8940-81E0-586F008E1FBB}" presName="connTx" presStyleLbl="parChTrans1D2" presStyleIdx="4" presStyleCnt="5"/>
      <dgm:spPr/>
    </dgm:pt>
    <dgm:pt modelId="{5638FAAB-72F4-3B4F-ADF5-2F8FED31F356}" type="pres">
      <dgm:prSet presAssocID="{5118ACCF-F110-8649-AF8E-067AFE0CA0A0}" presName="node" presStyleLbl="node1" presStyleIdx="4" presStyleCnt="5">
        <dgm:presLayoutVars>
          <dgm:bulletEnabled val="1"/>
        </dgm:presLayoutVars>
      </dgm:prSet>
      <dgm:spPr/>
    </dgm:pt>
  </dgm:ptLst>
  <dgm:cxnLst>
    <dgm:cxn modelId="{C5287D07-2B7B-FB48-907F-9592FC2A155D}" type="presOf" srcId="{5BE78E51-6F22-154C-BBA1-261B9ACDFD95}" destId="{6B3FAF70-8151-B34F-B6E5-23BD29E92705}" srcOrd="0" destOrd="0" presId="urn:microsoft.com/office/officeart/2005/8/layout/radial1"/>
    <dgm:cxn modelId="{79F2A712-A9D9-E549-BCF1-9CD0ED6423C6}" srcId="{6FDA5896-ED1C-0B44-B531-0B7B8B2DF4AC}" destId="{5BE78E51-6F22-154C-BBA1-261B9ACDFD95}" srcOrd="2" destOrd="0" parTransId="{453BC283-5573-0446-AF9E-0BE95A15D0D3}" sibTransId="{16241D4D-082E-6640-8D0E-424F55B879AB}"/>
    <dgm:cxn modelId="{93183619-495E-B44C-A573-B6BB38066B74}" srcId="{6FDA5896-ED1C-0B44-B531-0B7B8B2DF4AC}" destId="{5118ACCF-F110-8649-AF8E-067AFE0CA0A0}" srcOrd="4" destOrd="0" parTransId="{358B0658-2BC1-8940-81E0-586F008E1FBB}" sibTransId="{8B5E6C23-2CC7-B140-A9ED-C0E2D0854557}"/>
    <dgm:cxn modelId="{44205124-C759-1540-BB92-4C786268318A}" type="presOf" srcId="{6F705B4E-7104-F54F-B1A1-32016E9419CC}" destId="{4E4028D6-3E54-8C49-8A93-E1DCEECD25AD}" srcOrd="0" destOrd="0" presId="urn:microsoft.com/office/officeart/2005/8/layout/radial1"/>
    <dgm:cxn modelId="{6B916826-727A-A343-BCBB-C6E69327BEB1}" type="presOf" srcId="{453BC283-5573-0446-AF9E-0BE95A15D0D3}" destId="{CBFA934E-016B-FE4B-81F8-77B44D580A03}" srcOrd="0" destOrd="0" presId="urn:microsoft.com/office/officeart/2005/8/layout/radial1"/>
    <dgm:cxn modelId="{1AFAEC35-29D0-4343-B1A0-DA7B38822F1A}" type="presOf" srcId="{B2745FC9-5294-DA4B-9699-68B6F31FDAFD}" destId="{FE4D20FD-A5BB-E34B-8732-B8AC77C41AD0}" srcOrd="0" destOrd="0" presId="urn:microsoft.com/office/officeart/2005/8/layout/radial1"/>
    <dgm:cxn modelId="{6ECC2636-0066-754D-BD87-7CFB694D47A2}" type="presOf" srcId="{358B0658-2BC1-8940-81E0-586F008E1FBB}" destId="{A90A4E0C-DF02-AD4B-A670-49707DE50C0F}" srcOrd="0" destOrd="0" presId="urn:microsoft.com/office/officeart/2005/8/layout/radial1"/>
    <dgm:cxn modelId="{E471383D-4152-7F49-83FE-8C75C71A1D0E}" type="presOf" srcId="{358B0658-2BC1-8940-81E0-586F008E1FBB}" destId="{4026FA40-3672-D449-BAB8-E8B6FF9EC752}" srcOrd="1" destOrd="0" presId="urn:microsoft.com/office/officeart/2005/8/layout/radial1"/>
    <dgm:cxn modelId="{40B55E4E-6662-3D4B-889D-BF7AC70B3C3C}" type="presOf" srcId="{1A9E09E6-16E8-DF4A-85AD-FD7F987117FF}" destId="{D56B37CE-F1BB-1D4F-A58B-39B160161C8B}" srcOrd="0" destOrd="0" presId="urn:microsoft.com/office/officeart/2005/8/layout/radial1"/>
    <dgm:cxn modelId="{A2902454-0A25-F143-8CAE-0B8BD4B3C173}" srcId="{6FDA5896-ED1C-0B44-B531-0B7B8B2DF4AC}" destId="{6F705B4E-7104-F54F-B1A1-32016E9419CC}" srcOrd="1" destOrd="0" parTransId="{DD2F124A-6CD5-7348-A20E-403D5A187212}" sibTransId="{1C90FCDF-8325-394A-8809-0F58059F198A}"/>
    <dgm:cxn modelId="{8E1F5359-39DB-F142-9B95-358D589B2117}" type="presOf" srcId="{1A9E09E6-16E8-DF4A-85AD-FD7F987117FF}" destId="{80EA5372-ED8E-DE4F-93EE-1B1D9222A8A7}" srcOrd="1" destOrd="0" presId="urn:microsoft.com/office/officeart/2005/8/layout/radial1"/>
    <dgm:cxn modelId="{03FC0764-A3ED-9947-BC9A-65804F172E27}" type="presOf" srcId="{54615244-8287-AC46-ADFC-A30EEF6A2ADC}" destId="{9E109401-213B-3A4B-816F-D8FD7E23F00F}" srcOrd="0" destOrd="0" presId="urn:microsoft.com/office/officeart/2005/8/layout/radial1"/>
    <dgm:cxn modelId="{A5A1616B-E6AF-CC44-853D-C0EB2A9A9C5C}" type="presOf" srcId="{453BC283-5573-0446-AF9E-0BE95A15D0D3}" destId="{5173E29C-1BA8-244A-9CD3-F7BED781C916}" srcOrd="1" destOrd="0" presId="urn:microsoft.com/office/officeart/2005/8/layout/radial1"/>
    <dgm:cxn modelId="{6A763E72-197A-C649-8578-8EAAA57E8222}" srcId="{6FDA5896-ED1C-0B44-B531-0B7B8B2DF4AC}" destId="{B2745FC9-5294-DA4B-9699-68B6F31FDAFD}" srcOrd="0" destOrd="0" parTransId="{54615244-8287-AC46-ADFC-A30EEF6A2ADC}" sibTransId="{20071AD5-9D4B-984F-A7BB-81712A0C177F}"/>
    <dgm:cxn modelId="{57E00391-82F6-7243-93A6-6231FC93431C}" srcId="{612BDAE7-41C1-EB48-A851-E9AAF8A80B85}" destId="{6FDA5896-ED1C-0B44-B531-0B7B8B2DF4AC}" srcOrd="0" destOrd="0" parTransId="{4477C688-74C2-7D43-AA7A-B8D7E4B063EA}" sibTransId="{471EF82B-0126-1E48-83F4-5264F0292E48}"/>
    <dgm:cxn modelId="{6DE82B93-2198-AF4B-A8FA-465E5FC35698}" type="presOf" srcId="{54615244-8287-AC46-ADFC-A30EEF6A2ADC}" destId="{EC5B04BE-A535-9848-823F-6FEFF181AB1D}" srcOrd="1" destOrd="0" presId="urn:microsoft.com/office/officeart/2005/8/layout/radial1"/>
    <dgm:cxn modelId="{309CFFCE-7363-1A41-ACA4-1973010A232A}" type="presOf" srcId="{DD2F124A-6CD5-7348-A20E-403D5A187212}" destId="{9791F8D6-5CF6-1245-A2D1-F35C8DEF067B}" srcOrd="0" destOrd="0" presId="urn:microsoft.com/office/officeart/2005/8/layout/radial1"/>
    <dgm:cxn modelId="{20C653CF-7B11-1B42-BDF5-77F52E375D44}" type="presOf" srcId="{5118ACCF-F110-8649-AF8E-067AFE0CA0A0}" destId="{5638FAAB-72F4-3B4F-ADF5-2F8FED31F356}" srcOrd="0" destOrd="0" presId="urn:microsoft.com/office/officeart/2005/8/layout/radial1"/>
    <dgm:cxn modelId="{C823A8D7-0907-6246-8E87-CCFA4247EC2E}" srcId="{6FDA5896-ED1C-0B44-B531-0B7B8B2DF4AC}" destId="{EEB940C1-1162-704A-B56B-187759F00E5A}" srcOrd="3" destOrd="0" parTransId="{1A9E09E6-16E8-DF4A-85AD-FD7F987117FF}" sibTransId="{21A05D9A-2EE9-E441-A6B4-F4BB6D9EF34C}"/>
    <dgm:cxn modelId="{60C8D0E6-F355-FF42-99CE-5A159D8D5860}" type="presOf" srcId="{6FDA5896-ED1C-0B44-B531-0B7B8B2DF4AC}" destId="{84939085-EFAC-D548-AF6E-E396806889A3}" srcOrd="0" destOrd="0" presId="urn:microsoft.com/office/officeart/2005/8/layout/radial1"/>
    <dgm:cxn modelId="{E11840F2-9DE1-E74D-A658-BC2165C59A00}" type="presOf" srcId="{EEB940C1-1162-704A-B56B-187759F00E5A}" destId="{079D33B0-6AE5-AC4A-902D-7F204B85C2BA}" srcOrd="0" destOrd="0" presId="urn:microsoft.com/office/officeart/2005/8/layout/radial1"/>
    <dgm:cxn modelId="{674C8CFC-60B8-A74A-9674-F9CA658FF293}" type="presOf" srcId="{DD2F124A-6CD5-7348-A20E-403D5A187212}" destId="{C851590F-2563-4945-ABC6-473A546DDB42}" srcOrd="1" destOrd="0" presId="urn:microsoft.com/office/officeart/2005/8/layout/radial1"/>
    <dgm:cxn modelId="{AE5557FF-9DFB-6149-88EC-5C55E9D26C53}" type="presOf" srcId="{612BDAE7-41C1-EB48-A851-E9AAF8A80B85}" destId="{7C12BE54-2123-5342-B3F0-1B906CC5FCEC}" srcOrd="0" destOrd="0" presId="urn:microsoft.com/office/officeart/2005/8/layout/radial1"/>
    <dgm:cxn modelId="{FA92F647-B956-F645-8324-1684420AA48C}" type="presParOf" srcId="{7C12BE54-2123-5342-B3F0-1B906CC5FCEC}" destId="{84939085-EFAC-D548-AF6E-E396806889A3}" srcOrd="0" destOrd="0" presId="urn:microsoft.com/office/officeart/2005/8/layout/radial1"/>
    <dgm:cxn modelId="{699D118B-0FFA-B54E-AD77-0B0B12E47FAE}" type="presParOf" srcId="{7C12BE54-2123-5342-B3F0-1B906CC5FCEC}" destId="{9E109401-213B-3A4B-816F-D8FD7E23F00F}" srcOrd="1" destOrd="0" presId="urn:microsoft.com/office/officeart/2005/8/layout/radial1"/>
    <dgm:cxn modelId="{A4F08BF7-85AD-5A4C-8A62-A5D6BC50B800}" type="presParOf" srcId="{9E109401-213B-3A4B-816F-D8FD7E23F00F}" destId="{EC5B04BE-A535-9848-823F-6FEFF181AB1D}" srcOrd="0" destOrd="0" presId="urn:microsoft.com/office/officeart/2005/8/layout/radial1"/>
    <dgm:cxn modelId="{CA9AB378-89F7-7147-BB79-F62D781623F5}" type="presParOf" srcId="{7C12BE54-2123-5342-B3F0-1B906CC5FCEC}" destId="{FE4D20FD-A5BB-E34B-8732-B8AC77C41AD0}" srcOrd="2" destOrd="0" presId="urn:microsoft.com/office/officeart/2005/8/layout/radial1"/>
    <dgm:cxn modelId="{78F17720-E5D5-534D-B103-52ACA9947C9E}" type="presParOf" srcId="{7C12BE54-2123-5342-B3F0-1B906CC5FCEC}" destId="{9791F8D6-5CF6-1245-A2D1-F35C8DEF067B}" srcOrd="3" destOrd="0" presId="urn:microsoft.com/office/officeart/2005/8/layout/radial1"/>
    <dgm:cxn modelId="{82556C52-97AF-804B-8955-8E18F5E9148A}" type="presParOf" srcId="{9791F8D6-5CF6-1245-A2D1-F35C8DEF067B}" destId="{C851590F-2563-4945-ABC6-473A546DDB42}" srcOrd="0" destOrd="0" presId="urn:microsoft.com/office/officeart/2005/8/layout/radial1"/>
    <dgm:cxn modelId="{F5BE02DD-8675-184F-A48B-999DFED2FAA3}" type="presParOf" srcId="{7C12BE54-2123-5342-B3F0-1B906CC5FCEC}" destId="{4E4028D6-3E54-8C49-8A93-E1DCEECD25AD}" srcOrd="4" destOrd="0" presId="urn:microsoft.com/office/officeart/2005/8/layout/radial1"/>
    <dgm:cxn modelId="{EFBADF77-F5F6-5D40-8C7F-001F98D635ED}" type="presParOf" srcId="{7C12BE54-2123-5342-B3F0-1B906CC5FCEC}" destId="{CBFA934E-016B-FE4B-81F8-77B44D580A03}" srcOrd="5" destOrd="0" presId="urn:microsoft.com/office/officeart/2005/8/layout/radial1"/>
    <dgm:cxn modelId="{BA7BE64E-5029-054C-A847-A4E67FD17416}" type="presParOf" srcId="{CBFA934E-016B-FE4B-81F8-77B44D580A03}" destId="{5173E29C-1BA8-244A-9CD3-F7BED781C916}" srcOrd="0" destOrd="0" presId="urn:microsoft.com/office/officeart/2005/8/layout/radial1"/>
    <dgm:cxn modelId="{E860067F-6BC4-A441-81ED-C5D38AB61758}" type="presParOf" srcId="{7C12BE54-2123-5342-B3F0-1B906CC5FCEC}" destId="{6B3FAF70-8151-B34F-B6E5-23BD29E92705}" srcOrd="6" destOrd="0" presId="urn:microsoft.com/office/officeart/2005/8/layout/radial1"/>
    <dgm:cxn modelId="{695C45A4-B129-114F-A472-00EB25D5CD86}" type="presParOf" srcId="{7C12BE54-2123-5342-B3F0-1B906CC5FCEC}" destId="{D56B37CE-F1BB-1D4F-A58B-39B160161C8B}" srcOrd="7" destOrd="0" presId="urn:microsoft.com/office/officeart/2005/8/layout/radial1"/>
    <dgm:cxn modelId="{D8E42A70-99E6-424A-8BC7-7420B409BE66}" type="presParOf" srcId="{D56B37CE-F1BB-1D4F-A58B-39B160161C8B}" destId="{80EA5372-ED8E-DE4F-93EE-1B1D9222A8A7}" srcOrd="0" destOrd="0" presId="urn:microsoft.com/office/officeart/2005/8/layout/radial1"/>
    <dgm:cxn modelId="{14E355F1-1D94-D049-9A79-3B78174D2BF5}" type="presParOf" srcId="{7C12BE54-2123-5342-B3F0-1B906CC5FCEC}" destId="{079D33B0-6AE5-AC4A-902D-7F204B85C2BA}" srcOrd="8" destOrd="0" presId="urn:microsoft.com/office/officeart/2005/8/layout/radial1"/>
    <dgm:cxn modelId="{85F3B987-C3F7-0047-9A60-C565AC47FD6D}" type="presParOf" srcId="{7C12BE54-2123-5342-B3F0-1B906CC5FCEC}" destId="{A90A4E0C-DF02-AD4B-A670-49707DE50C0F}" srcOrd="9" destOrd="0" presId="urn:microsoft.com/office/officeart/2005/8/layout/radial1"/>
    <dgm:cxn modelId="{7B16765E-373A-8C47-B10D-C5119D817358}" type="presParOf" srcId="{A90A4E0C-DF02-AD4B-A670-49707DE50C0F}" destId="{4026FA40-3672-D449-BAB8-E8B6FF9EC752}" srcOrd="0" destOrd="0" presId="urn:microsoft.com/office/officeart/2005/8/layout/radial1"/>
    <dgm:cxn modelId="{A55F7100-AEB2-E743-9449-722BDA0DFFC4}" type="presParOf" srcId="{7C12BE54-2123-5342-B3F0-1B906CC5FCEC}" destId="{5638FAAB-72F4-3B4F-ADF5-2F8FED31F35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39085-EFAC-D548-AF6E-E396806889A3}">
      <dsp:nvSpPr>
        <dsp:cNvPr id="0" name=""/>
        <dsp:cNvSpPr/>
      </dsp:nvSpPr>
      <dsp:spPr>
        <a:xfrm>
          <a:off x="3262669" y="2107281"/>
          <a:ext cx="1602661" cy="16026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Why are some countries LEDCS?</a:t>
          </a:r>
        </a:p>
      </dsp:txBody>
      <dsp:txXfrm>
        <a:off x="3497373" y="2341985"/>
        <a:ext cx="1133253" cy="1133253"/>
      </dsp:txXfrm>
    </dsp:sp>
    <dsp:sp modelId="{9E109401-213B-3A4B-816F-D8FD7E23F00F}">
      <dsp:nvSpPr>
        <dsp:cNvPr id="0" name=""/>
        <dsp:cNvSpPr/>
      </dsp:nvSpPr>
      <dsp:spPr>
        <a:xfrm rot="16200000">
          <a:off x="3821891" y="1847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51894" y="1853067"/>
        <a:ext cx="24210" cy="24210"/>
      </dsp:txXfrm>
    </dsp:sp>
    <dsp:sp modelId="{FE4D20FD-A5BB-E34B-8732-B8AC77C41AD0}">
      <dsp:nvSpPr>
        <dsp:cNvPr id="0" name=""/>
        <dsp:cNvSpPr/>
      </dsp:nvSpPr>
      <dsp:spPr>
        <a:xfrm>
          <a:off x="3262669" y="20402"/>
          <a:ext cx="1602661" cy="16026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ECONOMIC FACTORS </a:t>
          </a:r>
        </a:p>
      </dsp:txBody>
      <dsp:txXfrm>
        <a:off x="3497373" y="255106"/>
        <a:ext cx="1133253" cy="1133253"/>
      </dsp:txXfrm>
    </dsp:sp>
    <dsp:sp modelId="{9791F8D6-5CF6-1245-A2D1-F35C8DEF067B}">
      <dsp:nvSpPr>
        <dsp:cNvPr id="0" name=""/>
        <dsp:cNvSpPr/>
      </dsp:nvSpPr>
      <dsp:spPr>
        <a:xfrm rot="20520000">
          <a:off x="4814261" y="2568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44264" y="2574066"/>
        <a:ext cx="24210" cy="24210"/>
      </dsp:txXfrm>
    </dsp:sp>
    <dsp:sp modelId="{4E4028D6-3E54-8C49-8A93-E1DCEECD25AD}">
      <dsp:nvSpPr>
        <dsp:cNvPr id="0" name=""/>
        <dsp:cNvSpPr/>
      </dsp:nvSpPr>
      <dsp:spPr>
        <a:xfrm>
          <a:off x="5247409" y="1462400"/>
          <a:ext cx="1602661" cy="1602661"/>
        </a:xfrm>
        <a:prstGeom prst="ellipse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ENVIRONMENTAL FACTORS</a:t>
          </a:r>
        </a:p>
      </dsp:txBody>
      <dsp:txXfrm>
        <a:off x="5482113" y="1697104"/>
        <a:ext cx="1133253" cy="1133253"/>
      </dsp:txXfrm>
    </dsp:sp>
    <dsp:sp modelId="{CBFA934E-016B-FE4B-81F8-77B44D580A03}">
      <dsp:nvSpPr>
        <dsp:cNvPr id="0" name=""/>
        <dsp:cNvSpPr/>
      </dsp:nvSpPr>
      <dsp:spPr>
        <a:xfrm rot="3240000">
          <a:off x="4435209" y="3735027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65213" y="3740667"/>
        <a:ext cx="24210" cy="24210"/>
      </dsp:txXfrm>
    </dsp:sp>
    <dsp:sp modelId="{6B3FAF70-8151-B34F-B6E5-23BD29E92705}">
      <dsp:nvSpPr>
        <dsp:cNvPr id="0" name=""/>
        <dsp:cNvSpPr/>
      </dsp:nvSpPr>
      <dsp:spPr>
        <a:xfrm>
          <a:off x="4489306" y="3795603"/>
          <a:ext cx="1602661" cy="1602661"/>
        </a:xfrm>
        <a:prstGeom prst="ellipse">
          <a:avLst/>
        </a:prstGeom>
        <a:solidFill>
          <a:srgbClr val="E201F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SOCIAL FACTORS </a:t>
          </a:r>
        </a:p>
      </dsp:txBody>
      <dsp:txXfrm>
        <a:off x="4724010" y="4030307"/>
        <a:ext cx="1133253" cy="1133253"/>
      </dsp:txXfrm>
    </dsp:sp>
    <dsp:sp modelId="{D56B37CE-F1BB-1D4F-A58B-39B160161C8B}">
      <dsp:nvSpPr>
        <dsp:cNvPr id="0" name=""/>
        <dsp:cNvSpPr/>
      </dsp:nvSpPr>
      <dsp:spPr>
        <a:xfrm rot="7560000">
          <a:off x="3208572" y="3735027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438575" y="3740667"/>
        <a:ext cx="24210" cy="24210"/>
      </dsp:txXfrm>
    </dsp:sp>
    <dsp:sp modelId="{079D33B0-6AE5-AC4A-902D-7F204B85C2BA}">
      <dsp:nvSpPr>
        <dsp:cNvPr id="0" name=""/>
        <dsp:cNvSpPr/>
      </dsp:nvSpPr>
      <dsp:spPr>
        <a:xfrm>
          <a:off x="2036031" y="3795603"/>
          <a:ext cx="1602661" cy="1602661"/>
        </a:xfrm>
        <a:prstGeom prst="ellipse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POLICITCAL FACTORS </a:t>
          </a:r>
        </a:p>
      </dsp:txBody>
      <dsp:txXfrm>
        <a:off x="2270735" y="4030307"/>
        <a:ext cx="1133253" cy="1133253"/>
      </dsp:txXfrm>
    </dsp:sp>
    <dsp:sp modelId="{A90A4E0C-DF02-AD4B-A670-49707DE50C0F}">
      <dsp:nvSpPr>
        <dsp:cNvPr id="0" name=""/>
        <dsp:cNvSpPr/>
      </dsp:nvSpPr>
      <dsp:spPr>
        <a:xfrm rot="11880000">
          <a:off x="2829520" y="2568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059524" y="2574066"/>
        <a:ext cx="24210" cy="24210"/>
      </dsp:txXfrm>
    </dsp:sp>
    <dsp:sp modelId="{5638FAAB-72F4-3B4F-ADF5-2F8FED31F356}">
      <dsp:nvSpPr>
        <dsp:cNvPr id="0" name=""/>
        <dsp:cNvSpPr/>
      </dsp:nvSpPr>
      <dsp:spPr>
        <a:xfrm>
          <a:off x="1277928" y="1462400"/>
          <a:ext cx="1602661" cy="1602661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HISTORICAL FACTORS</a:t>
          </a:r>
        </a:p>
      </dsp:txBody>
      <dsp:txXfrm>
        <a:off x="1512632" y="1697104"/>
        <a:ext cx="1133253" cy="1133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4588-E750-0F43-BDF4-974080238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0925A-687D-C94B-91B6-EF30B0235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A07C4-B7E0-A943-91B6-2FA61010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6B616-4F43-8444-806C-DA467348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75233-A767-EC48-BDFF-4021F0A4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AAFE-CCEA-7449-86B0-BDED193B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8B58A-2400-A749-9B51-CD7EB944C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C2A76-0AB9-9344-B415-A2A823CA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F9D0C-AB9E-0047-B183-68174B4CA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636AE-02CB-334A-B7C6-B22194AC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3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625FB-85AD-F149-A9F8-05E1702CE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1552F1-1567-0548-B025-5C0CA1193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3F8F7-B4B1-2B40-9DB5-9A1DFB27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C50C4-114C-B142-9802-061462FFB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49A25-C09D-3D48-B4A4-47A5126D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1A244-97EA-E24C-A246-6B6741EA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EEB2B-0303-0447-9035-99C13FAFD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16DC0-5DA1-F140-878A-2880CEE8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EE180-6439-E84C-955A-CCE728EB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57738-FCB3-0B44-8B50-78CB7D8E4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3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FD9EF-4377-964B-ACA1-63C6AF069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E2BC4-07E4-AF46-9E59-A0FBACF81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FAB72-E913-1941-9734-37E26E091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16512-9D19-174C-A35E-5479E141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6D11C-F628-BC40-B582-7D6C71C6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0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06D9-DE6E-694C-9DFC-71E1A6B5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2E041-16FB-6E40-AE34-C13C9D65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D3C89-CFFD-EC45-A777-39E6B4B3A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5707D-1AF2-E041-AC84-24087944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D7404-AB5B-EE4B-A04C-FDD21321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7B48D-D002-2E49-B2C7-507B39C3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6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FB44-FFB1-FD45-BD14-07ABB68F4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33C9B-3D96-0545-9F10-DC25D3F87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5BD0E-AF79-BB4E-AB60-DC6B8DCD1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8D5BFC-01A9-924B-8E06-AE32033454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FB58F-1B6D-4B49-8A99-6A044CA31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AA0B6-2C76-7943-BB90-CDCB33FB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D7A29-50C6-F546-B5CB-F5C2E6B4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BAE126-4941-3044-8DE3-2687A46FB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2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A13C0-C00F-D744-9C9F-A25EA63FF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F2CFBB-6266-3D4C-ABFE-18CDB259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875FA-AD74-6543-A609-460343EF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8747DD-E1DC-AF4C-936F-25D4CA26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8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05057C-0857-5B4C-B858-15F50C08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C5589-3B6A-D94E-8D7E-30986B84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0E38D-CD4B-D24A-A3DC-8C3EB455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7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DE4F-1E50-F247-A295-CE53302B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7550F-AB6A-0249-A8E8-B6223C0D0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2552-1BB4-0F40-8F5C-07EFC3D41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CA200-61E9-FC4D-AEA5-DAA0204F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B9D19-A7BB-E447-B2D9-6AB6574B0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AB4F5-4352-8548-8B6C-B862102B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7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4F1A-5831-884C-80BD-032A1CFD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78119-B283-D549-93EC-33B004F25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DECB1-4BCB-244F-A1F5-6CA1AD1B8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FFE13-54AB-EB4F-9CE9-332ED18D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A3E4B-F225-A54F-A5F4-E3E9618F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52552-8B23-124E-BAE1-1CE2CA44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4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79C34-2473-294F-A650-934BFDE28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37747-469A-E048-A733-7768FDA01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73585-D422-BC44-8208-C529FA038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FD08F-CF8A-2448-8826-A77DAF26125B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31781-EFD1-0144-A06D-9FE2C3AEC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44957-AC0A-CF4F-9E6C-D4CD3EFD7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CE241-2E66-8C48-977E-490A955C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5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5E4D571-25EC-5546-8B4B-9BEDEC1BA7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75293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146AD2D-69DC-9941-B4C4-0136D1BB1DEA}"/>
              </a:ext>
            </a:extLst>
          </p:cNvPr>
          <p:cNvSpPr txBox="1"/>
          <p:nvPr/>
        </p:nvSpPr>
        <p:spPr>
          <a:xfrm>
            <a:off x="9189308" y="5720427"/>
            <a:ext cx="328689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Success criteria for mind map:</a:t>
            </a:r>
          </a:p>
          <a:p>
            <a:r>
              <a:rPr lang="en-US" sz="1200" dirty="0"/>
              <a:t>- Include an explanation of each factor and explain how it will impact development </a:t>
            </a:r>
          </a:p>
          <a:p>
            <a:r>
              <a:rPr lang="en-US" sz="1200" dirty="0"/>
              <a:t>-Include case study detail that illustrates each factor (specific information and figures)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DDBAD1-CD8F-874B-A794-5DD26DF44970}"/>
              </a:ext>
            </a:extLst>
          </p:cNvPr>
          <p:cNvSpPr txBox="1"/>
          <p:nvPr/>
        </p:nvSpPr>
        <p:spPr>
          <a:xfrm>
            <a:off x="185350" y="210065"/>
            <a:ext cx="315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dearJoe 5 CASUAL PRO" panose="02000000000000000000" pitchFamily="2" charset="0"/>
              </a:rPr>
              <a:t>ESSAY PLANNING SHEET</a:t>
            </a:r>
          </a:p>
        </p:txBody>
      </p:sp>
    </p:spTree>
    <p:extLst>
      <p:ext uri="{BB962C8B-B14F-4D97-AF65-F5344CB8AC3E}">
        <p14:creationId xmlns:p14="http://schemas.microsoft.com/office/powerpoint/2010/main" val="197616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dearJoe 5 CASUAL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Bennett</dc:creator>
  <cp:lastModifiedBy>Anna Bennett</cp:lastModifiedBy>
  <cp:revision>4</cp:revision>
  <cp:lastPrinted>2019-10-08T16:07:35Z</cp:lastPrinted>
  <dcterms:created xsi:type="dcterms:W3CDTF">2019-10-08T15:25:44Z</dcterms:created>
  <dcterms:modified xsi:type="dcterms:W3CDTF">2019-10-08T16:07:51Z</dcterms:modified>
</cp:coreProperties>
</file>