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/>
    <p:restoredTop sz="94632"/>
  </p:normalViewPr>
  <p:slideViewPr>
    <p:cSldViewPr snapToGrid="0" snapToObjects="1">
      <p:cViewPr varScale="1">
        <p:scale>
          <a:sx n="110" d="100"/>
          <a:sy n="110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4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7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6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9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28F2-B279-A140-9369-FD0FE0E98493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F8B7D-3000-4A49-B5C3-12FE8F60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J2f8W43gw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ppyplanetindex.org/data/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essay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Why are some countries LEDCs?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5644" y="4804482"/>
            <a:ext cx="221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 actual title on your essay!!!!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98133" y="4018844"/>
            <a:ext cx="1061156" cy="68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11" y="0"/>
            <a:ext cx="3989881" cy="26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1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Answer the question- the focus should be the reasons </a:t>
            </a:r>
            <a:r>
              <a:rPr lang="en-US" dirty="0" smtClean="0">
                <a:solidFill>
                  <a:srgbClr val="7030A0"/>
                </a:solidFill>
              </a:rPr>
              <a:t>FOR </a:t>
            </a:r>
            <a:r>
              <a:rPr lang="en-US" dirty="0" smtClean="0"/>
              <a:t>LEDCs having a lack of development (i.e. climate, colonization, trade barriers </a:t>
            </a:r>
            <a:r>
              <a:rPr lang="en-US" dirty="0" err="1" smtClean="0"/>
              <a:t>etc</a:t>
            </a:r>
            <a:r>
              <a:rPr lang="is-IS" dirty="0" smtClean="0"/>
              <a:t>…)</a:t>
            </a:r>
          </a:p>
          <a:p>
            <a:r>
              <a:rPr lang="en-US" dirty="0" smtClean="0"/>
              <a:t>B</a:t>
            </a:r>
            <a:r>
              <a:rPr lang="is-IS" dirty="0" smtClean="0"/>
              <a:t>ack up points with development indicators- but do not just have your essay focused on evidence for lack of development</a:t>
            </a:r>
          </a:p>
          <a:p>
            <a:r>
              <a:rPr lang="is-IS" dirty="0" smtClean="0"/>
              <a:t>Have a good structure- there should be an introduction that highlights what development is and there should be a conclusion that brings together all the ideas in essay and answers the question</a:t>
            </a:r>
          </a:p>
          <a:p>
            <a:r>
              <a:rPr lang="is-IS" dirty="0" smtClean="0"/>
              <a:t>If you are using images etc in your essay you need to use them- i.e. </a:t>
            </a:r>
            <a:r>
              <a:rPr lang="en-US" dirty="0" smtClean="0"/>
              <a:t>A</a:t>
            </a:r>
            <a:r>
              <a:rPr lang="is-IS" dirty="0" smtClean="0"/>
              <a:t>nnotate to explain the key features linked to your essay (see next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using a map- don</a:t>
            </a:r>
            <a:r>
              <a:rPr lang="uk-UA" dirty="0" smtClean="0"/>
              <a:t>’</a:t>
            </a:r>
            <a:r>
              <a:rPr lang="en-US" dirty="0" smtClean="0"/>
              <a:t>t just stick it in</a:t>
            </a:r>
            <a:r>
              <a:rPr lang="is-IS" dirty="0" smtClean="0"/>
              <a:t>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8" y="1874748"/>
            <a:ext cx="6604466" cy="4650229"/>
          </a:xfrm>
        </p:spPr>
      </p:pic>
      <p:sp>
        <p:nvSpPr>
          <p:cNvPr id="5" name="TextBox 4"/>
          <p:cNvSpPr txBox="1"/>
          <p:nvPr/>
        </p:nvSpPr>
        <p:spPr>
          <a:xfrm>
            <a:off x="7834489" y="1817511"/>
            <a:ext cx="406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ANNOTATE any graphs/ maps/ photos</a:t>
            </a:r>
          </a:p>
          <a:p>
            <a:endParaRPr lang="en-US" sz="2400" dirty="0"/>
          </a:p>
          <a:p>
            <a:r>
              <a:rPr lang="en-US" sz="2400" dirty="0" smtClean="0"/>
              <a:t>You could highlight the countries that are mentioned in the essay</a:t>
            </a:r>
          </a:p>
          <a:p>
            <a:r>
              <a:rPr lang="en-US" sz="2400" dirty="0" smtClean="0"/>
              <a:t>You could highlight locational factors on the essay that may impact development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2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22" y="155263"/>
            <a:ext cx="11998377" cy="1325563"/>
          </a:xfrm>
        </p:spPr>
        <p:txBody>
          <a:bodyPr/>
          <a:lstStyle/>
          <a:p>
            <a:r>
              <a:rPr lang="en-US" dirty="0" smtClean="0"/>
              <a:t>Try not to generalize: make all visual resources </a:t>
            </a:r>
            <a:r>
              <a:rPr lang="en-US" smtClean="0"/>
              <a:t>relevant to the question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85810" y="1738859"/>
            <a:ext cx="1289154" cy="1364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39856" y="1037611"/>
            <a:ext cx="278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flooding after storm costs a lot of money- which could be invested </a:t>
            </a:r>
            <a:r>
              <a:rPr lang="en-US" smtClean="0"/>
              <a:t>into development   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48131" y="5449094"/>
            <a:ext cx="709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Figure 1: </a:t>
            </a:r>
            <a:r>
              <a:rPr lang="en-US" dirty="0" smtClean="0">
                <a:solidFill>
                  <a:srgbClr val="7030A0"/>
                </a:solidFill>
              </a:rPr>
              <a:t>A photo to show residents of Haiti dealing with the impacts of Hurricane Matthew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3" y="2361768"/>
            <a:ext cx="5218940" cy="2930376"/>
          </a:xfr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843790" y="3417757"/>
            <a:ext cx="3267856" cy="929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803" y="2361768"/>
            <a:ext cx="1469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 etc. has been ruined which will impact trade, schools etc.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64314" y="2961932"/>
            <a:ext cx="31929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aftermath will lead to disease (such as cholera) spreading- this will weaken population stopping them from working and will mean monetary resources will have to be </a:t>
            </a:r>
            <a:r>
              <a:rPr lang="en-US" smtClean="0"/>
              <a:t>invested to deal with the issue. </a:t>
            </a:r>
          </a:p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40643" y="3699029"/>
            <a:ext cx="2023672" cy="12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1"/>
          </p:cNvCxnSpPr>
          <p:nvPr/>
        </p:nvCxnSpPr>
        <p:spPr>
          <a:xfrm>
            <a:off x="1768839" y="5338160"/>
            <a:ext cx="1079292" cy="43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417" y="4618097"/>
            <a:ext cx="2053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good to use figure numbers so that you can make reference to it in the </a:t>
            </a:r>
            <a:r>
              <a:rPr lang="en-US" smtClean="0"/>
              <a:t>main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2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Tips for a good evaluation (level 7/8 work ideas…)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Why are some countries LEDCs?</a:t>
            </a:r>
          </a:p>
          <a:p>
            <a:endParaRPr lang="en-US" b="1" u="sng" dirty="0"/>
          </a:p>
          <a:p>
            <a:r>
              <a:rPr lang="en-US" b="1" u="sng" dirty="0" smtClean="0"/>
              <a:t>Extension: what does development really mean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i1113.photobucket.com/albums/k512/Jam1sporcler/BrandtLin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1"/>
            <a:ext cx="4081462" cy="1681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75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all development actually good?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>
                <a:hlinkClick r:id="rId2"/>
              </a:rPr>
              <a:t>https://www.youtube.com/watch?v=7J2f8W43gwk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1676400"/>
            <a:ext cx="4791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2438401"/>
            <a:ext cx="351377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3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845384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62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143000"/>
            <a:ext cx="809559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5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http://www.happyplanetindex.org/data/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09801"/>
            <a:ext cx="6934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43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323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Assessment essay </vt:lpstr>
      <vt:lpstr>General points</vt:lpstr>
      <vt:lpstr>If using a map- don’t just stick it in… </vt:lpstr>
      <vt:lpstr>Try not to generalize: make all visual resources relevant to the question  </vt:lpstr>
      <vt:lpstr>Tips for a good evaluation (level 7/8 work ideas…)</vt:lpstr>
      <vt:lpstr>Is all development actually good? </vt:lpstr>
      <vt:lpstr>PowerPoint Presentation</vt:lpstr>
      <vt:lpstr>PowerPoint Presentation</vt:lpstr>
      <vt:lpstr>http://www.happyplanetindex.org/data/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from essay </dc:title>
  <dc:creator>Anna Bennett</dc:creator>
  <cp:lastModifiedBy>Anna Bennett</cp:lastModifiedBy>
  <cp:revision>8</cp:revision>
  <dcterms:created xsi:type="dcterms:W3CDTF">2016-11-15T18:05:45Z</dcterms:created>
  <dcterms:modified xsi:type="dcterms:W3CDTF">2017-10-03T19:33:42Z</dcterms:modified>
</cp:coreProperties>
</file>