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7772400" cy="10058400"/>
  <p:notesSz cx="6858000" cy="9144000"/>
  <p:embeddedFontLst>
    <p:embeddedFont>
      <p:font typeface="Londrina Shadow" pitchFamily="2" charset="77"/>
      <p:regular r:id="rId22"/>
    </p:embeddedFont>
    <p:embeddedFont>
      <p:font typeface="Shadows Into Light" panose="02000000000000000000" pitchFamily="2" charset="77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>
      <p:cViewPr varScale="1">
        <p:scale>
          <a:sx n="75" d="100"/>
          <a:sy n="75" d="100"/>
        </p:scale>
        <p:origin x="3008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21f58f7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21f58f7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Text boxes for “Name” and “Class” (change/remove “Name” and/or “Class” by covering with a text box or shape.)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Type categories in tabs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Move or recolor tabs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Customize all fonts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32e008be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32e008be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21aaabf14_0_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21aaabf14_0_5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21f58f77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21f58f77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32e008be6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32e008be6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1aaabf14_0_5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1aaabf14_0_5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1f58f77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1f58f77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32e008be6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32e008be6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21aaabf14_0_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21aaabf14_0_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21f58f77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21f58f77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632e008be6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632e008be6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21aaabf14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21aaabf14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Type in center field for topic or category (expand this field to create a “table of contents” for this section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Type in tab for category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Move or recolor tab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Click “back” button to go back to the cover page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Customize all fonts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2e008be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2e008be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Click CTRL+C and CTRL+V to duplicate page with all formatting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cbc97f514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cbc97f514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Click CTRL+C and CTRL+V to duplicate page with all formatting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21aaabf14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21aaabf14_0_3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1f58f77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21f58f77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32e008be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32e008be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4ef2e66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4ef2e66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21f58f77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21f58f77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7.xml"/><Relationship Id="rId9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hlinkClick r:id="rId4" action="ppaction://hlinksldjump"/>
          </p:cNvPr>
          <p:cNvSpPr/>
          <p:nvPr/>
        </p:nvSpPr>
        <p:spPr>
          <a:xfrm rot="5400000">
            <a:off x="6689979" y="8089928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6B26B"/>
          </a:solidFill>
          <a:ln w="9525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>
            <a:hlinkClick r:id="rId5" action="ppaction://hlinksldjump"/>
          </p:cNvPr>
          <p:cNvSpPr/>
          <p:nvPr/>
        </p:nvSpPr>
        <p:spPr>
          <a:xfrm rot="5400000">
            <a:off x="6689979" y="6702167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A4C2F4"/>
          </a:solidFill>
          <a:ln w="9525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>
            <a:hlinkClick r:id="rId6" action="ppaction://hlinksldjump"/>
          </p:cNvPr>
          <p:cNvSpPr/>
          <p:nvPr/>
        </p:nvSpPr>
        <p:spPr>
          <a:xfrm rot="5400000">
            <a:off x="6689979" y="5314407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57" name="Google Shape;57;p13">
            <a:hlinkClick r:id="rId7" action="ppaction://hlinksldjump"/>
          </p:cNvPr>
          <p:cNvSpPr/>
          <p:nvPr/>
        </p:nvSpPr>
        <p:spPr>
          <a:xfrm rot="5400000">
            <a:off x="6689979" y="3926646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A9999"/>
          </a:solidFill>
          <a:ln w="9525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>
            <a:hlinkClick r:id="rId8" action="ppaction://hlinksldjump"/>
          </p:cNvPr>
          <p:cNvSpPr/>
          <p:nvPr/>
        </p:nvSpPr>
        <p:spPr>
          <a:xfrm rot="5400000">
            <a:off x="6689979" y="2538886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>
            <a:hlinkClick r:id="rId9" action="ppaction://hlinksldjump"/>
          </p:cNvPr>
          <p:cNvSpPr/>
          <p:nvPr/>
        </p:nvSpPr>
        <p:spPr>
          <a:xfrm rot="5400000">
            <a:off x="6689979" y="1151125"/>
            <a:ext cx="1618200" cy="50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Londrina Shadow"/>
                <a:ea typeface="Londrina Shadow"/>
                <a:cs typeface="Londrina Shadow"/>
                <a:sym typeface="Londrina Shadow"/>
              </a:rPr>
              <a:t> </a:t>
            </a:r>
            <a:endParaRPr sz="1800" b="1">
              <a:latin typeface="Londrina Shadow"/>
              <a:ea typeface="Londrina Shadow"/>
              <a:cs typeface="Londrina Shadow"/>
              <a:sym typeface="Londrina Shadow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816350" y="2064150"/>
            <a:ext cx="30264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2816350" y="2064150"/>
            <a:ext cx="30264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816350" y="2588975"/>
            <a:ext cx="3026400" cy="40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Leadership Enrichment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27" name="Google Shape;127;p22">
            <a:hlinkClick r:id="" action="ppaction://noaction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/>
          <p:nvPr/>
        </p:nvSpPr>
        <p:spPr>
          <a:xfrm rot="5400000">
            <a:off x="6670200" y="1643944"/>
            <a:ext cx="1618200" cy="586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3">
            <a:hlinkClick r:id="" action="ppaction://hlinkshowjump?jump=firstslide"/>
          </p:cNvPr>
          <p:cNvSpPr txBox="1"/>
          <p:nvPr/>
        </p:nvSpPr>
        <p:spPr>
          <a:xfrm>
            <a:off x="5371650" y="667450"/>
            <a:ext cx="1319400" cy="460500"/>
          </a:xfrm>
          <a:prstGeom prst="rect">
            <a:avLst/>
          </a:prstGeom>
          <a:solidFill>
            <a:srgbClr val="6AA84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  <p:sp>
        <p:nvSpPr>
          <p:cNvPr id="134" name="Google Shape;134;p23"/>
          <p:cNvSpPr txBox="1"/>
          <p:nvPr/>
        </p:nvSpPr>
        <p:spPr>
          <a:xfrm>
            <a:off x="1765525" y="1935050"/>
            <a:ext cx="4286700" cy="17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40" name="Google Shape;140;p24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41" name="Google Shape;141;p24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6AA84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47" name="Google Shape;147;p25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48" name="Google Shape;148;p25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6AA84F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6"/>
          <p:cNvSpPr/>
          <p:nvPr/>
        </p:nvSpPr>
        <p:spPr>
          <a:xfrm rot="5400000">
            <a:off x="6670200" y="1571919"/>
            <a:ext cx="1618200" cy="586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A4C2F4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26">
            <a:hlinkClick r:id="" action="ppaction://hlinkshowjump?jump=firstslide"/>
          </p:cNvPr>
          <p:cNvSpPr txBox="1"/>
          <p:nvPr/>
        </p:nvSpPr>
        <p:spPr>
          <a:xfrm>
            <a:off x="5399675" y="595425"/>
            <a:ext cx="1319400" cy="4605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60" name="Google Shape;160;p27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61" name="Google Shape;161;p27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67" name="Google Shape;167;p28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68" name="Google Shape;168;p28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6D9EE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/>
          <p:nvPr/>
        </p:nvSpPr>
        <p:spPr>
          <a:xfrm rot="5400000">
            <a:off x="6670200" y="1532744"/>
            <a:ext cx="1618200" cy="586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6B26B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9">
            <a:hlinkClick r:id="" action="ppaction://hlinkshowjump?jump=firstslide"/>
          </p:cNvPr>
          <p:cNvSpPr txBox="1"/>
          <p:nvPr/>
        </p:nvSpPr>
        <p:spPr>
          <a:xfrm>
            <a:off x="5558600" y="556250"/>
            <a:ext cx="1319400" cy="460500"/>
          </a:xfrm>
          <a:prstGeom prst="rect">
            <a:avLst/>
          </a:prstGeom>
          <a:solidFill>
            <a:srgbClr val="E69138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80" name="Google Shape;180;p30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81" name="Google Shape;181;p30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E69138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1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87" name="Google Shape;187;p31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88" name="Google Shape;188;p31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E69138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 rot="5400000">
            <a:off x="6705450" y="1495075"/>
            <a:ext cx="1618200" cy="5157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FFE599"/>
          </a:solidFill>
          <a:ln w="9525" cap="flat" cmpd="sng">
            <a:solidFill>
              <a:srgbClr val="FFE599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>
            <a:hlinkClick r:id="" action="ppaction://hlinkshowjump?jump=firstslide"/>
          </p:cNvPr>
          <p:cNvSpPr txBox="1"/>
          <p:nvPr/>
        </p:nvSpPr>
        <p:spPr>
          <a:xfrm>
            <a:off x="5497775" y="483325"/>
            <a:ext cx="1319400" cy="460500"/>
          </a:xfrm>
          <a:prstGeom prst="rect">
            <a:avLst/>
          </a:prstGeom>
          <a:solidFill>
            <a:srgbClr val="FFD9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  <p:sp>
        <p:nvSpPr>
          <p:cNvPr id="69" name="Google Shape;69;p14"/>
          <p:cNvSpPr txBox="1"/>
          <p:nvPr/>
        </p:nvSpPr>
        <p:spPr>
          <a:xfrm>
            <a:off x="1798790" y="1956125"/>
            <a:ext cx="4174800" cy="17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latin typeface="Londrina Shadow"/>
                <a:ea typeface="Londrina Shadow"/>
                <a:cs typeface="Londrina Shadow"/>
                <a:sym typeface="Londrina Shadow"/>
              </a:rPr>
              <a:t>What is Leadership?</a:t>
            </a:r>
            <a:endParaRPr sz="4800" b="1">
              <a:latin typeface="Londrina Shadow"/>
              <a:ea typeface="Londrina Shadow"/>
              <a:cs typeface="Londrina Shadow"/>
              <a:sym typeface="Londrina Shad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76" name="Google Shape;76;p15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FFD9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  <p:sp>
        <p:nvSpPr>
          <p:cNvPr id="77" name="Google Shape;77;p15"/>
          <p:cNvSpPr txBox="1"/>
          <p:nvPr/>
        </p:nvSpPr>
        <p:spPr>
          <a:xfrm>
            <a:off x="405725" y="1352400"/>
            <a:ext cx="6930900" cy="27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FFD9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4" name="Google Shape;84;p16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FFD9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/>
          <p:nvPr/>
        </p:nvSpPr>
        <p:spPr>
          <a:xfrm rot="5400000">
            <a:off x="6670200" y="1559894"/>
            <a:ext cx="1618200" cy="586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B4A7D6"/>
          </a:solidFill>
          <a:ln w="9525" cap="flat" cmpd="sng">
            <a:solidFill>
              <a:srgbClr val="B4A7D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>
            <a:hlinkClick r:id="" action="ppaction://hlinkshowjump?jump=firstslide"/>
          </p:cNvPr>
          <p:cNvSpPr txBox="1"/>
          <p:nvPr/>
        </p:nvSpPr>
        <p:spPr>
          <a:xfrm>
            <a:off x="5474950" y="583400"/>
            <a:ext cx="1319400" cy="460500"/>
          </a:xfrm>
          <a:prstGeom prst="rect">
            <a:avLst/>
          </a:prstGeom>
          <a:solidFill>
            <a:srgbClr val="8E7CC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  <p:sp>
        <p:nvSpPr>
          <p:cNvPr id="91" name="Google Shape;91;p17"/>
          <p:cNvSpPr txBox="1"/>
          <p:nvPr/>
        </p:nvSpPr>
        <p:spPr>
          <a:xfrm>
            <a:off x="1793550" y="1963075"/>
            <a:ext cx="4314600" cy="17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8E7C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98" name="Google Shape;98;p18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8E7CC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8E7C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05" name="Google Shape;105;p19">
            <a:hlinkClick r:id="rId3" action="ppaction://hlinksldjump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8E7CC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/>
          <p:nvPr/>
        </p:nvSpPr>
        <p:spPr>
          <a:xfrm rot="5400000">
            <a:off x="6670200" y="1711994"/>
            <a:ext cx="1618200" cy="586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A9999"/>
          </a:solidFill>
          <a:ln w="9525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0">
            <a:hlinkClick r:id="" action="ppaction://hlinkshowjump?jump=firstslide"/>
          </p:cNvPr>
          <p:cNvSpPr txBox="1"/>
          <p:nvPr/>
        </p:nvSpPr>
        <p:spPr>
          <a:xfrm>
            <a:off x="5567800" y="735500"/>
            <a:ext cx="1319400" cy="460500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cover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/>
          <p:nvPr/>
        </p:nvSpPr>
        <p:spPr>
          <a:xfrm>
            <a:off x="0" y="0"/>
            <a:ext cx="7772400" cy="9369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17" name="Google Shape;117;p21"/>
          <p:cNvSpPr/>
          <p:nvPr/>
        </p:nvSpPr>
        <p:spPr>
          <a:xfrm>
            <a:off x="186975" y="173550"/>
            <a:ext cx="3885900" cy="589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118" name="Google Shape;118;p21">
            <a:hlinkClick r:id="" action="ppaction://noaction"/>
          </p:cNvPr>
          <p:cNvSpPr txBox="1"/>
          <p:nvPr/>
        </p:nvSpPr>
        <p:spPr>
          <a:xfrm>
            <a:off x="5813700" y="238200"/>
            <a:ext cx="1705200" cy="460500"/>
          </a:xfrm>
          <a:prstGeom prst="rect">
            <a:avLst/>
          </a:prstGeom>
          <a:solidFill>
            <a:srgbClr val="E06666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🔙 to divider</a:t>
            </a:r>
            <a:endParaRPr sz="1800"/>
          </a:p>
        </p:txBody>
      </p:sp>
      <p:sp>
        <p:nvSpPr>
          <p:cNvPr id="119" name="Google Shape;119;p21"/>
          <p:cNvSpPr txBox="1"/>
          <p:nvPr/>
        </p:nvSpPr>
        <p:spPr>
          <a:xfrm>
            <a:off x="297375" y="1311975"/>
            <a:ext cx="4635600" cy="19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Homework:</a:t>
            </a:r>
            <a:endParaRPr/>
          </a:p>
        </p:txBody>
      </p:sp>
      <p:sp>
        <p:nvSpPr>
          <p:cNvPr id="120" name="Google Shape;120;p21"/>
          <p:cNvSpPr txBox="1"/>
          <p:nvPr/>
        </p:nvSpPr>
        <p:spPr>
          <a:xfrm>
            <a:off x="367350" y="4023350"/>
            <a:ext cx="7014600" cy="23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Classwork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Macintosh PowerPoint</Application>
  <PresentationFormat>Custom</PresentationFormat>
  <Paragraphs>35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Londrina Shadow</vt:lpstr>
      <vt:lpstr>Shadows Into Light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Helen Morgan</cp:lastModifiedBy>
  <cp:revision>1</cp:revision>
  <dcterms:modified xsi:type="dcterms:W3CDTF">2021-01-05T20:55:16Z</dcterms:modified>
</cp:coreProperties>
</file>