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12" r:id="rId2"/>
    <p:sldId id="308" r:id="rId3"/>
    <p:sldId id="288" r:id="rId4"/>
    <p:sldId id="279" r:id="rId5"/>
    <p:sldId id="313" r:id="rId6"/>
    <p:sldId id="306" r:id="rId7"/>
    <p:sldId id="280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94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6D4A3-6AE9-1047-98EB-8C54E591CF2F}" type="datetimeFigureOut">
              <a:rPr lang="en-US" smtClean="0"/>
              <a:t>9/6/21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B1F73-3BD5-DA43-B610-C75D01058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1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6184187C-BBE7-0442-932B-A8F07626C5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109A2F25-3D9E-8544-933F-1F18A627EC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1FB8A1D5-2AD4-AB4D-8709-1AA432104C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78303F1-8083-C740-B438-EA3C4CC9FFB1}" type="slidenum">
              <a:rPr lang="en-GB" altLang="en-US"/>
              <a:pPr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E0640-649F-FD4E-B2AC-586DC6C92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D94E7-BD7E-844F-ACF1-E38ED14DA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66838-CB3B-994E-8D89-A1E8CFA49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C210-E490-0441-902F-C13261EC6146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8432C-D2BA-F74C-B413-373BB5A8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43DA0-5AC3-3643-856D-AE53B2B8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F124-39D6-A84E-A55A-99C4C4FBE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9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8D55-226C-1542-A59C-DF692EA4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1436D-B1A7-3C45-986F-0AD311A00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015DE-799C-8244-B608-1AFEB42C4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C210-E490-0441-902F-C13261EC6146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02821-F9DA-1C43-8F01-5A1028B3D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BCE7F-9C2E-4345-B09F-C0877233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F124-39D6-A84E-A55A-99C4C4FBE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0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107276-00A8-0B4F-B8AC-DAFE0C536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4FD4B-C596-8048-8046-E15A7AFAB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DB558-F0D4-1042-93FB-D332E5ADF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C210-E490-0441-902F-C13261EC6146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C6650-5644-9B4D-8AED-883F723CB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BC744-3393-754A-BE25-8C048C7C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F124-39D6-A84E-A55A-99C4C4FBE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9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CC932-2B70-DA41-BD12-560FD7F5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61AB3-9BDC-EF48-971C-31E0278EF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7FBCF-A398-0043-971B-DF608599B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C210-E490-0441-902F-C13261EC6146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97CB3-BAAF-A04F-AA8E-57B109F28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EDD38-30B0-FF4D-8D5A-A5E7FD1B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F124-39D6-A84E-A55A-99C4C4FBE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2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7916-86D1-C24E-8DD5-153868AE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1DE77-F264-934C-9B33-08095296C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1DE77-CE32-F74B-8744-D88282343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C210-E490-0441-902F-C13261EC6146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6DFBE-02AA-254A-9BBD-0167AF97F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CFFDF-142A-164E-A730-B52E070B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F124-39D6-A84E-A55A-99C4C4FBE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3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730D-E83B-104B-B786-FD986141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39CF4-95FE-354E-9C56-71D28688A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E594C-9329-A44F-893E-E6F3005F8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68BB8-A05E-6241-A712-F894420E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C210-E490-0441-902F-C13261EC6146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16AF9-CE66-864D-BC52-2AE70695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3DF6C-5B25-E242-A1EF-E7F70A93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F124-39D6-A84E-A55A-99C4C4FBE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0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18D6-1926-CB49-A29F-2E2AEB09B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66D69-103B-7446-9407-DD194F658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D61E8-C868-8541-B12F-BFE9A8022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805A7A-2F0D-504C-8C56-F9FD907F9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78AF5-A0E3-5048-844F-23A5CF6DBE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276A8-F080-D84E-8374-5581315C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C210-E490-0441-902F-C13261EC6146}" type="datetimeFigureOut">
              <a:rPr lang="en-US" smtClean="0"/>
              <a:t>9/6/21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FD4EC1-2759-E64B-B14F-05F0E405F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85396E-FE85-3747-B3B4-10908063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F124-39D6-A84E-A55A-99C4C4FBE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3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5BF8F-FDD1-2040-B1ED-81EC99EE2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EDE583-6A3A-B54C-8CC1-C9D55F076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C210-E490-0441-902F-C13261EC6146}" type="datetimeFigureOut">
              <a:rPr lang="en-US" smtClean="0"/>
              <a:t>9/6/21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532347-3490-3C4A-A0FF-2DA324FF6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755F4-0B8E-614A-AF07-DCA78CC45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F124-39D6-A84E-A55A-99C4C4FBE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8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ECEA1F-1721-4446-B3E7-7287B0DC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C210-E490-0441-902F-C13261EC6146}" type="datetimeFigureOut">
              <a:rPr lang="en-US" smtClean="0"/>
              <a:t>9/6/21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3863C0-A9A4-3A4A-8DAE-A07811D8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21F46-A445-CE41-948E-21D2D94A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F124-39D6-A84E-A55A-99C4C4FBE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9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DD3F6-98C1-CA4D-B484-19FD92B9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9FCEB-416E-BF41-BA44-F3467C194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8B90D-3BE9-AF44-BACF-8F97E46F9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A1C4C-03C2-A44D-910C-A3B4FD861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C210-E490-0441-902F-C13261EC6146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35825-618E-BF4A-8C22-822BDB24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83A97-FF7B-0C44-A96B-3D63F5C2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F124-39D6-A84E-A55A-99C4C4FBE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2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E8242-AAD7-B74B-8D0C-31A411D2D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60476C-B0E8-3A42-92CA-934A09929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7637C-EAEB-5144-838B-18D0E2CCC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3A240-B4B1-E246-BF72-E830C8AAA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C210-E490-0441-902F-C13261EC6146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E2F40-C6CE-754A-A1E0-A0982DAD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07B0C-F287-4B45-BF09-FEF1339E6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F124-39D6-A84E-A55A-99C4C4FBE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2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7AC2F2-C985-0C41-83C0-5292CEE7F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771C-3C0B-B64A-8239-04DEC0BA0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FAD61-DF78-1A49-A543-B9C83ADB3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CC210-E490-0441-902F-C13261EC6146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9EBCC-67CE-474D-B4D5-0ABC0BAB2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7455A-A67A-2846-951E-8B931BACF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AF124-39D6-A84E-A55A-99C4C4FBE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3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qfExHpvLRY" TargetMode="External"/><Relationship Id="rId5" Type="http://schemas.openxmlformats.org/officeDocument/2006/relationships/hyperlink" Target="https://www.youtube.com/watch?v=ptXyLkRevw4" TargetMode="External"/><Relationship Id="rId4" Type="http://schemas.openxmlformats.org/officeDocument/2006/relationships/hyperlink" Target="https://www.youtube.com/watch?v=BwIlmUOsU9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fjKsfbLitY" TargetMode="External"/><Relationship Id="rId2" Type="http://schemas.openxmlformats.org/officeDocument/2006/relationships/hyperlink" Target="https://www.youtube.com/watch?v=TJ5C7TsBsa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eographypods.com/4-tropical-storm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8897" y="387178"/>
            <a:ext cx="11681254" cy="1815882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chemeClr val="bg1"/>
                </a:solidFill>
              </a:rPr>
              <a:t>Learning Point 2: How do we measure Tropical Storms and what are their effects?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To understand and explain how Tropical Storms are measured.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463" y="2203058"/>
            <a:ext cx="5894688" cy="4469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97" y="2203059"/>
            <a:ext cx="5786566" cy="446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CCF2BF3-664D-9040-A04B-D5EE8AFC7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9219" name="Picture 3" descr="D:\Teaching Folder\GCSE\Theme 3 - Natural Hazards\Lesson 12 (New) - Hurricane Sandy\sandy_goe_2012302_1745_lrg.jpg">
            <a:extLst>
              <a:ext uri="{FF2B5EF4-FFF2-40B4-BE49-F238E27FC236}">
                <a16:creationId xmlns:a16="http://schemas.microsoft.com/office/drawing/2014/main" id="{6E0AED49-49FC-E44B-9D7B-493AE896E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>
            <a:extLst>
              <a:ext uri="{FF2B5EF4-FFF2-40B4-BE49-F238E27FC236}">
                <a16:creationId xmlns:a16="http://schemas.microsoft.com/office/drawing/2014/main" id="{0A5D6AAD-FE00-F440-BB03-8A0B1425F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36" y="196056"/>
            <a:ext cx="806450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Buzz with your partners – what 5 words would you give to describe the physical geography happening in this photograph?</a:t>
            </a:r>
          </a:p>
        </p:txBody>
      </p:sp>
    </p:spTree>
    <p:extLst>
      <p:ext uri="{BB962C8B-B14F-4D97-AF65-F5344CB8AC3E}">
        <p14:creationId xmlns:p14="http://schemas.microsoft.com/office/powerpoint/2010/main" val="244646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C3E7BAC-3F0D-B74C-87C3-8559C7B8A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1267" name="Picture 2" descr="http://www.ncpiedmontweather.com/wp-content/uploads/2014/06/hurricanestages.jpg">
            <a:extLst>
              <a:ext uri="{FF2B5EF4-FFF2-40B4-BE49-F238E27FC236}">
                <a16:creationId xmlns:a16="http://schemas.microsoft.com/office/drawing/2014/main" id="{2DEF758D-2D06-3F4A-9CB0-9C439B833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4" y="96837"/>
            <a:ext cx="11698286" cy="676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DA06-B287-F340-B068-9E499ADC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224"/>
            <a:ext cx="12192000" cy="8429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Why Hurricane Categories Make a Difference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C7198B-9DA6-C745-AAE9-3C812BD55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812" y="1282539"/>
            <a:ext cx="2795588" cy="133156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27988F-C30A-D44F-B33D-DD9E7E5B9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217"/>
            <a:ext cx="8815388" cy="51276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EE383D-1A40-9648-B3F8-61338FEA299F}"/>
              </a:ext>
            </a:extLst>
          </p:cNvPr>
          <p:cNvSpPr txBox="1"/>
          <p:nvPr/>
        </p:nvSpPr>
        <p:spPr>
          <a:xfrm>
            <a:off x="8786812" y="2614104"/>
            <a:ext cx="3157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Watch the video above and while doing so compete the sheet on hurricane dangers at different categories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B1D4A9-A2A1-8C4E-BEED-3D6B33A507A1}"/>
              </a:ext>
            </a:extLst>
          </p:cNvPr>
          <p:cNvSpPr txBox="1"/>
          <p:nvPr/>
        </p:nvSpPr>
        <p:spPr>
          <a:xfrm>
            <a:off x="8786812" y="3962818"/>
            <a:ext cx="3157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https://www.youtube.com/watch?v=BwIlmUOsU9M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https://www.youtube.com/watch?v=ptXyLkRevw4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linkClick r:id="rId6"/>
              </a:rPr>
              <a:t>https://www.youtube.com/watch?v=lqfExHpvLRY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3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93103E-DB0D-F746-BC54-A51E30993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17"/>
            <a:ext cx="12192000" cy="709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80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5B723C-204F-694F-900A-4A26EE143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6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A42F868-ECA3-B244-9660-3579911CA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25" y="54768"/>
            <a:ext cx="11715749" cy="1325563"/>
          </a:xfrm>
        </p:spPr>
        <p:txBody>
          <a:bodyPr/>
          <a:lstStyle/>
          <a:p>
            <a:r>
              <a:rPr lang="en-US" altLang="en-US" dirty="0"/>
              <a:t>What is storm surge and why is it so dangerous?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CD9E25C-8346-5044-BAC3-A1BAE8889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9404" y="3429000"/>
            <a:ext cx="3351209" cy="2907506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hlinkClick r:id="rId2"/>
              </a:rPr>
              <a:t>https://www.youtube.com/watch?v=txt8wUznyJM</a:t>
            </a:r>
          </a:p>
          <a:p>
            <a:r>
              <a:rPr lang="en-US" altLang="en-US" sz="2000" dirty="0">
                <a:hlinkClick r:id="rId2"/>
              </a:rPr>
              <a:t>https://www.youtube.com/watch?v=TJ5C7TsBsao</a:t>
            </a:r>
            <a:r>
              <a:rPr lang="en-US" altLang="en-US" sz="2000" dirty="0"/>
              <a:t> </a:t>
            </a:r>
          </a:p>
          <a:p>
            <a:r>
              <a:rPr lang="en-US" altLang="en-US" sz="2000" dirty="0">
                <a:hlinkClick r:id="rId3"/>
              </a:rPr>
              <a:t>https://www.youtube.com/watch?v=kfjKsfbLitY</a:t>
            </a:r>
            <a:r>
              <a:rPr lang="en-US" altLang="en-US" sz="2000" dirty="0"/>
              <a:t>.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453DD45-5687-2940-BFC6-82E3FFE69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384" y="1115219"/>
            <a:ext cx="293608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>
            <a:extLst>
              <a:ext uri="{FF2B5EF4-FFF2-40B4-BE49-F238E27FC236}">
                <a16:creationId xmlns:a16="http://schemas.microsoft.com/office/drawing/2014/main" id="{A6DC5725-800D-7E42-BAE8-B8DEE43EB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7" y="1115219"/>
            <a:ext cx="8356997" cy="557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D:\Teaching Folder\GCSE\Theme 3 - Natural Hazards\Lesson 12 (New) - Hurricane Sandy\sandy_goe_2012302_1745_lrg.jpg">
            <a:extLst>
              <a:ext uri="{FF2B5EF4-FFF2-40B4-BE49-F238E27FC236}">
                <a16:creationId xmlns:a16="http://schemas.microsoft.com/office/drawing/2014/main" id="{186861E5-1B48-9449-92F4-3839D0A2E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>
            <a:extLst>
              <a:ext uri="{FF2B5EF4-FFF2-40B4-BE49-F238E27FC236}">
                <a16:creationId xmlns:a16="http://schemas.microsoft.com/office/drawing/2014/main" id="{9F2E86E7-ADEE-1C4B-9DEF-E4972826C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150814"/>
            <a:ext cx="7920038" cy="4524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u="sng"/>
              <a:t>Creating a Tropical storm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/>
              <a:t>The warm ____ heats air above it. Warm, moist air ________ quickly creating low __________ at the surface. More air sweeps in, then starts ____________ upwards (caused by the Earth’s rotation). The rising air _______ and condenses as it goes higher into the sky. Huge spinning thunderclouds are created which are carried across the sea by _______ winds.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/>
              <a:t>	The ___ of the storm is in the middle of the hurricane and is an area of ___ pressure with no winds. The _________ winds are found in the eye wall and can cause extensive damage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A5C7C-F17D-C14F-B8E5-B3EF6E9E378F}"/>
              </a:ext>
            </a:extLst>
          </p:cNvPr>
          <p:cNvSpPr txBox="1"/>
          <p:nvPr/>
        </p:nvSpPr>
        <p:spPr>
          <a:xfrm>
            <a:off x="2070791" y="5157192"/>
            <a:ext cx="7992888" cy="1107996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i="1" dirty="0">
                <a:ln>
                  <a:solidFill>
                    <a:sysClr val="windowText" lastClr="000000"/>
                  </a:solidFill>
                </a:ln>
                <a:cs typeface="Arial" charset="0"/>
              </a:rPr>
              <a:t>spiralling           rises    </a:t>
            </a:r>
            <a:r>
              <a:rPr lang="en-GB" sz="2400" dirty="0">
                <a:ln>
                  <a:solidFill>
                    <a:sysClr val="windowText" lastClr="000000"/>
                  </a:solidFill>
                </a:ln>
                <a:cs typeface="Arial" charset="0"/>
              </a:rPr>
              <a:t>    </a:t>
            </a:r>
            <a:r>
              <a:rPr lang="en-GB" sz="2400" b="1" i="1" dirty="0">
                <a:ln>
                  <a:solidFill>
                    <a:sysClr val="windowText" lastClr="000000"/>
                  </a:solidFill>
                </a:ln>
                <a:cs typeface="Arial" charset="0"/>
              </a:rPr>
              <a:t>eye       trade   pressure  </a:t>
            </a:r>
            <a:r>
              <a:rPr lang="en-GB" sz="2400" dirty="0">
                <a:ln>
                  <a:solidFill>
                    <a:sysClr val="windowText" lastClr="000000"/>
                  </a:solidFill>
                </a:ln>
                <a:cs typeface="Arial" charset="0"/>
              </a:rPr>
              <a:t>      </a:t>
            </a:r>
            <a:r>
              <a:rPr lang="en-GB" sz="2400" b="1" i="1" dirty="0">
                <a:ln>
                  <a:solidFill>
                    <a:sysClr val="windowText" lastClr="000000"/>
                  </a:solidFill>
                </a:ln>
                <a:cs typeface="Arial" charset="0"/>
              </a:rPr>
              <a:t>Water  </a:t>
            </a:r>
          </a:p>
          <a:p>
            <a:pPr algn="ctr">
              <a:defRPr/>
            </a:pPr>
            <a:r>
              <a:rPr lang="en-GB" sz="2400" b="1" i="1" dirty="0">
                <a:ln>
                  <a:solidFill>
                    <a:sysClr val="windowText" lastClr="000000"/>
                  </a:solidFill>
                </a:ln>
                <a:cs typeface="Arial" charset="0"/>
              </a:rPr>
              <a:t> cools           high          strongest</a:t>
            </a:r>
            <a:endParaRPr lang="en-GB" sz="2400" dirty="0">
              <a:ln>
                <a:solidFill>
                  <a:sysClr val="windowText" lastClr="000000"/>
                </a:solidFill>
              </a:ln>
              <a:cs typeface="Arial" charset="0"/>
            </a:endParaRPr>
          </a:p>
          <a:p>
            <a:pPr>
              <a:defRPr/>
            </a:pPr>
            <a:endParaRPr lang="en-GB" dirty="0">
              <a:ln>
                <a:solidFill>
                  <a:sysClr val="windowText" lastClr="000000"/>
                </a:solidFill>
              </a:ln>
              <a:cs typeface="Arial" charset="0"/>
            </a:endParaRPr>
          </a:p>
        </p:txBody>
      </p:sp>
      <p:sp>
        <p:nvSpPr>
          <p:cNvPr id="25605" name="Rectangle 4">
            <a:extLst>
              <a:ext uri="{FF2B5EF4-FFF2-40B4-BE49-F238E27FC236}">
                <a16:creationId xmlns:a16="http://schemas.microsoft.com/office/drawing/2014/main" id="{EDA38254-7000-3E44-A800-A16C0B7B7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6" y="6378575"/>
            <a:ext cx="658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hlinkClick r:id="rId4"/>
              </a:rPr>
              <a:t>http://www.geographypods.com/4-tropical-storms.html</a:t>
            </a:r>
            <a:r>
              <a:rPr lang="en-GB" altLang="en-US" sz="180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AAE72-13CE-AA4F-B40E-05FA1C23490F}"/>
              </a:ext>
            </a:extLst>
          </p:cNvPr>
          <p:cNvSpPr txBox="1"/>
          <p:nvPr/>
        </p:nvSpPr>
        <p:spPr>
          <a:xfrm rot="16200000">
            <a:off x="-2192508" y="2840108"/>
            <a:ext cx="608647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Understanding check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Macintosh PowerPoint</Application>
  <PresentationFormat>Widescreen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Why Hurricane Categories Make a Difference</vt:lpstr>
      <vt:lpstr>PowerPoint Presentation</vt:lpstr>
      <vt:lpstr>PowerPoint Presentation</vt:lpstr>
      <vt:lpstr>What is storm surge and why is it so dangerous?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Morgan</dc:creator>
  <cp:lastModifiedBy>Helen Morgan</cp:lastModifiedBy>
  <cp:revision>1</cp:revision>
  <dcterms:created xsi:type="dcterms:W3CDTF">2021-09-06T13:34:11Z</dcterms:created>
  <dcterms:modified xsi:type="dcterms:W3CDTF">2021-09-06T13:34:35Z</dcterms:modified>
</cp:coreProperties>
</file>