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1"/>
  </p:normalViewPr>
  <p:slideViewPr>
    <p:cSldViewPr snapToGrid="0" snapToObjects="1">
      <p:cViewPr varScale="1">
        <p:scale>
          <a:sx n="115" d="100"/>
          <a:sy n="115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57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92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5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6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5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99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4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54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F45A9-4B87-3949-A3E8-478F49963ED2}" type="datetimeFigureOut">
              <a:rPr lang="en-US" smtClean="0"/>
              <a:t>9/11/16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32FF7-FF5B-4D49-824F-294A41A09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8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ative American Tribes and Reg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297" y="647546"/>
            <a:ext cx="5228141" cy="5541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914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2016-09-12T01:21:52Z</dcterms:created>
  <dcterms:modified xsi:type="dcterms:W3CDTF">2016-09-12T01:22:50Z</dcterms:modified>
</cp:coreProperties>
</file>