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5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4611"/>
  </p:normalViewPr>
  <p:slideViewPr>
    <p:cSldViewPr>
      <p:cViewPr varScale="1">
        <p:scale>
          <a:sx n="109" d="100"/>
          <a:sy n="109" d="100"/>
        </p:scale>
        <p:origin x="15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4D4E-E06C-4221-ABE3-79876249839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38F0-1B57-4A52-8F7A-7D39ED095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4D4E-E06C-4221-ABE3-79876249839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38F0-1B57-4A52-8F7A-7D39ED095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4D4E-E06C-4221-ABE3-79876249839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38F0-1B57-4A52-8F7A-7D39ED095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4D4E-E06C-4221-ABE3-79876249839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38F0-1B57-4A52-8F7A-7D39ED095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4D4E-E06C-4221-ABE3-79876249839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38F0-1B57-4A52-8F7A-7D39ED095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4D4E-E06C-4221-ABE3-79876249839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38F0-1B57-4A52-8F7A-7D39ED095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4D4E-E06C-4221-ABE3-79876249839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38F0-1B57-4A52-8F7A-7D39ED095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4D4E-E06C-4221-ABE3-79876249839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38F0-1B57-4A52-8F7A-7D39ED095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4D4E-E06C-4221-ABE3-79876249839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38F0-1B57-4A52-8F7A-7D39ED095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4D4E-E06C-4221-ABE3-79876249839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38F0-1B57-4A52-8F7A-7D39ED095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4D4E-E06C-4221-ABE3-79876249839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038F0-1B57-4A52-8F7A-7D39ED095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4D4E-E06C-4221-ABE3-798762498398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038F0-1B57-4A52-8F7A-7D39ED095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0VF4knOMj0I" TargetMode="Externa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GB" u="sng" dirty="0"/>
              <a:t>Kerala, India – Population policy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LO: to understand a different way of dealing with population issues</a:t>
            </a:r>
          </a:p>
          <a:p>
            <a:r>
              <a:rPr lang="en-US" dirty="0" smtClean="0"/>
              <a:t>To evaluate the policy in comparison to the Chinese one child policy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"/>
            <a:ext cx="2899016" cy="1950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impact has this had on people and the population?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The population structure of Kerala has changed significantly. </a:t>
            </a:r>
            <a:endParaRPr lang="en-US" dirty="0" smtClean="0"/>
          </a:p>
          <a:p>
            <a:pPr>
              <a:buNone/>
            </a:pPr>
            <a:r>
              <a:rPr lang="en-US" dirty="0"/>
              <a:t>2. Quality of life has </a:t>
            </a:r>
            <a:r>
              <a:rPr lang="en-US" dirty="0" smtClean="0"/>
              <a:t>increased as </a:t>
            </a:r>
            <a:r>
              <a:rPr lang="en-US" dirty="0"/>
              <a:t>the decreasing demand for services means there is more to go </a:t>
            </a:r>
            <a:r>
              <a:rPr lang="en-US" dirty="0" smtClean="0"/>
              <a:t>round for </a:t>
            </a:r>
            <a:r>
              <a:rPr lang="en-US" dirty="0"/>
              <a:t>the people of Kerala, such as health care.</a:t>
            </a:r>
            <a:endParaRPr lang="en-US" dirty="0" smtClean="0"/>
          </a:p>
          <a:p>
            <a:pPr>
              <a:buNone/>
            </a:pPr>
            <a:r>
              <a:rPr lang="en-US" dirty="0"/>
              <a:t>3. The role of women has changed. Better education means they have better access to jobs and can earn more money and make informed lifestyle decisions about family size for example.</a:t>
            </a:r>
            <a:endParaRPr lang="en-US" dirty="0" smtClean="0"/>
          </a:p>
          <a:p>
            <a:pPr>
              <a:buNone/>
            </a:pPr>
            <a:r>
              <a:rPr lang="en-US" dirty="0"/>
              <a:t>4. The above policies have been successful in reducing population size and quality of life in Kerala.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Figures to show the success of the policy…..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Kerala has had dramatic success in lowering its birth rate; without regulation like China or financial incentives like the rest of India.</a:t>
            </a:r>
            <a:endParaRPr lang="en-US" sz="3600" dirty="0"/>
          </a:p>
          <a:p>
            <a:pPr lvl="0"/>
            <a:r>
              <a:rPr lang="en-GB" dirty="0"/>
              <a:t>India’s birth rate:	</a:t>
            </a:r>
            <a:r>
              <a:rPr lang="en-GB" dirty="0" smtClean="0"/>
              <a:t>1975 </a:t>
            </a:r>
            <a:r>
              <a:rPr lang="en-GB" dirty="0"/>
              <a:t>		38.2 per 1000</a:t>
            </a:r>
            <a:endParaRPr lang="en-US" sz="3600" dirty="0"/>
          </a:p>
          <a:p>
            <a:r>
              <a:rPr lang="en-GB" dirty="0"/>
              <a:t>				</a:t>
            </a:r>
            <a:r>
              <a:rPr lang="en-GB" dirty="0" smtClean="0"/>
              <a:t>1995</a:t>
            </a:r>
            <a:r>
              <a:rPr lang="en-GB" dirty="0"/>
              <a:t>		29.1 per 1000</a:t>
            </a:r>
            <a:endParaRPr lang="en-US" sz="3600" dirty="0"/>
          </a:p>
          <a:p>
            <a:r>
              <a:rPr lang="en-GB" dirty="0"/>
              <a:t>				</a:t>
            </a:r>
            <a:r>
              <a:rPr lang="en-GB" dirty="0" smtClean="0"/>
              <a:t>2000</a:t>
            </a:r>
            <a:r>
              <a:rPr lang="en-GB" dirty="0"/>
              <a:t>		25.2 per 1000</a:t>
            </a:r>
            <a:endParaRPr lang="en-US" sz="3600" dirty="0"/>
          </a:p>
          <a:p>
            <a:pPr lvl="0"/>
            <a:r>
              <a:rPr lang="en-GB" dirty="0"/>
              <a:t>Significant regional differences:</a:t>
            </a:r>
            <a:endParaRPr lang="en-US" sz="3600" dirty="0"/>
          </a:p>
          <a:p>
            <a:pPr lvl="1"/>
            <a:r>
              <a:rPr lang="en-GB" dirty="0"/>
              <a:t>Utah Pradesh 40 per 1000</a:t>
            </a:r>
            <a:endParaRPr lang="en-US" sz="3200" dirty="0"/>
          </a:p>
          <a:p>
            <a:pPr lvl="1"/>
            <a:r>
              <a:rPr lang="en-GB" dirty="0"/>
              <a:t>Kerala 18 per 1000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question 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“Government attempts to control population are ineffective.” Discuss this statement…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15 marks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http://www.youtube.com/watch?v=0VF4knOMj0I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57452" y="2291753"/>
            <a:ext cx="3638095" cy="314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state is poor with a low per capita income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BUT……</a:t>
            </a:r>
          </a:p>
          <a:p>
            <a:r>
              <a:rPr lang="en-US" dirty="0" smtClean="0"/>
              <a:t>Low infant mortality</a:t>
            </a:r>
          </a:p>
          <a:p>
            <a:r>
              <a:rPr lang="en-US" dirty="0" smtClean="0"/>
              <a:t>Declining population growth</a:t>
            </a:r>
          </a:p>
          <a:p>
            <a:r>
              <a:rPr lang="en-US" dirty="0" smtClean="0"/>
              <a:t>High literacy rate for men and women</a:t>
            </a:r>
          </a:p>
          <a:p>
            <a:r>
              <a:rPr lang="en-US" dirty="0" smtClean="0"/>
              <a:t>High status of women- tradition of female schooling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has the Indian Government done?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policy makers assumed that excessive family size was part and parcel of poverty and had to be dealt with as integral to a general development strategy. Education about the population problem became part of school curriculum under the Fifth Five-Year Plan (FY 1974-78).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has the Indian Government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During the 1980s, an increased number of family planning programmes were implemented through the state governments with financial assistance from the central government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In rural areas, the programmes were further extended through a network of primary health centres. </a:t>
            </a:r>
            <a:endParaRPr lang="en-GB" dirty="0" smtClean="0"/>
          </a:p>
          <a:p>
            <a:r>
              <a:rPr lang="en-GB" dirty="0" smtClean="0"/>
              <a:t>By </a:t>
            </a:r>
            <a:r>
              <a:rPr lang="en-GB" dirty="0"/>
              <a:t>1991, India had more than 150,000 public health facilities through which family planning programs were offered.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GB" dirty="0"/>
              <a:t>The </a:t>
            </a:r>
            <a:r>
              <a:rPr lang="en-GB" dirty="0" smtClean="0"/>
              <a:t>family planning programmes </a:t>
            </a:r>
            <a:r>
              <a:rPr lang="en-GB" dirty="0"/>
              <a:t>included: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Cash incentives for those who are willing to be sterilised.</a:t>
            </a:r>
            <a:endParaRPr lang="en-US" dirty="0"/>
          </a:p>
          <a:p>
            <a:pPr lvl="0"/>
            <a:r>
              <a:rPr lang="en-GB" dirty="0"/>
              <a:t>Commissions for health workers.</a:t>
            </a:r>
            <a:endParaRPr lang="en-US" dirty="0"/>
          </a:p>
          <a:p>
            <a:pPr lvl="0"/>
            <a:r>
              <a:rPr lang="en-GB" dirty="0"/>
              <a:t>New schools, drinking water and roads for areas that meet their targets.</a:t>
            </a:r>
            <a:endParaRPr lang="en-US" dirty="0"/>
          </a:p>
          <a:p>
            <a:pPr lvl="0"/>
            <a:r>
              <a:rPr lang="en-GB" dirty="0"/>
              <a:t>Proposal to only allow people with two or less children to run for public office.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Education of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Literacy rates amongst women have increased to 55%.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/>
              <a:t>can get better jobs and wages. 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omen </a:t>
            </a:r>
            <a:r>
              <a:rPr lang="en-US" dirty="0"/>
              <a:t>have fewer children because they are more interested in careers. 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omen </a:t>
            </a:r>
            <a:r>
              <a:rPr lang="en-US" dirty="0"/>
              <a:t>are able to read and understand advice about family </a:t>
            </a:r>
            <a:r>
              <a:rPr lang="en-US" dirty="0" smtClean="0"/>
              <a:t>planning-they </a:t>
            </a:r>
            <a:r>
              <a:rPr lang="en-US" dirty="0"/>
              <a:t>are more aware of contraception available and are having fewer children.  </a:t>
            </a:r>
            <a:endParaRPr lang="en-US" dirty="0" smtClean="0"/>
          </a:p>
          <a:p>
            <a:r>
              <a:rPr lang="en-US" dirty="0" smtClean="0"/>
              <a:t>Women </a:t>
            </a:r>
            <a:r>
              <a:rPr lang="en-US" dirty="0"/>
              <a:t>have a greater role and lead within the family and can make decisions about how many children they want.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Increasing the number of health clinics.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now more health clinics in Kerala than any other area in India.  Most </a:t>
            </a:r>
            <a:r>
              <a:rPr lang="en-US" dirty="0" err="1"/>
              <a:t>neighbourhoods</a:t>
            </a:r>
            <a:r>
              <a:rPr lang="en-US" dirty="0"/>
              <a:t> have good access to medical attention and supplies. As a result infant mortality has decreased as children can be treated quicker and receive inoculations. Therefore families are </a:t>
            </a:r>
            <a:r>
              <a:rPr lang="en-US" dirty="0" err="1"/>
              <a:t>realising</a:t>
            </a:r>
            <a:r>
              <a:rPr lang="en-US" dirty="0"/>
              <a:t> that they do not need large families in the hope some children will survive.  This has brought about a significant decrease in </a:t>
            </a:r>
            <a:r>
              <a:rPr lang="en-US" dirty="0" err="1"/>
              <a:t>Keralas</a:t>
            </a:r>
            <a:r>
              <a:rPr lang="en-US" dirty="0"/>
              <a:t>' birthrate. 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u="sng" dirty="0"/>
              <a:t>Improving availability of contraception.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contraception and education about family planning has reduced the average family size in Kerala.  As well as reducing population growth it has also reduced pressure on the health </a:t>
            </a:r>
            <a:r>
              <a:rPr lang="en-US" dirty="0" err="1"/>
              <a:t>centres</a:t>
            </a:r>
            <a:r>
              <a:rPr lang="en-US" dirty="0"/>
              <a:t> so even more people can have quick access to treatment. This further reduces the need for large families.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457200"/>
            <a:ext cx="6057498" cy="598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489</Words>
  <Application>Microsoft Macintosh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  Kerala, India – Population policy </vt:lpstr>
      <vt:lpstr>http://www.youtube.com/watch?v=0VF4knOMj0I</vt:lpstr>
      <vt:lpstr>What has the Indian Government done?</vt:lpstr>
      <vt:lpstr>What has the Indian Government done?</vt:lpstr>
      <vt:lpstr>  The family planning programmes included: </vt:lpstr>
      <vt:lpstr>Education of Women</vt:lpstr>
      <vt:lpstr>Increasing the number of health clinics. </vt:lpstr>
      <vt:lpstr>Improving availability of contraception. </vt:lpstr>
      <vt:lpstr>PowerPoint Presentation</vt:lpstr>
      <vt:lpstr>What impact has this had on people and the population?</vt:lpstr>
      <vt:lpstr>Figures to show the success of the policy…..</vt:lpstr>
      <vt:lpstr>Exam question practice:</vt:lpstr>
    </vt:vector>
  </TitlesOfParts>
  <Company>BSH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Kerala, India – Population policy</dc:title>
  <dc:creator>agoodfellow</dc:creator>
  <cp:lastModifiedBy>Anna Bennett</cp:lastModifiedBy>
  <cp:revision>5</cp:revision>
  <dcterms:created xsi:type="dcterms:W3CDTF">2012-10-01T16:02:55Z</dcterms:created>
  <dcterms:modified xsi:type="dcterms:W3CDTF">2018-02-16T19:47:54Z</dcterms:modified>
</cp:coreProperties>
</file>