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77"/>
      <p:regular r:id="rId14"/>
      <p:bold r:id="rId15"/>
      <p:italic r:id="rId16"/>
      <p:boldItalic r:id="rId17"/>
    </p:embeddedFont>
    <p:embeddedFont>
      <p:font typeface="Playfair Display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>
      <p:cViewPr varScale="1">
        <p:scale>
          <a:sx n="146" d="100"/>
          <a:sy n="146" d="100"/>
        </p:scale>
        <p:origin x="6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874fc819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874fc819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74fc819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74fc819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Literacy rates have increased to 55%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874fc819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874fc819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874fc819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874fc819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874fc819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874fc819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874fc819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874fc819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VF4knOMj0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Kerala, India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Maryam, Guilia, Philipp, Delia, Arjun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http://www.youtube.com/watch?v=0VF4knOMj0I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the government done?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Education of women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Better jobs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career driven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Increasing no. of health clinics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Mortality rates decreased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Free contraception and education about family planning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was the policy implemented? 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Adopted in 1976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India has one of the fastest population growth rates globally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Policy makers assumed that  </a:t>
            </a:r>
            <a:r>
              <a:rPr lang="en" b="1"/>
              <a:t>large family size</a:t>
            </a:r>
            <a:r>
              <a:rPr lang="en"/>
              <a:t> was the cause of the poverty in India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Education about the population problem became part of the school curriculum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Many family planning programs were introduced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the programmes include?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Cash incentives for those who were willing to be sterilised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commissions for health workers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Proposals to allow people with only 2 or less children to run for office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Free contraception and education about family planning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it worked?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Despite the policy, the 1991 census showed that India still has one of the most rapidly growing populations in the world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Between 1981 - 1991, the annual growth rate was about 2%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This indicates only a slight decline in population growth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Literacy rates have increased to 55%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Some demographers deem it successful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case study detail 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4567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India become the first developing country to launch a family planning programme in 1952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Kerala has a communist/ socialist government 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Kerala’s GDP is over 6 times the rest of India 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Adult literacy rate is 91% 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Kerala’s population is 32 million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3.4% of India’s population live in Kerala </a:t>
            </a:r>
            <a:endParaRPr>
              <a:solidFill>
                <a:srgbClr val="66666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Kerala is in stage 4 of the DTM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Macintosh PowerPoint</Application>
  <PresentationFormat>On-screen Show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Lato</vt:lpstr>
      <vt:lpstr>Playfair Display</vt:lpstr>
      <vt:lpstr>Coral</vt:lpstr>
      <vt:lpstr>Kerala, India</vt:lpstr>
      <vt:lpstr>Video</vt:lpstr>
      <vt:lpstr>What has the government done?</vt:lpstr>
      <vt:lpstr>Why was the policy implemented? </vt:lpstr>
      <vt:lpstr>What did the programmes include?  </vt:lpstr>
      <vt:lpstr>Has it worked?</vt:lpstr>
      <vt:lpstr>Extra case study detail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Kerala, India</dc:title>
  <cp:lastModifiedBy>Anna Bennett</cp:lastModifiedBy>
  <cp:revision>1</cp:revision>
  <dcterms:modified xsi:type="dcterms:W3CDTF">2018-12-03T20:20:00Z</dcterms:modified>
</cp:coreProperties>
</file>