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7" r:id="rId2"/>
    <p:sldId id="324" r:id="rId3"/>
    <p:sldId id="31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14"/>
  </p:normalViewPr>
  <p:slideViewPr>
    <p:cSldViewPr snapToGrid="0" snapToObjects="1">
      <p:cViewPr varScale="1">
        <p:scale>
          <a:sx n="112" d="100"/>
          <a:sy n="112" d="100"/>
        </p:scale>
        <p:origin x="16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9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2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2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7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9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0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5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6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7619-DCEA-3943-9374-1621F030A71D}" type="datetimeFigureOut">
              <a:rPr lang="en-US" smtClean="0"/>
              <a:t>1/12/20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B6644-3B4A-4E4E-8223-4EF2DD590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4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0" y="0"/>
            <a:ext cx="6788772" cy="2308324"/>
          </a:xfrm>
          <a:prstGeom prst="rect">
            <a:avLst/>
          </a:prstGeom>
          <a:solidFill>
            <a:srgbClr val="FE4F00"/>
          </a:solidFill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</a:rPr>
              <a:t>Was James II really a </a:t>
            </a:r>
            <a:r>
              <a:rPr lang="en-GB" sz="2400" i="1" dirty="0">
                <a:solidFill>
                  <a:schemeClr val="bg1"/>
                </a:solidFill>
              </a:rPr>
              <a:t>tyrant </a:t>
            </a:r>
            <a:r>
              <a:rPr lang="en-GB" sz="2400" dirty="0">
                <a:solidFill>
                  <a:schemeClr val="bg1"/>
                </a:solidFill>
              </a:rPr>
              <a:t>or was he actually a popular King?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Draw this line – including the headings –                        across a double page spread</a:t>
            </a:r>
          </a:p>
          <a:p>
            <a:pPr marL="457200" indent="-457200">
              <a:spcBef>
                <a:spcPct val="50000"/>
              </a:spcBef>
              <a:buAutoNum type="arabicPeriod"/>
            </a:pPr>
            <a:r>
              <a:rPr lang="en-GB" sz="2400" dirty="0">
                <a:solidFill>
                  <a:schemeClr val="bg1"/>
                </a:solidFill>
              </a:rPr>
              <a:t>Place the cards along the line 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0" y="2308324"/>
            <a:ext cx="9144000" cy="1938992"/>
          </a:xfrm>
          <a:prstGeom prst="rect">
            <a:avLst/>
          </a:prstGeom>
          <a:solidFill>
            <a:srgbClr val="00B050"/>
          </a:solidFill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bg1"/>
                </a:solidFill>
              </a:rPr>
              <a:t>Challenges: </a:t>
            </a:r>
            <a:r>
              <a:rPr lang="en-GB" sz="2400" dirty="0">
                <a:solidFill>
                  <a:schemeClr val="bg1"/>
                </a:solidFill>
              </a:rPr>
              <a:t>1. What was the English interpretation of James II?</a:t>
            </a:r>
          </a:p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</a:rPr>
              <a:t>2. How could your interpretation be different if you were Scottish or Irish?</a:t>
            </a:r>
          </a:p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</a:rPr>
              <a:t>3. How could different countries have different interpretations?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29460" y="4475276"/>
            <a:ext cx="764005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1501" y="4616648"/>
            <a:ext cx="1602833" cy="46166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2400" b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Tyrant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7904" y="4616648"/>
            <a:ext cx="1596699" cy="830997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2400" b="1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Popular King</a:t>
            </a:r>
          </a:p>
        </p:txBody>
      </p:sp>
      <p:pic>
        <p:nvPicPr>
          <p:cNvPr id="7" name="Picture 2" descr="Image result for james I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3" t="6602" r="6463" b="40229"/>
          <a:stretch/>
        </p:blipFill>
        <p:spPr bwMode="auto">
          <a:xfrm>
            <a:off x="6232840" y="0"/>
            <a:ext cx="2911160" cy="230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35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896E29-96B2-2343-A14F-6C5E553ED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01" y="301572"/>
            <a:ext cx="8805798" cy="29771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C942B7-13F9-5E44-92AD-352ED18A3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01" y="3719138"/>
            <a:ext cx="8805798" cy="297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51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8336" y="1630611"/>
            <a:ext cx="5931270" cy="1535670"/>
          </a:xfrm>
          <a:prstGeom prst="rect">
            <a:avLst/>
          </a:prstGeom>
          <a:solidFill>
            <a:srgbClr val="FE4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en-GB" sz="2400" kern="0" dirty="0">
                <a:solidFill>
                  <a:schemeClr val="bg1"/>
                </a:solidFill>
              </a:rPr>
              <a:t>How might </a:t>
            </a:r>
            <a:r>
              <a:rPr lang="en-GB" sz="2400" b="1" i="1" kern="0" dirty="0">
                <a:solidFill>
                  <a:schemeClr val="bg1"/>
                </a:solidFill>
              </a:rPr>
              <a:t>Parliament</a:t>
            </a:r>
            <a:r>
              <a:rPr lang="en-GB" sz="2400" kern="0" dirty="0">
                <a:solidFill>
                  <a:schemeClr val="bg1"/>
                </a:solidFill>
              </a:rPr>
              <a:t> have </a:t>
            </a:r>
            <a:r>
              <a:rPr lang="en-GB" sz="2400" i="1" kern="0" dirty="0">
                <a:solidFill>
                  <a:schemeClr val="bg1"/>
                </a:solidFill>
              </a:rPr>
              <a:t>reacted</a:t>
            </a:r>
            <a:r>
              <a:rPr lang="en-GB" sz="2400" kern="0" dirty="0">
                <a:solidFill>
                  <a:schemeClr val="bg1"/>
                </a:solidFill>
              </a:rPr>
              <a:t> to this? </a:t>
            </a:r>
            <a:r>
              <a:rPr lang="en-GB" sz="2400" i="1" kern="0" dirty="0">
                <a:solidFill>
                  <a:schemeClr val="bg1"/>
                </a:solidFill>
              </a:rPr>
              <a:t>Happy? Scared? Angry?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kumimoji="0" lang="en-GB" sz="2400" b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Why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might Parliament have reacted this way?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337" y="163773"/>
            <a:ext cx="8897922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kern="0" dirty="0">
                <a:solidFill>
                  <a:sysClr val="windowText" lastClr="000000"/>
                </a:solidFill>
              </a:rPr>
              <a:t>10</a:t>
            </a:r>
            <a:r>
              <a:rPr lang="en-GB" sz="2800" b="1" kern="0" baseline="30000" dirty="0">
                <a:solidFill>
                  <a:sysClr val="windowText" lastClr="000000"/>
                </a:solidFill>
              </a:rPr>
              <a:t>th</a:t>
            </a:r>
            <a:r>
              <a:rPr lang="en-GB" sz="2800" b="1" kern="0" dirty="0">
                <a:solidFill>
                  <a:sysClr val="windowText" lastClr="000000"/>
                </a:solidFill>
              </a:rPr>
              <a:t> June 1688, James II and his Catholic wife, Mary of Modena had a son. They named him James Stuart. James II now had a Catholic heir to the throne!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28337" y="3248124"/>
            <a:ext cx="5931270" cy="1754326"/>
          </a:xfrm>
          <a:prstGeom prst="rect">
            <a:avLst/>
          </a:prstGeom>
          <a:solidFill>
            <a:srgbClr val="00B050"/>
          </a:solidFill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bg1"/>
                </a:solidFill>
              </a:rPr>
              <a:t>Challenges: </a:t>
            </a:r>
            <a:r>
              <a:rPr lang="en-GB" sz="2400" dirty="0">
                <a:solidFill>
                  <a:schemeClr val="bg1"/>
                </a:solidFill>
              </a:rPr>
              <a:t>1. Who could have been happy about this event?</a:t>
            </a:r>
          </a:p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</a:rPr>
              <a:t>2. Why might there have been different interpretations about this event?</a:t>
            </a:r>
          </a:p>
        </p:txBody>
      </p:sp>
      <p:pic>
        <p:nvPicPr>
          <p:cNvPr id="2050" name="Picture 2" descr="https://upload.wikimedia.org/wikipedia/commons/thumb/6/6c/James_Francis_Edward_Stuart_c._1703_attributed_to_Alexis_Simon_Belle.jpg/800px-James_Francis_Edward_Stuart_c._1703_attributed_to_Alexis_Simon_Be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229" y="1630611"/>
            <a:ext cx="2866030" cy="344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490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157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1</cp:revision>
  <dcterms:created xsi:type="dcterms:W3CDTF">2020-01-13T02:42:08Z</dcterms:created>
  <dcterms:modified xsi:type="dcterms:W3CDTF">2020-01-13T02:42:31Z</dcterms:modified>
</cp:coreProperties>
</file>