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300" r:id="rId5"/>
    <p:sldId id="286" r:id="rId6"/>
    <p:sldId id="301" r:id="rId7"/>
    <p:sldId id="302" r:id="rId8"/>
    <p:sldId id="28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32"/>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F5CC-A405-8347-8B6E-710BF40DDB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7FF74F-02B1-5744-A732-90EEA9A7A8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671257-6109-9947-94B7-0DC0EF861B82}"/>
              </a:ext>
            </a:extLst>
          </p:cNvPr>
          <p:cNvSpPr>
            <a:spLocks noGrp="1"/>
          </p:cNvSpPr>
          <p:nvPr>
            <p:ph type="dt" sz="half" idx="10"/>
          </p:nvPr>
        </p:nvSpPr>
        <p:spPr/>
        <p:txBody>
          <a:bodyPr/>
          <a:lstStyle/>
          <a:p>
            <a:fld id="{02129961-B288-9D4F-8D55-AB8E27237F2A}" type="datetimeFigureOut">
              <a:rPr lang="en-US" smtClean="0"/>
              <a:t>1/29/19</a:t>
            </a:fld>
            <a:endParaRPr lang="en-US"/>
          </a:p>
        </p:txBody>
      </p:sp>
      <p:sp>
        <p:nvSpPr>
          <p:cNvPr id="5" name="Footer Placeholder 4">
            <a:extLst>
              <a:ext uri="{FF2B5EF4-FFF2-40B4-BE49-F238E27FC236}">
                <a16:creationId xmlns:a16="http://schemas.microsoft.com/office/drawing/2014/main" id="{66022299-4642-284C-BF17-971169B82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2D212-893B-FD4B-8144-A3A10F950AE3}"/>
              </a:ext>
            </a:extLst>
          </p:cNvPr>
          <p:cNvSpPr>
            <a:spLocks noGrp="1"/>
          </p:cNvSpPr>
          <p:nvPr>
            <p:ph type="sldNum" sz="quarter" idx="12"/>
          </p:nvPr>
        </p:nvSpPr>
        <p:spPr/>
        <p:txBody>
          <a:bodyPr/>
          <a:lstStyle/>
          <a:p>
            <a:fld id="{534CC4F7-D8EF-854D-9F1A-CA9F6354148C}" type="slidenum">
              <a:rPr lang="en-US" smtClean="0"/>
              <a:t>‹#›</a:t>
            </a:fld>
            <a:endParaRPr lang="en-US"/>
          </a:p>
        </p:txBody>
      </p:sp>
    </p:spTree>
    <p:extLst>
      <p:ext uri="{BB962C8B-B14F-4D97-AF65-F5344CB8AC3E}">
        <p14:creationId xmlns:p14="http://schemas.microsoft.com/office/powerpoint/2010/main" val="1876540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3E31-B030-4E4F-9BA6-71767DE2EB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7603CA-4F32-F24F-8537-B80CD6C9F5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FEC51-FDB3-5340-8040-10A02B597F9C}"/>
              </a:ext>
            </a:extLst>
          </p:cNvPr>
          <p:cNvSpPr>
            <a:spLocks noGrp="1"/>
          </p:cNvSpPr>
          <p:nvPr>
            <p:ph type="dt" sz="half" idx="10"/>
          </p:nvPr>
        </p:nvSpPr>
        <p:spPr/>
        <p:txBody>
          <a:bodyPr/>
          <a:lstStyle/>
          <a:p>
            <a:fld id="{02129961-B288-9D4F-8D55-AB8E27237F2A}" type="datetimeFigureOut">
              <a:rPr lang="en-US" smtClean="0"/>
              <a:t>1/29/19</a:t>
            </a:fld>
            <a:endParaRPr lang="en-US"/>
          </a:p>
        </p:txBody>
      </p:sp>
      <p:sp>
        <p:nvSpPr>
          <p:cNvPr id="5" name="Footer Placeholder 4">
            <a:extLst>
              <a:ext uri="{FF2B5EF4-FFF2-40B4-BE49-F238E27FC236}">
                <a16:creationId xmlns:a16="http://schemas.microsoft.com/office/drawing/2014/main" id="{006A2AF5-EC5B-C343-AD96-F15FD0D2C5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60455-F56A-4141-B233-AF53B361DD10}"/>
              </a:ext>
            </a:extLst>
          </p:cNvPr>
          <p:cNvSpPr>
            <a:spLocks noGrp="1"/>
          </p:cNvSpPr>
          <p:nvPr>
            <p:ph type="sldNum" sz="quarter" idx="12"/>
          </p:nvPr>
        </p:nvSpPr>
        <p:spPr/>
        <p:txBody>
          <a:bodyPr/>
          <a:lstStyle/>
          <a:p>
            <a:fld id="{534CC4F7-D8EF-854D-9F1A-CA9F6354148C}" type="slidenum">
              <a:rPr lang="en-US" smtClean="0"/>
              <a:t>‹#›</a:t>
            </a:fld>
            <a:endParaRPr lang="en-US"/>
          </a:p>
        </p:txBody>
      </p:sp>
    </p:spTree>
    <p:extLst>
      <p:ext uri="{BB962C8B-B14F-4D97-AF65-F5344CB8AC3E}">
        <p14:creationId xmlns:p14="http://schemas.microsoft.com/office/powerpoint/2010/main" val="3743486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876BD-54B0-3F4F-BDEB-9814827372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469695-8C16-7444-8010-E3644D5E47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54DE22-F85F-A14E-A2F0-2F514B23A8E7}"/>
              </a:ext>
            </a:extLst>
          </p:cNvPr>
          <p:cNvSpPr>
            <a:spLocks noGrp="1"/>
          </p:cNvSpPr>
          <p:nvPr>
            <p:ph type="dt" sz="half" idx="10"/>
          </p:nvPr>
        </p:nvSpPr>
        <p:spPr/>
        <p:txBody>
          <a:bodyPr/>
          <a:lstStyle/>
          <a:p>
            <a:fld id="{02129961-B288-9D4F-8D55-AB8E27237F2A}" type="datetimeFigureOut">
              <a:rPr lang="en-US" smtClean="0"/>
              <a:t>1/29/19</a:t>
            </a:fld>
            <a:endParaRPr lang="en-US"/>
          </a:p>
        </p:txBody>
      </p:sp>
      <p:sp>
        <p:nvSpPr>
          <p:cNvPr id="5" name="Footer Placeholder 4">
            <a:extLst>
              <a:ext uri="{FF2B5EF4-FFF2-40B4-BE49-F238E27FC236}">
                <a16:creationId xmlns:a16="http://schemas.microsoft.com/office/drawing/2014/main" id="{E1000B49-4C6D-D640-8E2E-135AFE9FB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8014D-3A2A-E145-87F2-55D1FA59C14F}"/>
              </a:ext>
            </a:extLst>
          </p:cNvPr>
          <p:cNvSpPr>
            <a:spLocks noGrp="1"/>
          </p:cNvSpPr>
          <p:nvPr>
            <p:ph type="sldNum" sz="quarter" idx="12"/>
          </p:nvPr>
        </p:nvSpPr>
        <p:spPr/>
        <p:txBody>
          <a:bodyPr/>
          <a:lstStyle/>
          <a:p>
            <a:fld id="{534CC4F7-D8EF-854D-9F1A-CA9F6354148C}" type="slidenum">
              <a:rPr lang="en-US" smtClean="0"/>
              <a:t>‹#›</a:t>
            </a:fld>
            <a:endParaRPr lang="en-US"/>
          </a:p>
        </p:txBody>
      </p:sp>
    </p:spTree>
    <p:extLst>
      <p:ext uri="{BB962C8B-B14F-4D97-AF65-F5344CB8AC3E}">
        <p14:creationId xmlns:p14="http://schemas.microsoft.com/office/powerpoint/2010/main" val="3617064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a:extLst>
              <a:ext uri="{FF2B5EF4-FFF2-40B4-BE49-F238E27FC236}">
                <a16:creationId xmlns:a16="http://schemas.microsoft.com/office/drawing/2014/main" id="{7627F552-6774-994D-B58B-A851CC9EDE13}"/>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B45CCD7A-BD1C-9840-A5E1-C7BC20308BA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C8B91B4F-B9BC-D540-A2C8-1E7109F5F3ED}"/>
              </a:ext>
            </a:extLst>
          </p:cNvPr>
          <p:cNvSpPr>
            <a:spLocks noGrp="1" noChangeArrowheads="1"/>
          </p:cNvSpPr>
          <p:nvPr>
            <p:ph type="sldNum" sz="quarter" idx="12"/>
          </p:nvPr>
        </p:nvSpPr>
        <p:spPr>
          <a:ln/>
        </p:spPr>
        <p:txBody>
          <a:bodyPr/>
          <a:lstStyle>
            <a:lvl1pPr>
              <a:defRPr/>
            </a:lvl1pPr>
          </a:lstStyle>
          <a:p>
            <a:pPr>
              <a:defRPr/>
            </a:pPr>
            <a:fld id="{E54B23F2-F5C3-B046-9332-9566046E18C8}" type="slidenum">
              <a:rPr lang="en-GB" altLang="en-US"/>
              <a:pPr>
                <a:defRPr/>
              </a:pPr>
              <a:t>‹#›</a:t>
            </a:fld>
            <a:endParaRPr lang="en-GB" altLang="en-US"/>
          </a:p>
        </p:txBody>
      </p:sp>
    </p:spTree>
    <p:extLst>
      <p:ext uri="{BB962C8B-B14F-4D97-AF65-F5344CB8AC3E}">
        <p14:creationId xmlns:p14="http://schemas.microsoft.com/office/powerpoint/2010/main" val="44940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A6929-BC85-EC4D-8880-D7E7226D1B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4D7FF9-704A-C048-BA22-B77E5641964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0DE44-664F-6B49-9715-5CC8F4AC5630}"/>
              </a:ext>
            </a:extLst>
          </p:cNvPr>
          <p:cNvSpPr>
            <a:spLocks noGrp="1"/>
          </p:cNvSpPr>
          <p:nvPr>
            <p:ph type="dt" sz="half" idx="10"/>
          </p:nvPr>
        </p:nvSpPr>
        <p:spPr/>
        <p:txBody>
          <a:bodyPr/>
          <a:lstStyle/>
          <a:p>
            <a:fld id="{02129961-B288-9D4F-8D55-AB8E27237F2A}" type="datetimeFigureOut">
              <a:rPr lang="en-US" smtClean="0"/>
              <a:t>1/29/19</a:t>
            </a:fld>
            <a:endParaRPr lang="en-US"/>
          </a:p>
        </p:txBody>
      </p:sp>
      <p:sp>
        <p:nvSpPr>
          <p:cNvPr id="5" name="Footer Placeholder 4">
            <a:extLst>
              <a:ext uri="{FF2B5EF4-FFF2-40B4-BE49-F238E27FC236}">
                <a16:creationId xmlns:a16="http://schemas.microsoft.com/office/drawing/2014/main" id="{BF9BEAE4-EEEB-8D46-B346-022E5A6CF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88DC0-F539-B24F-A12E-E3F15FDEFA13}"/>
              </a:ext>
            </a:extLst>
          </p:cNvPr>
          <p:cNvSpPr>
            <a:spLocks noGrp="1"/>
          </p:cNvSpPr>
          <p:nvPr>
            <p:ph type="sldNum" sz="quarter" idx="12"/>
          </p:nvPr>
        </p:nvSpPr>
        <p:spPr/>
        <p:txBody>
          <a:bodyPr/>
          <a:lstStyle/>
          <a:p>
            <a:fld id="{534CC4F7-D8EF-854D-9F1A-CA9F6354148C}" type="slidenum">
              <a:rPr lang="en-US" smtClean="0"/>
              <a:t>‹#›</a:t>
            </a:fld>
            <a:endParaRPr lang="en-US"/>
          </a:p>
        </p:txBody>
      </p:sp>
    </p:spTree>
    <p:extLst>
      <p:ext uri="{BB962C8B-B14F-4D97-AF65-F5344CB8AC3E}">
        <p14:creationId xmlns:p14="http://schemas.microsoft.com/office/powerpoint/2010/main" val="849456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28178-CB63-9743-ABAB-E03FA23D58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2B87B8-605E-A24E-946B-6B17088FB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170A99-B219-404E-8027-AF28E0F5FB7A}"/>
              </a:ext>
            </a:extLst>
          </p:cNvPr>
          <p:cNvSpPr>
            <a:spLocks noGrp="1"/>
          </p:cNvSpPr>
          <p:nvPr>
            <p:ph type="dt" sz="half" idx="10"/>
          </p:nvPr>
        </p:nvSpPr>
        <p:spPr/>
        <p:txBody>
          <a:bodyPr/>
          <a:lstStyle/>
          <a:p>
            <a:fld id="{02129961-B288-9D4F-8D55-AB8E27237F2A}" type="datetimeFigureOut">
              <a:rPr lang="en-US" smtClean="0"/>
              <a:t>1/29/19</a:t>
            </a:fld>
            <a:endParaRPr lang="en-US"/>
          </a:p>
        </p:txBody>
      </p:sp>
      <p:sp>
        <p:nvSpPr>
          <p:cNvPr id="5" name="Footer Placeholder 4">
            <a:extLst>
              <a:ext uri="{FF2B5EF4-FFF2-40B4-BE49-F238E27FC236}">
                <a16:creationId xmlns:a16="http://schemas.microsoft.com/office/drawing/2014/main" id="{85469D76-6778-5D44-8679-817CEB8A7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FAFC9-459A-884D-92DB-5394B0B5612C}"/>
              </a:ext>
            </a:extLst>
          </p:cNvPr>
          <p:cNvSpPr>
            <a:spLocks noGrp="1"/>
          </p:cNvSpPr>
          <p:nvPr>
            <p:ph type="sldNum" sz="quarter" idx="12"/>
          </p:nvPr>
        </p:nvSpPr>
        <p:spPr/>
        <p:txBody>
          <a:bodyPr/>
          <a:lstStyle/>
          <a:p>
            <a:fld id="{534CC4F7-D8EF-854D-9F1A-CA9F6354148C}" type="slidenum">
              <a:rPr lang="en-US" smtClean="0"/>
              <a:t>‹#›</a:t>
            </a:fld>
            <a:endParaRPr lang="en-US"/>
          </a:p>
        </p:txBody>
      </p:sp>
    </p:spTree>
    <p:extLst>
      <p:ext uri="{BB962C8B-B14F-4D97-AF65-F5344CB8AC3E}">
        <p14:creationId xmlns:p14="http://schemas.microsoft.com/office/powerpoint/2010/main" val="135379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FD04E-BCB3-DD42-A673-C09E664AA5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3D51AD-7013-8245-9DD0-3696A7B8179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24D2AE-9F17-0C44-BF0C-60E9207E40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86F12-892E-6744-B694-395115CE88C6}"/>
              </a:ext>
            </a:extLst>
          </p:cNvPr>
          <p:cNvSpPr>
            <a:spLocks noGrp="1"/>
          </p:cNvSpPr>
          <p:nvPr>
            <p:ph type="dt" sz="half" idx="10"/>
          </p:nvPr>
        </p:nvSpPr>
        <p:spPr/>
        <p:txBody>
          <a:bodyPr/>
          <a:lstStyle/>
          <a:p>
            <a:fld id="{02129961-B288-9D4F-8D55-AB8E27237F2A}" type="datetimeFigureOut">
              <a:rPr lang="en-US" smtClean="0"/>
              <a:t>1/29/19</a:t>
            </a:fld>
            <a:endParaRPr lang="en-US"/>
          </a:p>
        </p:txBody>
      </p:sp>
      <p:sp>
        <p:nvSpPr>
          <p:cNvPr id="6" name="Footer Placeholder 5">
            <a:extLst>
              <a:ext uri="{FF2B5EF4-FFF2-40B4-BE49-F238E27FC236}">
                <a16:creationId xmlns:a16="http://schemas.microsoft.com/office/drawing/2014/main" id="{713B16BE-75A8-B04E-8EFE-92CC410A0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50A020-D69B-514C-B16C-C7F3C718B13F}"/>
              </a:ext>
            </a:extLst>
          </p:cNvPr>
          <p:cNvSpPr>
            <a:spLocks noGrp="1"/>
          </p:cNvSpPr>
          <p:nvPr>
            <p:ph type="sldNum" sz="quarter" idx="12"/>
          </p:nvPr>
        </p:nvSpPr>
        <p:spPr/>
        <p:txBody>
          <a:bodyPr/>
          <a:lstStyle/>
          <a:p>
            <a:fld id="{534CC4F7-D8EF-854D-9F1A-CA9F6354148C}" type="slidenum">
              <a:rPr lang="en-US" smtClean="0"/>
              <a:t>‹#›</a:t>
            </a:fld>
            <a:endParaRPr lang="en-US"/>
          </a:p>
        </p:txBody>
      </p:sp>
    </p:spTree>
    <p:extLst>
      <p:ext uri="{BB962C8B-B14F-4D97-AF65-F5344CB8AC3E}">
        <p14:creationId xmlns:p14="http://schemas.microsoft.com/office/powerpoint/2010/main" val="397200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AF79-B5A3-AC41-AE21-3DCF75C71F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5A4355-F272-F246-A8C8-48D00B6F69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D60807-49B6-0A47-9337-ECBE88ECFF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2013DE-064E-5142-B405-26DE33D3E1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B3125E-0010-0640-83C3-444F7B5A0E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51B20B-E521-0F4A-8DCB-63FFAB5B372A}"/>
              </a:ext>
            </a:extLst>
          </p:cNvPr>
          <p:cNvSpPr>
            <a:spLocks noGrp="1"/>
          </p:cNvSpPr>
          <p:nvPr>
            <p:ph type="dt" sz="half" idx="10"/>
          </p:nvPr>
        </p:nvSpPr>
        <p:spPr/>
        <p:txBody>
          <a:bodyPr/>
          <a:lstStyle/>
          <a:p>
            <a:fld id="{02129961-B288-9D4F-8D55-AB8E27237F2A}" type="datetimeFigureOut">
              <a:rPr lang="en-US" smtClean="0"/>
              <a:t>1/29/19</a:t>
            </a:fld>
            <a:endParaRPr lang="en-US"/>
          </a:p>
        </p:txBody>
      </p:sp>
      <p:sp>
        <p:nvSpPr>
          <p:cNvPr id="8" name="Footer Placeholder 7">
            <a:extLst>
              <a:ext uri="{FF2B5EF4-FFF2-40B4-BE49-F238E27FC236}">
                <a16:creationId xmlns:a16="http://schemas.microsoft.com/office/drawing/2014/main" id="{DB161CCA-F0FE-FD4B-8D50-EC6FAE2A59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C39037-3AA6-E24F-A070-79234420425B}"/>
              </a:ext>
            </a:extLst>
          </p:cNvPr>
          <p:cNvSpPr>
            <a:spLocks noGrp="1"/>
          </p:cNvSpPr>
          <p:nvPr>
            <p:ph type="sldNum" sz="quarter" idx="12"/>
          </p:nvPr>
        </p:nvSpPr>
        <p:spPr/>
        <p:txBody>
          <a:bodyPr/>
          <a:lstStyle/>
          <a:p>
            <a:fld id="{534CC4F7-D8EF-854D-9F1A-CA9F6354148C}" type="slidenum">
              <a:rPr lang="en-US" smtClean="0"/>
              <a:t>‹#›</a:t>
            </a:fld>
            <a:endParaRPr lang="en-US"/>
          </a:p>
        </p:txBody>
      </p:sp>
    </p:spTree>
    <p:extLst>
      <p:ext uri="{BB962C8B-B14F-4D97-AF65-F5344CB8AC3E}">
        <p14:creationId xmlns:p14="http://schemas.microsoft.com/office/powerpoint/2010/main" val="52275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20B1-3016-0D41-832F-D55F54807D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7E3A2A-B28F-9440-8277-03D3CC6C988D}"/>
              </a:ext>
            </a:extLst>
          </p:cNvPr>
          <p:cNvSpPr>
            <a:spLocks noGrp="1"/>
          </p:cNvSpPr>
          <p:nvPr>
            <p:ph type="dt" sz="half" idx="10"/>
          </p:nvPr>
        </p:nvSpPr>
        <p:spPr/>
        <p:txBody>
          <a:bodyPr/>
          <a:lstStyle/>
          <a:p>
            <a:fld id="{02129961-B288-9D4F-8D55-AB8E27237F2A}" type="datetimeFigureOut">
              <a:rPr lang="en-US" smtClean="0"/>
              <a:t>1/29/19</a:t>
            </a:fld>
            <a:endParaRPr lang="en-US"/>
          </a:p>
        </p:txBody>
      </p:sp>
      <p:sp>
        <p:nvSpPr>
          <p:cNvPr id="4" name="Footer Placeholder 3">
            <a:extLst>
              <a:ext uri="{FF2B5EF4-FFF2-40B4-BE49-F238E27FC236}">
                <a16:creationId xmlns:a16="http://schemas.microsoft.com/office/drawing/2014/main" id="{8DCB17D6-7F56-9449-AB05-B2CABA059D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8C84FA-3082-BA48-86E9-974B36FF3917}"/>
              </a:ext>
            </a:extLst>
          </p:cNvPr>
          <p:cNvSpPr>
            <a:spLocks noGrp="1"/>
          </p:cNvSpPr>
          <p:nvPr>
            <p:ph type="sldNum" sz="quarter" idx="12"/>
          </p:nvPr>
        </p:nvSpPr>
        <p:spPr/>
        <p:txBody>
          <a:bodyPr/>
          <a:lstStyle/>
          <a:p>
            <a:fld id="{534CC4F7-D8EF-854D-9F1A-CA9F6354148C}" type="slidenum">
              <a:rPr lang="en-US" smtClean="0"/>
              <a:t>‹#›</a:t>
            </a:fld>
            <a:endParaRPr lang="en-US"/>
          </a:p>
        </p:txBody>
      </p:sp>
    </p:spTree>
    <p:extLst>
      <p:ext uri="{BB962C8B-B14F-4D97-AF65-F5344CB8AC3E}">
        <p14:creationId xmlns:p14="http://schemas.microsoft.com/office/powerpoint/2010/main" val="225327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276D52-AA9A-6E4D-8371-9A8166B32A22}"/>
              </a:ext>
            </a:extLst>
          </p:cNvPr>
          <p:cNvSpPr>
            <a:spLocks noGrp="1"/>
          </p:cNvSpPr>
          <p:nvPr>
            <p:ph type="dt" sz="half" idx="10"/>
          </p:nvPr>
        </p:nvSpPr>
        <p:spPr/>
        <p:txBody>
          <a:bodyPr/>
          <a:lstStyle/>
          <a:p>
            <a:fld id="{02129961-B288-9D4F-8D55-AB8E27237F2A}" type="datetimeFigureOut">
              <a:rPr lang="en-US" smtClean="0"/>
              <a:t>1/29/19</a:t>
            </a:fld>
            <a:endParaRPr lang="en-US"/>
          </a:p>
        </p:txBody>
      </p:sp>
      <p:sp>
        <p:nvSpPr>
          <p:cNvPr id="3" name="Footer Placeholder 2">
            <a:extLst>
              <a:ext uri="{FF2B5EF4-FFF2-40B4-BE49-F238E27FC236}">
                <a16:creationId xmlns:a16="http://schemas.microsoft.com/office/drawing/2014/main" id="{6CE3CE54-E42B-8E4F-B480-C3B2048ADE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A0E9FE-5661-A342-BFCB-336F6F0D3B5A}"/>
              </a:ext>
            </a:extLst>
          </p:cNvPr>
          <p:cNvSpPr>
            <a:spLocks noGrp="1"/>
          </p:cNvSpPr>
          <p:nvPr>
            <p:ph type="sldNum" sz="quarter" idx="12"/>
          </p:nvPr>
        </p:nvSpPr>
        <p:spPr/>
        <p:txBody>
          <a:bodyPr/>
          <a:lstStyle/>
          <a:p>
            <a:fld id="{534CC4F7-D8EF-854D-9F1A-CA9F6354148C}" type="slidenum">
              <a:rPr lang="en-US" smtClean="0"/>
              <a:t>‹#›</a:t>
            </a:fld>
            <a:endParaRPr lang="en-US"/>
          </a:p>
        </p:txBody>
      </p:sp>
    </p:spTree>
    <p:extLst>
      <p:ext uri="{BB962C8B-B14F-4D97-AF65-F5344CB8AC3E}">
        <p14:creationId xmlns:p14="http://schemas.microsoft.com/office/powerpoint/2010/main" val="165214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F73A-757D-E746-8015-CD9C001AF3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474EF2-970F-2B42-9E93-9612B8BC63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5FFF2B-2342-C644-8819-9B14EBBE2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2A14EE-0377-804F-9105-7C8235F759E7}"/>
              </a:ext>
            </a:extLst>
          </p:cNvPr>
          <p:cNvSpPr>
            <a:spLocks noGrp="1"/>
          </p:cNvSpPr>
          <p:nvPr>
            <p:ph type="dt" sz="half" idx="10"/>
          </p:nvPr>
        </p:nvSpPr>
        <p:spPr/>
        <p:txBody>
          <a:bodyPr/>
          <a:lstStyle/>
          <a:p>
            <a:fld id="{02129961-B288-9D4F-8D55-AB8E27237F2A}" type="datetimeFigureOut">
              <a:rPr lang="en-US" smtClean="0"/>
              <a:t>1/29/19</a:t>
            </a:fld>
            <a:endParaRPr lang="en-US"/>
          </a:p>
        </p:txBody>
      </p:sp>
      <p:sp>
        <p:nvSpPr>
          <p:cNvPr id="6" name="Footer Placeholder 5">
            <a:extLst>
              <a:ext uri="{FF2B5EF4-FFF2-40B4-BE49-F238E27FC236}">
                <a16:creationId xmlns:a16="http://schemas.microsoft.com/office/drawing/2014/main" id="{1F922FA3-E391-8749-8C4D-277D6EF886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688BF0-1320-F446-98F3-D4E119AA6998}"/>
              </a:ext>
            </a:extLst>
          </p:cNvPr>
          <p:cNvSpPr>
            <a:spLocks noGrp="1"/>
          </p:cNvSpPr>
          <p:nvPr>
            <p:ph type="sldNum" sz="quarter" idx="12"/>
          </p:nvPr>
        </p:nvSpPr>
        <p:spPr/>
        <p:txBody>
          <a:bodyPr/>
          <a:lstStyle/>
          <a:p>
            <a:fld id="{534CC4F7-D8EF-854D-9F1A-CA9F6354148C}" type="slidenum">
              <a:rPr lang="en-US" smtClean="0"/>
              <a:t>‹#›</a:t>
            </a:fld>
            <a:endParaRPr lang="en-US"/>
          </a:p>
        </p:txBody>
      </p:sp>
    </p:spTree>
    <p:extLst>
      <p:ext uri="{BB962C8B-B14F-4D97-AF65-F5344CB8AC3E}">
        <p14:creationId xmlns:p14="http://schemas.microsoft.com/office/powerpoint/2010/main" val="417813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CEBB-CBC5-1A49-A74A-2C39F17E76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20D596-49D6-8844-BBED-2B860903EB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4DB8EA-FA5D-A94B-BC51-92A3BFB761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96FDF6-D0F9-AD4F-B20E-266C55EDDDA0}"/>
              </a:ext>
            </a:extLst>
          </p:cNvPr>
          <p:cNvSpPr>
            <a:spLocks noGrp="1"/>
          </p:cNvSpPr>
          <p:nvPr>
            <p:ph type="dt" sz="half" idx="10"/>
          </p:nvPr>
        </p:nvSpPr>
        <p:spPr/>
        <p:txBody>
          <a:bodyPr/>
          <a:lstStyle/>
          <a:p>
            <a:fld id="{02129961-B288-9D4F-8D55-AB8E27237F2A}" type="datetimeFigureOut">
              <a:rPr lang="en-US" smtClean="0"/>
              <a:t>1/29/19</a:t>
            </a:fld>
            <a:endParaRPr lang="en-US"/>
          </a:p>
        </p:txBody>
      </p:sp>
      <p:sp>
        <p:nvSpPr>
          <p:cNvPr id="6" name="Footer Placeholder 5">
            <a:extLst>
              <a:ext uri="{FF2B5EF4-FFF2-40B4-BE49-F238E27FC236}">
                <a16:creationId xmlns:a16="http://schemas.microsoft.com/office/drawing/2014/main" id="{F8A746E4-F211-484C-85D1-E3C31C3F29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72EF7-3491-5048-A09A-79FCE82C3B1D}"/>
              </a:ext>
            </a:extLst>
          </p:cNvPr>
          <p:cNvSpPr>
            <a:spLocks noGrp="1"/>
          </p:cNvSpPr>
          <p:nvPr>
            <p:ph type="sldNum" sz="quarter" idx="12"/>
          </p:nvPr>
        </p:nvSpPr>
        <p:spPr/>
        <p:txBody>
          <a:bodyPr/>
          <a:lstStyle/>
          <a:p>
            <a:fld id="{534CC4F7-D8EF-854D-9F1A-CA9F6354148C}" type="slidenum">
              <a:rPr lang="en-US" smtClean="0"/>
              <a:t>‹#›</a:t>
            </a:fld>
            <a:endParaRPr lang="en-US"/>
          </a:p>
        </p:txBody>
      </p:sp>
    </p:spTree>
    <p:extLst>
      <p:ext uri="{BB962C8B-B14F-4D97-AF65-F5344CB8AC3E}">
        <p14:creationId xmlns:p14="http://schemas.microsoft.com/office/powerpoint/2010/main" val="277411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B6C111-65A6-A44B-87FD-3DF64CF228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CC8586-37C9-9A4B-9D21-C13628FB7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8A629-1080-444D-97EF-DDF5A78477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29961-B288-9D4F-8D55-AB8E27237F2A}" type="datetimeFigureOut">
              <a:rPr lang="en-US" smtClean="0"/>
              <a:t>1/29/19</a:t>
            </a:fld>
            <a:endParaRPr lang="en-US"/>
          </a:p>
        </p:txBody>
      </p:sp>
      <p:sp>
        <p:nvSpPr>
          <p:cNvPr id="5" name="Footer Placeholder 4">
            <a:extLst>
              <a:ext uri="{FF2B5EF4-FFF2-40B4-BE49-F238E27FC236}">
                <a16:creationId xmlns:a16="http://schemas.microsoft.com/office/drawing/2014/main" id="{9AF06FA5-5507-FB42-8168-34CAAFC5F6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012939-7C63-A441-AD62-8D5F579DCE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CC4F7-D8EF-854D-9F1A-CA9F6354148C}" type="slidenum">
              <a:rPr lang="en-US" smtClean="0"/>
              <a:t>‹#›</a:t>
            </a:fld>
            <a:endParaRPr lang="en-US"/>
          </a:p>
        </p:txBody>
      </p:sp>
    </p:spTree>
    <p:extLst>
      <p:ext uri="{BB962C8B-B14F-4D97-AF65-F5344CB8AC3E}">
        <p14:creationId xmlns:p14="http://schemas.microsoft.com/office/powerpoint/2010/main" val="2610380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peoplemov.in/#f_DZ"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FDF28-7BAA-284C-8335-1708A27BEE2E}"/>
              </a:ext>
            </a:extLst>
          </p:cNvPr>
          <p:cNvSpPr>
            <a:spLocks noGrp="1"/>
          </p:cNvSpPr>
          <p:nvPr>
            <p:ph type="ctrTitle"/>
          </p:nvPr>
        </p:nvSpPr>
        <p:spPr>
          <a:xfrm>
            <a:off x="1644315" y="2782721"/>
            <a:ext cx="9144000" cy="2387600"/>
          </a:xfrm>
        </p:spPr>
        <p:txBody>
          <a:bodyPr/>
          <a:lstStyle/>
          <a:p>
            <a:r>
              <a:rPr lang="en-US" dirty="0">
                <a:latin typeface="dearJoe 5 CASUAL PRO" panose="02000000000000000000" pitchFamily="2" charset="0"/>
              </a:rPr>
              <a:t>Introduction to Migration </a:t>
            </a:r>
          </a:p>
        </p:txBody>
      </p:sp>
      <p:sp>
        <p:nvSpPr>
          <p:cNvPr id="3" name="Subtitle 2">
            <a:extLst>
              <a:ext uri="{FF2B5EF4-FFF2-40B4-BE49-F238E27FC236}">
                <a16:creationId xmlns:a16="http://schemas.microsoft.com/office/drawing/2014/main" id="{4C761622-DFE9-6D46-979D-D42355960669}"/>
              </a:ext>
            </a:extLst>
          </p:cNvPr>
          <p:cNvSpPr>
            <a:spLocks noGrp="1"/>
          </p:cNvSpPr>
          <p:nvPr>
            <p:ph type="subTitle" idx="1"/>
          </p:nvPr>
        </p:nvSpPr>
        <p:spPr>
          <a:xfrm>
            <a:off x="1644315" y="5466933"/>
            <a:ext cx="9144000" cy="1655762"/>
          </a:xfrm>
        </p:spPr>
        <p:txBody>
          <a:bodyPr/>
          <a:lstStyle/>
          <a:p>
            <a:r>
              <a:rPr lang="en-US" b="1" u="sng" dirty="0"/>
              <a:t>Objective</a:t>
            </a:r>
            <a:r>
              <a:rPr lang="en-US" dirty="0"/>
              <a:t>: To find out what makes people move within and outside of their home country.</a:t>
            </a:r>
          </a:p>
        </p:txBody>
      </p:sp>
      <p:pic>
        <p:nvPicPr>
          <p:cNvPr id="5" name="Picture 4">
            <a:extLst>
              <a:ext uri="{FF2B5EF4-FFF2-40B4-BE49-F238E27FC236}">
                <a16:creationId xmlns:a16="http://schemas.microsoft.com/office/drawing/2014/main" id="{B541BB55-F6B0-CE46-A078-FF0AD4AF4707}"/>
              </a:ext>
            </a:extLst>
          </p:cNvPr>
          <p:cNvPicPr>
            <a:picLocks noChangeAspect="1"/>
          </p:cNvPicPr>
          <p:nvPr/>
        </p:nvPicPr>
        <p:blipFill>
          <a:blip r:embed="rId2"/>
          <a:stretch>
            <a:fillRect/>
          </a:stretch>
        </p:blipFill>
        <p:spPr>
          <a:xfrm>
            <a:off x="128588" y="147808"/>
            <a:ext cx="3608722" cy="2486607"/>
          </a:xfrm>
          <a:prstGeom prst="rect">
            <a:avLst/>
          </a:prstGeom>
        </p:spPr>
      </p:pic>
      <p:pic>
        <p:nvPicPr>
          <p:cNvPr id="7" name="Picture 6">
            <a:extLst>
              <a:ext uri="{FF2B5EF4-FFF2-40B4-BE49-F238E27FC236}">
                <a16:creationId xmlns:a16="http://schemas.microsoft.com/office/drawing/2014/main" id="{18D01AE3-4AE5-F744-B05D-602417DB563E}"/>
              </a:ext>
            </a:extLst>
          </p:cNvPr>
          <p:cNvPicPr>
            <a:picLocks noChangeAspect="1"/>
          </p:cNvPicPr>
          <p:nvPr/>
        </p:nvPicPr>
        <p:blipFill>
          <a:blip r:embed="rId3"/>
          <a:stretch>
            <a:fillRect/>
          </a:stretch>
        </p:blipFill>
        <p:spPr>
          <a:xfrm>
            <a:off x="3851275" y="246815"/>
            <a:ext cx="4240585" cy="2387600"/>
          </a:xfrm>
          <a:prstGeom prst="rect">
            <a:avLst/>
          </a:prstGeom>
        </p:spPr>
      </p:pic>
      <p:pic>
        <p:nvPicPr>
          <p:cNvPr id="9" name="Picture 8">
            <a:extLst>
              <a:ext uri="{FF2B5EF4-FFF2-40B4-BE49-F238E27FC236}">
                <a16:creationId xmlns:a16="http://schemas.microsoft.com/office/drawing/2014/main" id="{9989C4B5-14F6-F340-BAE3-1ACF601F22D9}"/>
              </a:ext>
            </a:extLst>
          </p:cNvPr>
          <p:cNvPicPr>
            <a:picLocks noChangeAspect="1"/>
          </p:cNvPicPr>
          <p:nvPr/>
        </p:nvPicPr>
        <p:blipFill>
          <a:blip r:embed="rId4"/>
          <a:stretch>
            <a:fillRect/>
          </a:stretch>
        </p:blipFill>
        <p:spPr>
          <a:xfrm>
            <a:off x="8205825" y="229031"/>
            <a:ext cx="3781425" cy="2553690"/>
          </a:xfrm>
          <a:prstGeom prst="rect">
            <a:avLst/>
          </a:prstGeom>
        </p:spPr>
      </p:pic>
    </p:spTree>
    <p:extLst>
      <p:ext uri="{BB962C8B-B14F-4D97-AF65-F5344CB8AC3E}">
        <p14:creationId xmlns:p14="http://schemas.microsoft.com/office/powerpoint/2010/main" val="2626387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6FA37-20BD-0148-98CA-461685276069}"/>
              </a:ext>
            </a:extLst>
          </p:cNvPr>
          <p:cNvSpPr>
            <a:spLocks noGrp="1"/>
          </p:cNvSpPr>
          <p:nvPr>
            <p:ph type="title"/>
          </p:nvPr>
        </p:nvSpPr>
        <p:spPr/>
        <p:txBody>
          <a:bodyPr/>
          <a:lstStyle/>
          <a:p>
            <a:r>
              <a:rPr lang="en-US" dirty="0"/>
              <a:t>Write down the key ideas that come to mind when you think of the word migration….</a:t>
            </a:r>
          </a:p>
        </p:txBody>
      </p:sp>
      <p:sp>
        <p:nvSpPr>
          <p:cNvPr id="3" name="Content Placeholder 2">
            <a:extLst>
              <a:ext uri="{FF2B5EF4-FFF2-40B4-BE49-F238E27FC236}">
                <a16:creationId xmlns:a16="http://schemas.microsoft.com/office/drawing/2014/main" id="{6A281EE0-A7DA-0C4F-9222-B404AB029EF4}"/>
              </a:ext>
            </a:extLst>
          </p:cNvPr>
          <p:cNvSpPr>
            <a:spLocks noGrp="1"/>
          </p:cNvSpPr>
          <p:nvPr>
            <p:ph idx="1"/>
          </p:nvPr>
        </p:nvSpPr>
        <p:spPr/>
        <p:txBody>
          <a:bodyPr/>
          <a:lstStyle/>
          <a:p>
            <a:endParaRPr lang="en-US"/>
          </a:p>
        </p:txBody>
      </p:sp>
      <p:pic>
        <p:nvPicPr>
          <p:cNvPr id="4" name="Picture 4">
            <a:extLst>
              <a:ext uri="{FF2B5EF4-FFF2-40B4-BE49-F238E27FC236}">
                <a16:creationId xmlns:a16="http://schemas.microsoft.com/office/drawing/2014/main" id="{115F7B37-8AE7-C24C-B826-FEF1FA4E9E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2400300"/>
            <a:ext cx="90741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723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420AD-C420-204B-95B1-859E27F19FF8}"/>
              </a:ext>
            </a:extLst>
          </p:cNvPr>
          <p:cNvSpPr>
            <a:spLocks noGrp="1"/>
          </p:cNvSpPr>
          <p:nvPr>
            <p:ph type="title"/>
          </p:nvPr>
        </p:nvSpPr>
        <p:spPr>
          <a:xfrm>
            <a:off x="216568" y="365125"/>
            <a:ext cx="12139864" cy="1325563"/>
          </a:xfrm>
        </p:spPr>
        <p:txBody>
          <a:bodyPr>
            <a:normAutofit fontScale="90000"/>
          </a:bodyPr>
          <a:lstStyle/>
          <a:p>
            <a:r>
              <a:rPr lang="en-US" dirty="0">
                <a:latin typeface="dearJoe 5 CASUAL PRO" panose="02000000000000000000" pitchFamily="2" charset="0"/>
              </a:rPr>
              <a:t>Migration statements: </a:t>
            </a:r>
            <a:r>
              <a:rPr lang="en-US" sz="2700" dirty="0">
                <a:latin typeface="Calibri" panose="020F0502020204030204" pitchFamily="34" charset="0"/>
                <a:cs typeface="Calibri" panose="020F0502020204030204" pitchFamily="34" charset="0"/>
              </a:rPr>
              <a:t>R</a:t>
            </a:r>
            <a:r>
              <a:rPr lang="en-US" sz="2700" dirty="0"/>
              <a:t>ead the statements and decide if you agree or disagree with them</a:t>
            </a:r>
            <a:br>
              <a:rPr lang="en-US" dirty="0"/>
            </a:br>
            <a:endParaRPr lang="en-US" dirty="0"/>
          </a:p>
        </p:txBody>
      </p:sp>
      <p:sp>
        <p:nvSpPr>
          <p:cNvPr id="3" name="Content Placeholder 2">
            <a:extLst>
              <a:ext uri="{FF2B5EF4-FFF2-40B4-BE49-F238E27FC236}">
                <a16:creationId xmlns:a16="http://schemas.microsoft.com/office/drawing/2014/main" id="{FFB51E2D-47F5-464A-9698-5A3034FA450F}"/>
              </a:ext>
            </a:extLst>
          </p:cNvPr>
          <p:cNvSpPr>
            <a:spLocks noGrp="1"/>
          </p:cNvSpPr>
          <p:nvPr>
            <p:ph idx="1"/>
          </p:nvPr>
        </p:nvSpPr>
        <p:spPr>
          <a:xfrm>
            <a:off x="1283367" y="760036"/>
            <a:ext cx="11257548" cy="4351338"/>
          </a:xfrm>
        </p:spPr>
        <p:txBody>
          <a:bodyPr>
            <a:normAutofit fontScale="25000" lnSpcReduction="20000"/>
          </a:bodyPr>
          <a:lstStyle/>
          <a:p>
            <a:pPr marL="0" indent="0">
              <a:buNone/>
            </a:pPr>
            <a:r>
              <a:rPr lang="en-US" dirty="0"/>
              <a:t>\</a:t>
            </a:r>
          </a:p>
          <a:p>
            <a:pPr marL="0" indent="0">
              <a:buNone/>
            </a:pPr>
            <a:r>
              <a:rPr lang="en-US" dirty="0"/>
              <a:t> </a:t>
            </a:r>
            <a:r>
              <a:rPr lang="en-US" sz="6400" dirty="0"/>
              <a:t>The main reason people move to another country is so they can earn more money </a:t>
            </a:r>
          </a:p>
          <a:p>
            <a:pPr marL="0" indent="0">
              <a:buNone/>
            </a:pPr>
            <a:r>
              <a:rPr lang="en-US" sz="6400" dirty="0"/>
              <a:t> </a:t>
            </a:r>
          </a:p>
          <a:p>
            <a:pPr marL="0" indent="0">
              <a:buNone/>
            </a:pPr>
            <a:r>
              <a:rPr lang="en-US" sz="6400" dirty="0"/>
              <a:t>You can belong to more than one country</a:t>
            </a:r>
          </a:p>
          <a:p>
            <a:pPr marL="0" indent="0">
              <a:buNone/>
            </a:pPr>
            <a:r>
              <a:rPr lang="en-US" sz="6400" dirty="0"/>
              <a:t> </a:t>
            </a:r>
          </a:p>
          <a:p>
            <a:pPr marL="0" indent="0">
              <a:buNone/>
            </a:pPr>
            <a:r>
              <a:rPr lang="en-US" sz="6400" dirty="0"/>
              <a:t>People coming to other countries by illegal means should be sent back</a:t>
            </a:r>
          </a:p>
          <a:p>
            <a:pPr marL="0" indent="0">
              <a:buNone/>
            </a:pPr>
            <a:r>
              <a:rPr lang="en-US" sz="6400" dirty="0"/>
              <a:t> </a:t>
            </a:r>
          </a:p>
          <a:p>
            <a:pPr marL="0" indent="0">
              <a:buNone/>
            </a:pPr>
            <a:r>
              <a:rPr lang="en-US" sz="6400" dirty="0"/>
              <a:t>Migration causes conflict in communities </a:t>
            </a:r>
          </a:p>
          <a:p>
            <a:pPr marL="0" indent="0">
              <a:buNone/>
            </a:pPr>
            <a:r>
              <a:rPr lang="en-US" sz="6400" dirty="0"/>
              <a:t> </a:t>
            </a:r>
          </a:p>
          <a:p>
            <a:pPr marL="0" indent="0">
              <a:buNone/>
            </a:pPr>
            <a:r>
              <a:rPr lang="en-US" sz="6400" dirty="0"/>
              <a:t>People should be allowed to live where there want in the world</a:t>
            </a:r>
          </a:p>
          <a:p>
            <a:pPr marL="0" indent="0">
              <a:buNone/>
            </a:pPr>
            <a:r>
              <a:rPr lang="en-US" sz="6400" dirty="0"/>
              <a:t> </a:t>
            </a:r>
          </a:p>
          <a:p>
            <a:pPr marL="0" indent="0">
              <a:buNone/>
            </a:pPr>
            <a:r>
              <a:rPr lang="en-US" sz="6400" dirty="0"/>
              <a:t>Having people from different countries living together in the same community is a great thing</a:t>
            </a:r>
          </a:p>
          <a:p>
            <a:pPr marL="0" indent="0">
              <a:buNone/>
            </a:pPr>
            <a:r>
              <a:rPr lang="en-US" sz="6400" dirty="0"/>
              <a:t> </a:t>
            </a:r>
          </a:p>
          <a:p>
            <a:pPr marL="0" indent="0">
              <a:buNone/>
            </a:pPr>
            <a:r>
              <a:rPr lang="en-US" sz="6400" dirty="0"/>
              <a:t>People should have to learn the language of the country they are moving to before they are allowed to migrate</a:t>
            </a:r>
          </a:p>
          <a:p>
            <a:pPr marL="0" indent="0">
              <a:buNone/>
            </a:pPr>
            <a:r>
              <a:rPr lang="en-US" sz="6400" dirty="0"/>
              <a:t> </a:t>
            </a:r>
          </a:p>
          <a:p>
            <a:pPr marL="0" indent="0">
              <a:buNone/>
            </a:pPr>
            <a:r>
              <a:rPr lang="en-US" sz="6400" dirty="0"/>
              <a:t>Canada allows more refugees than any other country in the world</a:t>
            </a:r>
          </a:p>
          <a:p>
            <a:pPr marL="0" indent="0">
              <a:buNone/>
            </a:pPr>
            <a:r>
              <a:rPr lang="en-US" sz="6400" dirty="0"/>
              <a:t> </a:t>
            </a:r>
          </a:p>
          <a:p>
            <a:pPr marL="0" indent="0">
              <a:buNone/>
            </a:pPr>
            <a:r>
              <a:rPr lang="en-US" sz="6400" dirty="0"/>
              <a:t>Rich countries take in more immigrants. Poor countries cannot afford to take in migrants</a:t>
            </a:r>
          </a:p>
          <a:p>
            <a:pPr marL="0" indent="0">
              <a:buNone/>
            </a:pPr>
            <a:r>
              <a:rPr lang="en-US" sz="6400" dirty="0"/>
              <a:t> </a:t>
            </a:r>
          </a:p>
          <a:p>
            <a:pPr marL="0" indent="0">
              <a:buNone/>
            </a:pPr>
            <a:r>
              <a:rPr lang="en-US" sz="6400" dirty="0"/>
              <a:t>Immigrants take away more from the country they move to than they give</a:t>
            </a:r>
          </a:p>
          <a:p>
            <a:endParaRPr lang="en-US" dirty="0"/>
          </a:p>
        </p:txBody>
      </p:sp>
    </p:spTree>
    <p:extLst>
      <p:ext uri="{BB962C8B-B14F-4D97-AF65-F5344CB8AC3E}">
        <p14:creationId xmlns:p14="http://schemas.microsoft.com/office/powerpoint/2010/main" val="3864572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a:extLst>
              <a:ext uri="{FF2B5EF4-FFF2-40B4-BE49-F238E27FC236}">
                <a16:creationId xmlns:a16="http://schemas.microsoft.com/office/drawing/2014/main" id="{3E7769C1-D414-1648-8D1F-FC6B61DBCB09}"/>
              </a:ext>
            </a:extLst>
          </p:cNvPr>
          <p:cNvSpPr>
            <a:spLocks noGrp="1"/>
          </p:cNvSpPr>
          <p:nvPr>
            <p:ph type="title"/>
          </p:nvPr>
        </p:nvSpPr>
        <p:spPr/>
        <p:txBody>
          <a:bodyPr/>
          <a:lstStyle/>
          <a:p>
            <a:r>
              <a:rPr lang="en-US" altLang="en-US" dirty="0">
                <a:latin typeface="dearJoe 5 CASUAL PRO" panose="02000000000000000000" pitchFamily="2" charset="0"/>
              </a:rPr>
              <a:t>Migration statements- </a:t>
            </a:r>
            <a:r>
              <a:rPr lang="en-US" altLang="en-US" dirty="0">
                <a:solidFill>
                  <a:srgbClr val="00B050"/>
                </a:solidFill>
              </a:rPr>
              <a:t>agree </a:t>
            </a:r>
            <a:r>
              <a:rPr lang="en-US" altLang="en-US" dirty="0"/>
              <a:t>or </a:t>
            </a:r>
            <a:r>
              <a:rPr lang="en-US" altLang="en-US" dirty="0">
                <a:solidFill>
                  <a:srgbClr val="FF0000"/>
                </a:solidFill>
              </a:rPr>
              <a:t>disagree</a:t>
            </a:r>
          </a:p>
        </p:txBody>
      </p:sp>
      <p:sp>
        <p:nvSpPr>
          <p:cNvPr id="19458" name="Content Placeholder 3">
            <a:extLst>
              <a:ext uri="{FF2B5EF4-FFF2-40B4-BE49-F238E27FC236}">
                <a16:creationId xmlns:a16="http://schemas.microsoft.com/office/drawing/2014/main" id="{9565EE76-7187-0F40-882E-67A3F07D5313}"/>
              </a:ext>
            </a:extLst>
          </p:cNvPr>
          <p:cNvSpPr>
            <a:spLocks noGrp="1"/>
          </p:cNvSpPr>
          <p:nvPr>
            <p:ph idx="1"/>
          </p:nvPr>
        </p:nvSpPr>
        <p:spPr/>
        <p:txBody>
          <a:bodyPr/>
          <a:lstStyle/>
          <a:p>
            <a:r>
              <a:rPr lang="en-US" altLang="en-US" sz="1800" dirty="0"/>
              <a:t>The main reason people move to another country is so they can earn more money  </a:t>
            </a:r>
          </a:p>
          <a:p>
            <a:r>
              <a:rPr lang="en-US" altLang="en-US" sz="1800" dirty="0"/>
              <a:t>You can belong to more than one country</a:t>
            </a:r>
          </a:p>
          <a:p>
            <a:r>
              <a:rPr lang="en-US" altLang="en-US" sz="1800" dirty="0"/>
              <a:t>People coming to other countries by illegal means should be sent back</a:t>
            </a:r>
          </a:p>
          <a:p>
            <a:r>
              <a:rPr lang="en-US" altLang="en-US" sz="1800" dirty="0"/>
              <a:t>Migration causes conflict in communities </a:t>
            </a:r>
          </a:p>
          <a:p>
            <a:r>
              <a:rPr lang="en-US" altLang="en-US" sz="1800" dirty="0"/>
              <a:t>People should be allowed to live where there want in the world</a:t>
            </a:r>
          </a:p>
          <a:p>
            <a:r>
              <a:rPr lang="en-US" altLang="en-US" sz="1800" dirty="0"/>
              <a:t>Having people from different countries living together in the same community is a great thing</a:t>
            </a:r>
          </a:p>
          <a:p>
            <a:r>
              <a:rPr lang="en-US" altLang="en-US" sz="1800" dirty="0"/>
              <a:t>People should have to learn the language of the country they are moving to before they are allowed to migrate</a:t>
            </a:r>
          </a:p>
          <a:p>
            <a:r>
              <a:rPr lang="en-US" altLang="en-US" sz="1800" dirty="0"/>
              <a:t>Canada allows more refugees than any other country in the world</a:t>
            </a:r>
          </a:p>
          <a:p>
            <a:r>
              <a:rPr lang="en-US" altLang="en-US" sz="1800" dirty="0"/>
              <a:t>Rich countries take in more immigrants. Poor countries cannot afford to take in migrants</a:t>
            </a:r>
          </a:p>
          <a:p>
            <a:r>
              <a:rPr lang="en-US" altLang="en-US" sz="1800" dirty="0"/>
              <a:t>Immigrants take away more from the country they move to than they give</a:t>
            </a:r>
          </a:p>
          <a:p>
            <a:endParaRPr lang="en-US" altLang="en-US" sz="1800" dirty="0"/>
          </a:p>
        </p:txBody>
      </p:sp>
    </p:spTree>
    <p:extLst>
      <p:ext uri="{BB962C8B-B14F-4D97-AF65-F5344CB8AC3E}">
        <p14:creationId xmlns:p14="http://schemas.microsoft.com/office/powerpoint/2010/main" val="4226840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Content Placeholder 2">
            <a:extLst>
              <a:ext uri="{FF2B5EF4-FFF2-40B4-BE49-F238E27FC236}">
                <a16:creationId xmlns:a16="http://schemas.microsoft.com/office/drawing/2014/main" id="{1A34E643-949D-CB45-96AA-57930B02526E}"/>
              </a:ext>
            </a:extLst>
          </p:cNvPr>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2711450" y="260350"/>
            <a:ext cx="6965950" cy="6472238"/>
          </a:xfrm>
        </p:spPr>
      </p:pic>
    </p:spTree>
    <p:extLst>
      <p:ext uri="{BB962C8B-B14F-4D97-AF65-F5344CB8AC3E}">
        <p14:creationId xmlns:p14="http://schemas.microsoft.com/office/powerpoint/2010/main" val="30625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2AEE41-6D3C-2645-A376-C8A685136FF8}"/>
              </a:ext>
            </a:extLst>
          </p:cNvPr>
          <p:cNvSpPr>
            <a:spLocks noGrp="1"/>
          </p:cNvSpPr>
          <p:nvPr>
            <p:ph type="title"/>
          </p:nvPr>
        </p:nvSpPr>
        <p:spPr/>
        <p:txBody>
          <a:bodyPr/>
          <a:lstStyle/>
          <a:p>
            <a:r>
              <a:rPr lang="en-US" dirty="0">
                <a:latin typeface="dearJoe 5 CASUAL PRO" panose="02000000000000000000" pitchFamily="2" charset="0"/>
              </a:rPr>
              <a:t>A school full of migrants </a:t>
            </a:r>
          </a:p>
        </p:txBody>
      </p:sp>
      <p:pic>
        <p:nvPicPr>
          <p:cNvPr id="7" name="Content Placeholder 6">
            <a:extLst>
              <a:ext uri="{FF2B5EF4-FFF2-40B4-BE49-F238E27FC236}">
                <a16:creationId xmlns:a16="http://schemas.microsoft.com/office/drawing/2014/main" id="{FAEC3C55-CBE9-0949-BB53-C94F2A4E7680}"/>
              </a:ext>
            </a:extLst>
          </p:cNvPr>
          <p:cNvPicPr>
            <a:picLocks noGrp="1" noChangeAspect="1"/>
          </p:cNvPicPr>
          <p:nvPr>
            <p:ph idx="1"/>
          </p:nvPr>
        </p:nvPicPr>
        <p:blipFill>
          <a:blip r:embed="rId2"/>
          <a:stretch>
            <a:fillRect/>
          </a:stretch>
        </p:blipFill>
        <p:spPr>
          <a:xfrm>
            <a:off x="7262812" y="1298685"/>
            <a:ext cx="4343400" cy="3594100"/>
          </a:xfrm>
        </p:spPr>
      </p:pic>
      <p:pic>
        <p:nvPicPr>
          <p:cNvPr id="9" name="Picture 8">
            <a:extLst>
              <a:ext uri="{FF2B5EF4-FFF2-40B4-BE49-F238E27FC236}">
                <a16:creationId xmlns:a16="http://schemas.microsoft.com/office/drawing/2014/main" id="{6B146B31-EEC9-7147-B905-668DCE07AA69}"/>
              </a:ext>
            </a:extLst>
          </p:cNvPr>
          <p:cNvPicPr>
            <a:picLocks noChangeAspect="1"/>
          </p:cNvPicPr>
          <p:nvPr/>
        </p:nvPicPr>
        <p:blipFill>
          <a:blip r:embed="rId3"/>
          <a:stretch>
            <a:fillRect/>
          </a:stretch>
        </p:blipFill>
        <p:spPr>
          <a:xfrm>
            <a:off x="6646861" y="15985"/>
            <a:ext cx="5092700" cy="1282700"/>
          </a:xfrm>
          <a:prstGeom prst="rect">
            <a:avLst/>
          </a:prstGeom>
        </p:spPr>
      </p:pic>
      <p:sp>
        <p:nvSpPr>
          <p:cNvPr id="10" name="TextBox 9">
            <a:extLst>
              <a:ext uri="{FF2B5EF4-FFF2-40B4-BE49-F238E27FC236}">
                <a16:creationId xmlns:a16="http://schemas.microsoft.com/office/drawing/2014/main" id="{AC461499-4C93-4745-A893-BE991F62DE0F}"/>
              </a:ext>
            </a:extLst>
          </p:cNvPr>
          <p:cNvSpPr txBox="1"/>
          <p:nvPr/>
        </p:nvSpPr>
        <p:spPr>
          <a:xfrm>
            <a:off x="585788" y="1543050"/>
            <a:ext cx="5943600" cy="646331"/>
          </a:xfrm>
          <a:prstGeom prst="rect">
            <a:avLst/>
          </a:prstGeom>
          <a:noFill/>
        </p:spPr>
        <p:txBody>
          <a:bodyPr wrap="square" rtlCol="0">
            <a:spAutoFit/>
          </a:bodyPr>
          <a:lstStyle/>
          <a:p>
            <a:endParaRPr lang="en-US" dirty="0"/>
          </a:p>
          <a:p>
            <a:endParaRPr lang="en-US" dirty="0"/>
          </a:p>
        </p:txBody>
      </p:sp>
      <p:sp>
        <p:nvSpPr>
          <p:cNvPr id="11" name="TextBox 10">
            <a:extLst>
              <a:ext uri="{FF2B5EF4-FFF2-40B4-BE49-F238E27FC236}">
                <a16:creationId xmlns:a16="http://schemas.microsoft.com/office/drawing/2014/main" id="{40F24191-3E33-8549-A279-C4B476C6BE3A}"/>
              </a:ext>
            </a:extLst>
          </p:cNvPr>
          <p:cNvSpPr txBox="1"/>
          <p:nvPr/>
        </p:nvSpPr>
        <p:spPr>
          <a:xfrm>
            <a:off x="8802604" y="5189983"/>
            <a:ext cx="2386764" cy="369332"/>
          </a:xfrm>
          <a:prstGeom prst="rect">
            <a:avLst/>
          </a:prstGeom>
          <a:solidFill>
            <a:srgbClr val="FFFF00"/>
          </a:solidFill>
        </p:spPr>
        <p:txBody>
          <a:bodyPr wrap="square" rtlCol="0">
            <a:spAutoFit/>
          </a:bodyPr>
          <a:lstStyle/>
          <a:p>
            <a:r>
              <a:rPr lang="en-US" dirty="0"/>
              <a:t>Geographical enquiry</a:t>
            </a:r>
          </a:p>
        </p:txBody>
      </p:sp>
      <p:sp>
        <p:nvSpPr>
          <p:cNvPr id="12" name="TextBox 11">
            <a:extLst>
              <a:ext uri="{FF2B5EF4-FFF2-40B4-BE49-F238E27FC236}">
                <a16:creationId xmlns:a16="http://schemas.microsoft.com/office/drawing/2014/main" id="{53E40034-EF8F-9144-827D-1C931DAEE347}"/>
              </a:ext>
            </a:extLst>
          </p:cNvPr>
          <p:cNvSpPr txBox="1"/>
          <p:nvPr/>
        </p:nvSpPr>
        <p:spPr>
          <a:xfrm>
            <a:off x="585788" y="1866215"/>
            <a:ext cx="5369844" cy="2308324"/>
          </a:xfrm>
          <a:prstGeom prst="rect">
            <a:avLst/>
          </a:prstGeom>
          <a:noFill/>
        </p:spPr>
        <p:txBody>
          <a:bodyPr wrap="square" rtlCol="0">
            <a:spAutoFit/>
          </a:bodyPr>
          <a:lstStyle/>
          <a:p>
            <a:r>
              <a:rPr lang="en-US" dirty="0"/>
              <a:t>Where have we lived? Where have we migrated from. Locate every home country of the students in our class (this may be places you have lived too).  </a:t>
            </a:r>
          </a:p>
          <a:p>
            <a:endParaRPr lang="en-US" dirty="0"/>
          </a:p>
          <a:p>
            <a:r>
              <a:rPr lang="en-US" dirty="0"/>
              <a:t>How could we collect this data? </a:t>
            </a:r>
          </a:p>
          <a:p>
            <a:endParaRPr lang="en-US" dirty="0"/>
          </a:p>
          <a:p>
            <a:r>
              <a:rPr lang="en-US" dirty="0"/>
              <a:t>Speak to your classmates- what are some of the reasons why they have migrated? </a:t>
            </a:r>
          </a:p>
        </p:txBody>
      </p:sp>
    </p:spTree>
    <p:extLst>
      <p:ext uri="{BB962C8B-B14F-4D97-AF65-F5344CB8AC3E}">
        <p14:creationId xmlns:p14="http://schemas.microsoft.com/office/powerpoint/2010/main" val="3901316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02A32-FC5D-BD44-9B75-B19B68ABE3A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C7385BA-E3DD-4143-B4BD-F84EB38B2692}"/>
              </a:ext>
            </a:extLst>
          </p:cNvPr>
          <p:cNvPicPr>
            <a:picLocks noGrp="1" noChangeAspect="1"/>
          </p:cNvPicPr>
          <p:nvPr>
            <p:ph idx="1"/>
          </p:nvPr>
        </p:nvPicPr>
        <p:blipFill>
          <a:blip r:embed="rId2"/>
          <a:stretch>
            <a:fillRect/>
          </a:stretch>
        </p:blipFill>
        <p:spPr>
          <a:xfrm>
            <a:off x="838200" y="0"/>
            <a:ext cx="10330428" cy="6333600"/>
          </a:xfrm>
        </p:spPr>
      </p:pic>
      <p:sp>
        <p:nvSpPr>
          <p:cNvPr id="7" name="TextBox 6">
            <a:extLst>
              <a:ext uri="{FF2B5EF4-FFF2-40B4-BE49-F238E27FC236}">
                <a16:creationId xmlns:a16="http://schemas.microsoft.com/office/drawing/2014/main" id="{1DC0BAF8-D9EB-1A41-BE30-082A9EC19DE5}"/>
              </a:ext>
            </a:extLst>
          </p:cNvPr>
          <p:cNvSpPr txBox="1"/>
          <p:nvPr/>
        </p:nvSpPr>
        <p:spPr>
          <a:xfrm>
            <a:off x="9223710" y="6123543"/>
            <a:ext cx="2386764" cy="369332"/>
          </a:xfrm>
          <a:prstGeom prst="rect">
            <a:avLst/>
          </a:prstGeom>
          <a:solidFill>
            <a:srgbClr val="FFFF00"/>
          </a:solidFill>
        </p:spPr>
        <p:txBody>
          <a:bodyPr wrap="square" rtlCol="0">
            <a:spAutoFit/>
          </a:bodyPr>
          <a:lstStyle/>
          <a:p>
            <a:r>
              <a:rPr lang="en-US" dirty="0"/>
              <a:t>Geographical skills</a:t>
            </a:r>
          </a:p>
        </p:txBody>
      </p:sp>
    </p:spTree>
    <p:extLst>
      <p:ext uri="{BB962C8B-B14F-4D97-AF65-F5344CB8AC3E}">
        <p14:creationId xmlns:p14="http://schemas.microsoft.com/office/powerpoint/2010/main" val="4065419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a:extLst>
              <a:ext uri="{FF2B5EF4-FFF2-40B4-BE49-F238E27FC236}">
                <a16:creationId xmlns:a16="http://schemas.microsoft.com/office/drawing/2014/main" id="{19ED83D6-C9A5-4C46-8BF0-01BDD7957FAF}"/>
              </a:ext>
            </a:extLst>
          </p:cNvPr>
          <p:cNvSpPr>
            <a:spLocks noGrp="1"/>
          </p:cNvSpPr>
          <p:nvPr>
            <p:ph type="title"/>
          </p:nvPr>
        </p:nvSpPr>
        <p:spPr/>
        <p:txBody>
          <a:bodyPr/>
          <a:lstStyle/>
          <a:p>
            <a:r>
              <a:rPr lang="en-US" altLang="en-US" dirty="0">
                <a:latin typeface="dearJoe 5 CASUAL PRO" panose="02000000000000000000" pitchFamily="2" charset="0"/>
              </a:rPr>
              <a:t>Where do people move from and to? </a:t>
            </a:r>
          </a:p>
        </p:txBody>
      </p:sp>
      <p:sp>
        <p:nvSpPr>
          <p:cNvPr id="22530" name="Content Placeholder 3">
            <a:extLst>
              <a:ext uri="{FF2B5EF4-FFF2-40B4-BE49-F238E27FC236}">
                <a16:creationId xmlns:a16="http://schemas.microsoft.com/office/drawing/2014/main" id="{E261C731-FD4C-4B43-81AC-473931BE5059}"/>
              </a:ext>
            </a:extLst>
          </p:cNvPr>
          <p:cNvSpPr>
            <a:spLocks noGrp="1"/>
          </p:cNvSpPr>
          <p:nvPr>
            <p:ph idx="1"/>
          </p:nvPr>
        </p:nvSpPr>
        <p:spPr/>
        <p:txBody>
          <a:bodyPr/>
          <a:lstStyle/>
          <a:p>
            <a:r>
              <a:rPr lang="en-US" altLang="en-US">
                <a:hlinkClick r:id="rId2"/>
              </a:rPr>
              <a:t>http://peoplemov.in/#f_DZ</a:t>
            </a:r>
            <a:endParaRPr lang="en-US" altLang="en-US"/>
          </a:p>
          <a:p>
            <a:endParaRPr lang="en-US" altLang="en-US"/>
          </a:p>
          <a:p>
            <a:r>
              <a:rPr lang="en-US" altLang="en-US"/>
              <a:t>Click on your home country and list the top five groups of migrants who arrive there. Conduct some research to find out why people migrate to your country from the number 1 destination. </a:t>
            </a:r>
          </a:p>
        </p:txBody>
      </p:sp>
    </p:spTree>
    <p:extLst>
      <p:ext uri="{BB962C8B-B14F-4D97-AF65-F5344CB8AC3E}">
        <p14:creationId xmlns:p14="http://schemas.microsoft.com/office/powerpoint/2010/main" val="2869653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165</Words>
  <Application>Microsoft Macintosh PowerPoint</Application>
  <PresentationFormat>Widescreen</PresentationFormat>
  <Paragraphs>47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dearJoe 5 CASUAL PRO</vt:lpstr>
      <vt:lpstr>Office Theme</vt:lpstr>
      <vt:lpstr>Introduction to Migration </vt:lpstr>
      <vt:lpstr>Write down the key ideas that come to mind when you think of the word migration….</vt:lpstr>
      <vt:lpstr>Migration statements: Read the statements and decide if you agree or disagree with them </vt:lpstr>
      <vt:lpstr>Migration statements- agree or disagree</vt:lpstr>
      <vt:lpstr>PowerPoint Presentation</vt:lpstr>
      <vt:lpstr>A school full of migrants </vt:lpstr>
      <vt:lpstr>PowerPoint Presentation</vt:lpstr>
      <vt:lpstr>Where do people move from and to?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Migration </dc:title>
  <dc:creator>Anna Bennett</dc:creator>
  <cp:lastModifiedBy>Anna Bennett</cp:lastModifiedBy>
  <cp:revision>4</cp:revision>
  <dcterms:created xsi:type="dcterms:W3CDTF">2019-01-30T01:27:27Z</dcterms:created>
  <dcterms:modified xsi:type="dcterms:W3CDTF">2019-01-30T01:54:51Z</dcterms:modified>
</cp:coreProperties>
</file>