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74" r:id="rId6"/>
    <p:sldId id="268" r:id="rId7"/>
    <p:sldId id="272" r:id="rId8"/>
    <p:sldId id="269" r:id="rId9"/>
    <p:sldId id="275" r:id="rId10"/>
    <p:sldId id="271" r:id="rId11"/>
    <p:sldId id="273" r:id="rId12"/>
    <p:sldId id="276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11"/>
  </p:normalViewPr>
  <p:slideViewPr>
    <p:cSldViewPr snapToObjects="1">
      <p:cViewPr varScale="1">
        <p:scale>
          <a:sx n="109" d="100"/>
          <a:sy n="109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87716-4787-DC4E-84F1-A085103DBF13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ACD33-828A-974D-A9B2-C29293C2B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33475"/>
            <a:ext cx="4079875" cy="306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78180" y="4363878"/>
            <a:ext cx="5425440" cy="3570446"/>
          </a:xfrm>
          <a:prstGeom prst="rect">
            <a:avLst/>
          </a:prstGeom>
          <a:noFill/>
          <a:ln>
            <a:noFill/>
          </a:ln>
        </p:spPr>
        <p:txBody>
          <a:bodyPr wrap="square" lIns="90550" tIns="45275" rIns="90550" bIns="45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41451" y="8612837"/>
            <a:ext cx="2938780" cy="454964"/>
          </a:xfrm>
          <a:prstGeom prst="rect">
            <a:avLst/>
          </a:prstGeom>
          <a:noFill/>
          <a:ln>
            <a:noFill/>
          </a:ln>
        </p:spPr>
        <p:txBody>
          <a:bodyPr wrap="square" lIns="90550" tIns="45275" rIns="90550" bIns="45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61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3F87-775E-BE4A-A28D-40967CBF8AFF}" type="datetimeFigureOut">
              <a:rPr lang="en-US" smtClean="0"/>
              <a:pPr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15B0-C31B-4746-845E-12551983D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con.yale.edu/data/China/China_3dmap.jp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news/worldnews/asia/china/9648698/Two-million-to-be-moved-in-one-of-largest-relocations-in-Chinese-history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AKFR5uksg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273757" TargetMode="External"/><Relationship Id="rId4" Type="http://schemas.openxmlformats.org/officeDocument/2006/relationships/hyperlink" Target="https://www.theguardian.com/world/2014/jul/31/china-reform-hukou-migrant-workers" TargetMode="External"/><Relationship Id="rId5" Type="http://schemas.openxmlformats.org/officeDocument/2006/relationships/hyperlink" Target="https://www.theguardian.com/cities/2017/may/05/megaregions-endless-china-urbanisation-sprawl-xiongan-jingjinj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0-31 at 5.08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12787"/>
            <a:ext cx="7581900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impacts on China?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Impact on rural parts of China (origin)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Lower economic growth due to the lack of the working force population in rural areas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Decrease in population as people migrate to Shanghai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Ageing population as a result of the youth that emigrate to Shanghai for various reasons such as obtaining income, job opportunities, a better lifestyle etc.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Increase in rural household income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in agricultural production- due to the lack of youth available to work in the field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Less modern technology and new ideas due to large number of elderly people left in rural area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on Shanghai (destination)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Increase in working population leading to higher economic growth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Strain on resources due to over consumption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Water shortage due to increasing consumption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More potential for crime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Need for more government services and social services such as medical care, housing, education etc.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Effort to control the number of migrants who enter Shanghai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More risk of contracting certain diseases and illness due to increase in density of population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Overcrowding and dissatisfaction with living conditions and sanitation services of Shanghai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Annotate model in relation to China case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1417638"/>
            <a:ext cx="8229600" cy="3989115"/>
          </a:xfrm>
        </p:spPr>
      </p:pic>
    </p:spTree>
    <p:extLst>
      <p:ext uri="{BB962C8B-B14F-4D97-AF65-F5344CB8AC3E}">
        <p14:creationId xmlns:p14="http://schemas.microsoft.com/office/powerpoint/2010/main" val="54424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exam questions….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Short </a:t>
            </a:r>
            <a:r>
              <a:rPr lang="en-US" dirty="0"/>
              <a:t>response exam style question:	</a:t>
            </a:r>
          </a:p>
          <a:p>
            <a:pPr>
              <a:buNone/>
            </a:pPr>
            <a:r>
              <a:rPr lang="en-US" dirty="0"/>
              <a:t>Referring to a specific example, describe the </a:t>
            </a:r>
            <a:r>
              <a:rPr lang="en-US" b="1" dirty="0"/>
              <a:t>positive | negative impacts that national (internal) migrations have at their origins | destinations. </a:t>
            </a:r>
            <a:r>
              <a:rPr lang="en-US" b="1" i="1" dirty="0"/>
              <a:t>[6 Marks]	</a:t>
            </a:r>
          </a:p>
          <a:p>
            <a:pPr>
              <a:buNone/>
            </a:pPr>
            <a:r>
              <a:rPr lang="en-US" dirty="0"/>
              <a:t> 	</a:t>
            </a:r>
          </a:p>
          <a:p>
            <a:pPr>
              <a:buNone/>
            </a:pPr>
            <a:r>
              <a:rPr lang="en-US" dirty="0"/>
              <a:t>Extended response exam style question:	</a:t>
            </a:r>
          </a:p>
          <a:p>
            <a:pPr>
              <a:buNone/>
            </a:pPr>
            <a:r>
              <a:rPr lang="en-US" dirty="0"/>
              <a:t>"Migrations within a county's borders have greater negative impacts at their origin than their destination.' Discuss this statement. </a:t>
            </a:r>
            <a:r>
              <a:rPr lang="en-US" i="1" dirty="0"/>
              <a:t>[15 Marks]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71450"/>
            <a:ext cx="75152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do these maps tell us?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endParaRPr lang="en-US"/>
          </a:p>
        </p:txBody>
      </p:sp>
      <p:pic>
        <p:nvPicPr>
          <p:cNvPr id="6148" name="Picture 2" descr="http://gecon.yale.edu/data/China/China_3d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6838"/>
            <a:ext cx="8534400" cy="66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http://www.telegraph.co.uk/news/worldnews/asia/china/9648698/Two-million-to-be-moved-in-one-of-largest-relocations-in-Chinese-history.html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11-21 at 8.46.47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976" y="1417638"/>
            <a:ext cx="7992824" cy="45823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Push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Lower standard of living</a:t>
            </a:r>
          </a:p>
          <a:p>
            <a:r>
              <a:rPr lang="en-US" b="1" dirty="0" smtClean="0"/>
              <a:t>Rural areas- less chance to develop and increase salary due to low economic growth in middle Chinese regions</a:t>
            </a:r>
          </a:p>
          <a:p>
            <a:r>
              <a:rPr lang="en-US" b="1" dirty="0" smtClean="0"/>
              <a:t>Less fertile land</a:t>
            </a:r>
          </a:p>
          <a:p>
            <a:r>
              <a:rPr lang="en-US" b="1" dirty="0" smtClean="0"/>
              <a:t>Problems with water supply due to water shortages and polluted water</a:t>
            </a:r>
          </a:p>
          <a:p>
            <a:r>
              <a:rPr lang="en-US" b="1" dirty="0" smtClean="0"/>
              <a:t>Slow economy and decreasing trade</a:t>
            </a:r>
          </a:p>
          <a:p>
            <a:r>
              <a:rPr lang="en-US" b="1" dirty="0" smtClean="0"/>
              <a:t>Less career opportunities for youth due to the low level of economy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11-21 at 8.42.0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19200"/>
            <a:ext cx="6983382" cy="46124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migrant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https://www.youtube.com/watch?v=VAKFR5uksgo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video shows the hardships that migrant workers in Shanghai and in other cities in China undergo. This relates to the negative aspects of migrating to Shanghai, which is a trading center with advantages as well as disadvantages to it.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rgbClr val="6EF7EA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STUDY: China, Internal Migration Text p.391-393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jigsaw groups of three, take notes on the following in collaborative space: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this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video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Read: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Guardian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Read: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Megacities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363</Words>
  <Application>Microsoft Macintosh PowerPoint</Application>
  <PresentationFormat>On-screen Show (4:3)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What do these maps tell us? </vt:lpstr>
      <vt:lpstr>PowerPoint Presentation</vt:lpstr>
      <vt:lpstr>PowerPoint Presentation</vt:lpstr>
      <vt:lpstr>Push Factors</vt:lpstr>
      <vt:lpstr>PowerPoint Presentation</vt:lpstr>
      <vt:lpstr>Conditions for migrant workers</vt:lpstr>
      <vt:lpstr>CASE STUDY: China, Internal Migration Text p.391-393</vt:lpstr>
      <vt:lpstr>Impact on rural parts of China (origin)</vt:lpstr>
      <vt:lpstr>Impact on Shanghai (destination)</vt:lpstr>
      <vt:lpstr>Annotate model in relation to China case study</vt:lpstr>
      <vt:lpstr>Examples of exam questions….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Bennett</dc:creator>
  <cp:lastModifiedBy>Anna Bennett</cp:lastModifiedBy>
  <cp:revision>7</cp:revision>
  <dcterms:created xsi:type="dcterms:W3CDTF">2013-11-22T02:31:00Z</dcterms:created>
  <dcterms:modified xsi:type="dcterms:W3CDTF">2017-12-11T18:44:09Z</dcterms:modified>
</cp:coreProperties>
</file>