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2" r:id="rId4"/>
    <p:sldId id="258" r:id="rId5"/>
    <p:sldId id="264" r:id="rId6"/>
    <p:sldId id="263" r:id="rId7"/>
    <p:sldId id="265" r:id="rId8"/>
    <p:sldId id="260" r:id="rId9"/>
    <p:sldId id="261" r:id="rId10"/>
    <p:sldId id="266" r:id="rId11"/>
    <p:sldId id="259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21"/>
  </p:normalViewPr>
  <p:slideViewPr>
    <p:cSldViewPr snapToGrid="0" snapToObjects="1">
      <p:cViewPr varScale="1">
        <p:scale>
          <a:sx n="118" d="100"/>
          <a:sy n="118" d="100"/>
        </p:scale>
        <p:origin x="3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44BA4-1359-4643-80B7-F0E3D0E40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04241-8FD1-C84C-85F6-4D82AE938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9D629-B0DF-E746-9075-DDF44CC9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00D-FC21-F545-B76B-E4586C06FF4D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21D26-4C31-BA46-A4AF-0F0DEB89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9714B-77B5-7047-92DE-43128A18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27B7-5DFC-B145-9896-62AC3453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8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1AB3-BF2B-AE4A-A05B-6041C8BB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B7AEA-4352-B94F-8111-80FF85D1A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40705-CA5E-4B43-9629-C5D8D5F1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00D-FC21-F545-B76B-E4586C06FF4D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46791-8DD4-A546-846A-418305123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9684B-8FDF-3043-8568-C11C6F34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27B7-5DFC-B145-9896-62AC3453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5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BD340-1F2E-F446-8248-8B9A19F9F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B6BFB-751F-B442-A25D-EBBD030DC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22545-C30A-D74C-8BF4-00ADF02A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00D-FC21-F545-B76B-E4586C06FF4D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EF569-3BB8-4048-BBD7-C4AB5F35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8C8CD-0B77-3843-B05C-129D0C030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27B7-5DFC-B145-9896-62AC3453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3ED2-651D-C846-833F-B5776AAD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7AD30-8B0D-384E-B70C-96E1654FB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E2BC8-9D30-3649-9B48-959F06D9D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00D-FC21-F545-B76B-E4586C06FF4D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DA17-F90E-FC49-9995-2DF989A6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E7987-B97D-6C4F-9868-5328A48F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27B7-5DFC-B145-9896-62AC3453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10557-BA13-8F40-AF34-F753F037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39847-01E4-4644-A8D3-0895B7449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0F3EC-D178-C946-940B-2380540C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00D-FC21-F545-B76B-E4586C06FF4D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81ABB-13E2-2D47-83AE-1D0FB399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DB06-445A-BE46-8677-C20279C2B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27B7-5DFC-B145-9896-62AC3453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8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BBA9-8EAE-0546-84D9-5C0CD163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42665-5D9A-2946-8B59-7BF182D82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434CE-B731-214F-A3B7-8E12DAB13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BB8C5-2187-8B46-8230-7836CCF4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00D-FC21-F545-B76B-E4586C06FF4D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234AA-709C-F34D-A029-BBAA94439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3A88E-45CD-124A-BC50-A16A0DD6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27B7-5DFC-B145-9896-62AC3453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7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3A4F-EFF3-5E45-AD33-25FF326E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16207-4908-C84B-B5A3-6C1675F85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5D553-E35D-8F43-8063-040C95E37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8A626-C5F5-D94C-84E6-EF4DF70F8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4924A-BE98-804B-828B-EA5E2310D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76A1D0-4C64-644B-BDEA-DC50E8CC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00D-FC21-F545-B76B-E4586C06FF4D}" type="datetimeFigureOut">
              <a:rPr lang="en-US" smtClean="0"/>
              <a:t>2/6/20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F8D264-FED7-7B4A-98FF-73416A3D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F6D669-29FD-7043-8E66-81D3AAF5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27B7-5DFC-B145-9896-62AC3453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8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0B449-67B3-804A-A3FD-4B549E7F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65765-E2CA-C946-9A23-B0DF2C1C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00D-FC21-F545-B76B-E4586C06FF4D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24E6A-B2D5-4C42-A5EC-B6D94E57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EE3EA-BA56-5D47-BAD7-6D6DEE68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27B7-5DFC-B145-9896-62AC3453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1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6CC97-1363-AB47-A4B1-253A37E1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00D-FC21-F545-B76B-E4586C06FF4D}" type="datetimeFigureOut">
              <a:rPr lang="en-US" smtClean="0"/>
              <a:t>2/6/20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ABB54-08C1-E24A-9E62-3821E1A5B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43D50-31A7-5F4F-89A3-FEA81ABD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27B7-5DFC-B145-9896-62AC3453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8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33D4D-DC5D-684D-BA2A-A37C71AF0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63B40-1628-C343-A9AC-FAB7A019C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88D36-16E4-8243-A4C7-FBA3E420A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59615-0CC5-0645-B28B-369161AC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00D-FC21-F545-B76B-E4586C06FF4D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39C98-189B-0E4C-A889-A786F89F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C515D-6158-2941-9141-B088E3B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27B7-5DFC-B145-9896-62AC3453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0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83DC-9EAF-B347-8CF1-0CBA30F16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39ADA7-704B-E84F-AD97-5CDADD58E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B35E4-4474-9B4C-B819-C8F6B3AEB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B37FE-C3AD-324E-8B44-61D10DD2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00D-FC21-F545-B76B-E4586C06FF4D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9E03D-2341-534A-BE93-94436122E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CF1E7-8A37-FD48-B4AC-27E851FE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27B7-5DFC-B145-9896-62AC3453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9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1517E-0623-B748-BF41-804E62F47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58AD5-9564-0C42-B0DB-F8552450D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1101F-7772-FD4F-B3F8-BEBE1658B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CE00D-FC21-F545-B76B-E4586C06FF4D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ED596-4BB8-DB43-9C55-F07D94AA2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3264F-83B2-E444-9DF1-ACFCA3BF0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627B7-5DFC-B145-9896-62AC34539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6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D08A6-7BF5-A64A-B874-9436062C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dearJoe 5 CASUAL PRO" panose="02000000000000000000" pitchFamily="2" charset="0"/>
              </a:rPr>
              <a:t>How does the physical environment influence the level of global interaction?</a:t>
            </a:r>
            <a:endParaRPr lang="en-US" dirty="0">
              <a:latin typeface="dearJoe 5 CASUAL PR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34D5D-E411-2A4B-A725-084F43A4F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Lesson Objectives:</a:t>
            </a:r>
            <a:endParaRPr lang="en-US" dirty="0"/>
          </a:p>
          <a:p>
            <a:r>
              <a:rPr lang="en-US" b="1" dirty="0"/>
              <a:t>To explain how the distribution of natural resources influences the level of global interaction</a:t>
            </a:r>
            <a:endParaRPr lang="en-US" dirty="0"/>
          </a:p>
          <a:p>
            <a:r>
              <a:rPr lang="en-US" b="1" dirty="0"/>
              <a:t>To explain how remoteness and accessibility influence global interaction at a variety of scale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5BBAE2-3EA5-F34C-AA79-1EE449D09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42422"/>
            <a:ext cx="3913414" cy="24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00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D5C0-D703-C14D-A78A-7C6D307F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D09BD-E72B-FF4A-A465-40DDA44DD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35210-E781-FE4C-8FF5-176008C38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51"/>
            <a:ext cx="12192000" cy="671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4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EB45F-CDF7-224D-BE59-CAB39158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B0FC-085F-B849-B689-9AF7E6415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9C64F-DDB1-0744-B4D1-F60D8D085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330200"/>
            <a:ext cx="89281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4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426473-69A9-7344-BB12-2A04B4CE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notes on a country that has barriers due to geographical isolation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E8EE91-C33D-7144-84C6-715EDF715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 Helena</a:t>
            </a:r>
          </a:p>
          <a:p>
            <a:r>
              <a:rPr lang="en-US" dirty="0"/>
              <a:t>South Sudan</a:t>
            </a:r>
          </a:p>
          <a:p>
            <a:r>
              <a:rPr lang="en-US" dirty="0"/>
              <a:t>Kyrgyzstan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649BA-DB46-0A48-954D-D6A20CDFF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2289175"/>
            <a:ext cx="79756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8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AA1C-A359-794C-8188-241399A5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Exam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AB7A4-75EF-6F4C-8559-686ED87A7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physical environment has a greater influence than political and technological processes upon global interactions.” Discuss this statement. [16]</a:t>
            </a:r>
          </a:p>
        </p:txBody>
      </p:sp>
    </p:spTree>
    <p:extLst>
      <p:ext uri="{BB962C8B-B14F-4D97-AF65-F5344CB8AC3E}">
        <p14:creationId xmlns:p14="http://schemas.microsoft.com/office/powerpoint/2010/main" val="93705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F4F5-0229-2D46-8017-0AADFCCF8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0E854-447D-EB4B-93F9-777385140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88D0A-ABBB-1242-8435-15451748D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" y="0"/>
            <a:ext cx="12086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1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BE47F-4305-1341-98C9-08634741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  <a:cs typeface="Damascus" pitchFamily="2" charset="-78"/>
              </a:rPr>
              <a:t>Natural Resource availability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165E-EE44-1A42-A7DF-AD9F26055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Spatial availability</a:t>
            </a:r>
            <a:r>
              <a:rPr lang="en-US" dirty="0"/>
              <a:t>,</a:t>
            </a:r>
            <a:r>
              <a:rPr lang="en-US" b="1" dirty="0"/>
              <a:t> </a:t>
            </a:r>
            <a:r>
              <a:rPr lang="en-US" dirty="0"/>
              <a:t>where a resource may be found and in what quality and in what quantity:</a:t>
            </a:r>
          </a:p>
          <a:p>
            <a:pPr lvl="1"/>
            <a:r>
              <a:rPr lang="en-US" dirty="0"/>
              <a:t>spatial availability could be measured in terms of reserves of the resource or perhaps more importantly production levels</a:t>
            </a:r>
          </a:p>
          <a:p>
            <a:pPr lvl="1"/>
            <a:r>
              <a:rPr lang="en-US" dirty="0"/>
              <a:t>the question of availability is further complicated by whether the reserves are proven or estimated and by whether the reserves are recoverable or non-recoverable under prevailing economic, technological, political and cultural conditions.</a:t>
            </a:r>
          </a:p>
          <a:p>
            <a:pPr marL="0" indent="0">
              <a:buNone/>
            </a:pPr>
            <a:r>
              <a:rPr lang="en-US" b="1" dirty="0"/>
              <a:t>Temporal availability</a:t>
            </a:r>
            <a:r>
              <a:rPr lang="en-US" dirty="0"/>
              <a:t>, when and for how long a resource is available:</a:t>
            </a:r>
          </a:p>
          <a:p>
            <a:pPr lvl="1"/>
            <a:r>
              <a:rPr lang="en-US" dirty="0"/>
              <a:t>for example, there may be seasonal variations in the availability of fresh water from rivers and streams.</a:t>
            </a:r>
          </a:p>
          <a:p>
            <a:pPr marL="0" indent="0">
              <a:buNone/>
            </a:pPr>
            <a:r>
              <a:rPr lang="en-US" dirty="0"/>
              <a:t>Both spatial and temporal availability are determined to a large extent by the physical 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0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C95EC-986E-E546-A6B3-B92D31B4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8C29D-7E08-8B46-AFB0-74620C33C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7CFF3-EA8B-4347-A952-7231C03F9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14" y="360136"/>
            <a:ext cx="7152821" cy="2881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114A2-1D4E-8443-B4F7-A3F306202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924" y="3429000"/>
            <a:ext cx="8065407" cy="333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9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F8070-1EA8-FF42-92A3-5CF4BD9BC8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13114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physical environment ultimately determines the availability of a resource despite the importance of other human factors, which determine the level of exploitation, such as:</a:t>
            </a:r>
          </a:p>
          <a:p>
            <a:r>
              <a:rPr lang="en-US" dirty="0"/>
              <a:t>ownership of reserves</a:t>
            </a:r>
          </a:p>
          <a:p>
            <a:r>
              <a:rPr lang="en-US" dirty="0"/>
              <a:t>patterns and trends in supply and demand</a:t>
            </a:r>
          </a:p>
          <a:p>
            <a:r>
              <a:rPr lang="en-US" dirty="0"/>
              <a:t>political relationships</a:t>
            </a:r>
          </a:p>
          <a:p>
            <a:r>
              <a:rPr lang="en-US" dirty="0"/>
              <a:t>technology.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9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5CECD3-989E-0843-8527-A66E86159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6252B8F-E667-A045-8DDC-9FEAE0A04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9477" y="1253331"/>
            <a:ext cx="8380645" cy="4351338"/>
          </a:xfrm>
        </p:spPr>
      </p:pic>
    </p:spTree>
    <p:extLst>
      <p:ext uri="{BB962C8B-B14F-4D97-AF65-F5344CB8AC3E}">
        <p14:creationId xmlns:p14="http://schemas.microsoft.com/office/powerpoint/2010/main" val="257183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E8C9-53C1-1943-A6F4-F09631F3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Kognity and watch videos on </a:t>
            </a:r>
            <a:r>
              <a:rPr lang="en-US" dirty="0" err="1"/>
              <a:t>weebly</a:t>
            </a:r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ECD816-E71D-CD47-BDB0-FDFCDA8C5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did oil help development and global interactions in the UAE.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8A24D-31F8-424B-A697-4C8E5766B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89" y="2530700"/>
            <a:ext cx="6684759" cy="41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8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012339-CE9A-D949-B781-EB6EB83B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16" y="38554"/>
            <a:ext cx="10515600" cy="1325563"/>
          </a:xfrm>
        </p:spPr>
        <p:txBody>
          <a:bodyPr/>
          <a:lstStyle/>
          <a:p>
            <a:r>
              <a:rPr lang="en-US" dirty="0"/>
              <a:t>Geographical Isolation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61AC3A-3892-0645-B867-AB48EBD74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42B29-6C9E-C145-AE83-CEC9CD7CD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66" y="1159328"/>
            <a:ext cx="9486900" cy="5562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9C549C-E122-FB46-AFFC-C29392C62627}"/>
              </a:ext>
            </a:extLst>
          </p:cNvPr>
          <p:cNvSpPr/>
          <p:nvPr/>
        </p:nvSpPr>
        <p:spPr>
          <a:xfrm>
            <a:off x="4596780" y="6152066"/>
            <a:ext cx="6058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42424"/>
                </a:solidFill>
                <a:latin typeface="Arial" panose="020B0604020202020204" pitchFamily="34" charset="0"/>
              </a:rPr>
              <a:t>L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evel of remoteness scaled up in proportion to land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4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D5475-4A7C-D740-B433-013F2DD57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E6C6D-4FBA-764D-AA0A-BEEB9D474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3392D-E7FE-4C46-AED5-90A270512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844550"/>
            <a:ext cx="9410700" cy="5168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B5E5BD-BF82-7243-BB74-9C7499B7FDC4}"/>
              </a:ext>
            </a:extLst>
          </p:cNvPr>
          <p:cNvSpPr/>
          <p:nvPr/>
        </p:nvSpPr>
        <p:spPr>
          <a:xfrm>
            <a:off x="935424" y="399018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42424"/>
                </a:solidFill>
                <a:latin typeface="Arial" panose="020B0604020202020204" pitchFamily="34" charset="0"/>
              </a:rPr>
              <a:t>R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emoteness by travel 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79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287</Words>
  <Application>Microsoft Macintosh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dearJoe 5 CASUAL PRO</vt:lpstr>
      <vt:lpstr>Office Theme</vt:lpstr>
      <vt:lpstr>How does the physical environment influence the level of global interaction?</vt:lpstr>
      <vt:lpstr>PowerPoint Presentation</vt:lpstr>
      <vt:lpstr>Natural Resource availability </vt:lpstr>
      <vt:lpstr>PowerPoint Presentation</vt:lpstr>
      <vt:lpstr>PowerPoint Presentation</vt:lpstr>
      <vt:lpstr>Oil</vt:lpstr>
      <vt:lpstr>Read Kognity and watch videos on weebly </vt:lpstr>
      <vt:lpstr>Geographical Isolation</vt:lpstr>
      <vt:lpstr>PowerPoint Presentation</vt:lpstr>
      <vt:lpstr>PowerPoint Presentation</vt:lpstr>
      <vt:lpstr>PowerPoint Presentation</vt:lpstr>
      <vt:lpstr>Make notes on a country that has barriers due to geographical isolation </vt:lpstr>
      <vt:lpstr>Exam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the physical environment influence the level of global interaction?</dc:title>
  <dc:creator>Anna Bennett</dc:creator>
  <cp:lastModifiedBy>Anna Bennett</cp:lastModifiedBy>
  <cp:revision>5</cp:revision>
  <dcterms:created xsi:type="dcterms:W3CDTF">2020-02-05T21:24:50Z</dcterms:created>
  <dcterms:modified xsi:type="dcterms:W3CDTF">2020-02-06T21:57:25Z</dcterms:modified>
</cp:coreProperties>
</file>