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0"/>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1" r:id="rId16"/>
    <p:sldId id="272" r:id="rId17"/>
    <p:sldId id="273" r:id="rId18"/>
    <p:sldId id="274" r:id="rId19"/>
    <p:sldId id="275" r:id="rId20"/>
    <p:sldId id="276" r:id="rId21"/>
    <p:sldId id="291" r:id="rId22"/>
    <p:sldId id="292" r:id="rId23"/>
    <p:sldId id="287" r:id="rId24"/>
    <p:sldId id="290" r:id="rId25"/>
    <p:sldId id="293" r:id="rId26"/>
    <p:sldId id="294" r:id="rId27"/>
    <p:sldId id="295" r:id="rId28"/>
    <p:sldId id="296"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0"/>
    <p:restoredTop sz="95940"/>
  </p:normalViewPr>
  <p:slideViewPr>
    <p:cSldViewPr snapToGrid="0" snapToObjects="1">
      <p:cViewPr varScale="1">
        <p:scale>
          <a:sx n="115" d="100"/>
          <a:sy n="115" d="100"/>
        </p:scale>
        <p:origin x="472" y="2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22418E3-93DE-0843-9B6D-99A2A47F5429}" type="datetimeFigureOut">
              <a:rPr lang="en-US" smtClean="0"/>
              <a:t>10/6/20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902ABAC-D943-D14E-93A5-F4019F20AD02}" type="slidenum">
              <a:rPr lang="en-US" smtClean="0"/>
              <a:t>‹#›</a:t>
            </a:fld>
            <a:endParaRPr lang="en-US"/>
          </a:p>
        </p:txBody>
      </p:sp>
    </p:spTree>
    <p:extLst>
      <p:ext uri="{BB962C8B-B14F-4D97-AF65-F5344CB8AC3E}">
        <p14:creationId xmlns:p14="http://schemas.microsoft.com/office/powerpoint/2010/main" val="27636056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Encourage students to write in books ahead of next task </a:t>
            </a:r>
          </a:p>
        </p:txBody>
      </p:sp>
      <p:sp>
        <p:nvSpPr>
          <p:cNvPr id="4" name="Slide Number Placeholder 3"/>
          <p:cNvSpPr>
            <a:spLocks noGrp="1"/>
          </p:cNvSpPr>
          <p:nvPr>
            <p:ph type="sldNum" sz="quarter" idx="5"/>
          </p:nvPr>
        </p:nvSpPr>
        <p:spPr/>
        <p:txBody>
          <a:bodyPr/>
          <a:lstStyle/>
          <a:p>
            <a:fld id="{7CC1EBD7-5832-1044-B297-D95090470BEA}" type="slidenum">
              <a:rPr lang="en-US" smtClean="0"/>
              <a:t>7</a:t>
            </a:fld>
            <a:endParaRPr lang="en-US"/>
          </a:p>
        </p:txBody>
      </p:sp>
    </p:spTree>
    <p:extLst>
      <p:ext uri="{BB962C8B-B14F-4D97-AF65-F5344CB8AC3E}">
        <p14:creationId xmlns:p14="http://schemas.microsoft.com/office/powerpoint/2010/main" val="33460035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Encourage students to write in books ahead of next task </a:t>
            </a:r>
          </a:p>
        </p:txBody>
      </p:sp>
      <p:sp>
        <p:nvSpPr>
          <p:cNvPr id="4" name="Slide Number Placeholder 3"/>
          <p:cNvSpPr>
            <a:spLocks noGrp="1"/>
          </p:cNvSpPr>
          <p:nvPr>
            <p:ph type="sldNum" sz="quarter" idx="5"/>
          </p:nvPr>
        </p:nvSpPr>
        <p:spPr/>
        <p:txBody>
          <a:bodyPr/>
          <a:lstStyle/>
          <a:p>
            <a:fld id="{7CC1EBD7-5832-1044-B297-D95090470BEA}" type="slidenum">
              <a:rPr lang="en-US" smtClean="0"/>
              <a:t>9</a:t>
            </a:fld>
            <a:endParaRPr lang="en-US"/>
          </a:p>
        </p:txBody>
      </p:sp>
    </p:spTree>
    <p:extLst>
      <p:ext uri="{BB962C8B-B14F-4D97-AF65-F5344CB8AC3E}">
        <p14:creationId xmlns:p14="http://schemas.microsoft.com/office/powerpoint/2010/main" val="30120722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Encourage students to write in books ahead of next task </a:t>
            </a:r>
          </a:p>
        </p:txBody>
      </p:sp>
      <p:sp>
        <p:nvSpPr>
          <p:cNvPr id="4" name="Slide Number Placeholder 3"/>
          <p:cNvSpPr>
            <a:spLocks noGrp="1"/>
          </p:cNvSpPr>
          <p:nvPr>
            <p:ph type="sldNum" sz="quarter" idx="5"/>
          </p:nvPr>
        </p:nvSpPr>
        <p:spPr/>
        <p:txBody>
          <a:bodyPr/>
          <a:lstStyle/>
          <a:p>
            <a:fld id="{7CC1EBD7-5832-1044-B297-D95090470BEA}" type="slidenum">
              <a:rPr lang="en-US" smtClean="0"/>
              <a:t>10</a:t>
            </a:fld>
            <a:endParaRPr lang="en-US"/>
          </a:p>
        </p:txBody>
      </p:sp>
    </p:spTree>
    <p:extLst>
      <p:ext uri="{BB962C8B-B14F-4D97-AF65-F5344CB8AC3E}">
        <p14:creationId xmlns:p14="http://schemas.microsoft.com/office/powerpoint/2010/main" val="40285479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Encourage students to write in books ahead of next task </a:t>
            </a:r>
          </a:p>
        </p:txBody>
      </p:sp>
      <p:sp>
        <p:nvSpPr>
          <p:cNvPr id="4" name="Slide Number Placeholder 3"/>
          <p:cNvSpPr>
            <a:spLocks noGrp="1"/>
          </p:cNvSpPr>
          <p:nvPr>
            <p:ph type="sldNum" sz="quarter" idx="5"/>
          </p:nvPr>
        </p:nvSpPr>
        <p:spPr/>
        <p:txBody>
          <a:bodyPr/>
          <a:lstStyle/>
          <a:p>
            <a:fld id="{7CC1EBD7-5832-1044-B297-D95090470BEA}" type="slidenum">
              <a:rPr lang="en-US" smtClean="0"/>
              <a:t>11</a:t>
            </a:fld>
            <a:endParaRPr lang="en-US"/>
          </a:p>
        </p:txBody>
      </p:sp>
    </p:spTree>
    <p:extLst>
      <p:ext uri="{BB962C8B-B14F-4D97-AF65-F5344CB8AC3E}">
        <p14:creationId xmlns:p14="http://schemas.microsoft.com/office/powerpoint/2010/main" val="25021614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78D4E1-FC3F-6E4B-BC3F-8A0EFFEC5E6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7352EE9-3D83-0B47-9BE0-D7AD8A67581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2825D37-7054-7447-A79B-9DB591FEA917}"/>
              </a:ext>
            </a:extLst>
          </p:cNvPr>
          <p:cNvSpPr>
            <a:spLocks noGrp="1"/>
          </p:cNvSpPr>
          <p:nvPr>
            <p:ph type="dt" sz="half" idx="10"/>
          </p:nvPr>
        </p:nvSpPr>
        <p:spPr/>
        <p:txBody>
          <a:bodyPr/>
          <a:lstStyle/>
          <a:p>
            <a:fld id="{7EA774A1-28F9-4547-9F18-7361716E587F}" type="datetimeFigureOut">
              <a:rPr lang="en-US" smtClean="0"/>
              <a:t>10/6/20</a:t>
            </a:fld>
            <a:endParaRPr lang="en-US"/>
          </a:p>
        </p:txBody>
      </p:sp>
      <p:sp>
        <p:nvSpPr>
          <p:cNvPr id="5" name="Footer Placeholder 4">
            <a:extLst>
              <a:ext uri="{FF2B5EF4-FFF2-40B4-BE49-F238E27FC236}">
                <a16:creationId xmlns:a16="http://schemas.microsoft.com/office/drawing/2014/main" id="{9B509A5F-147F-6C48-8E20-778D454D7F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52A828-056B-114B-9DC7-47E0D72C259C}"/>
              </a:ext>
            </a:extLst>
          </p:cNvPr>
          <p:cNvSpPr>
            <a:spLocks noGrp="1"/>
          </p:cNvSpPr>
          <p:nvPr>
            <p:ph type="sldNum" sz="quarter" idx="12"/>
          </p:nvPr>
        </p:nvSpPr>
        <p:spPr/>
        <p:txBody>
          <a:bodyPr/>
          <a:lstStyle/>
          <a:p>
            <a:fld id="{020BF63A-1F71-A24E-9B3E-A04D525DB0E3}" type="slidenum">
              <a:rPr lang="en-US" smtClean="0"/>
              <a:t>‹#›</a:t>
            </a:fld>
            <a:endParaRPr lang="en-US"/>
          </a:p>
        </p:txBody>
      </p:sp>
    </p:spTree>
    <p:extLst>
      <p:ext uri="{BB962C8B-B14F-4D97-AF65-F5344CB8AC3E}">
        <p14:creationId xmlns:p14="http://schemas.microsoft.com/office/powerpoint/2010/main" val="8251652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428F9C-B1C5-B141-A44A-17B41700C36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30CF088-5BAB-7D47-B8D2-59B91DDDBF1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260FD0-0FFA-8447-A8D5-F184FF6D1F55}"/>
              </a:ext>
            </a:extLst>
          </p:cNvPr>
          <p:cNvSpPr>
            <a:spLocks noGrp="1"/>
          </p:cNvSpPr>
          <p:nvPr>
            <p:ph type="dt" sz="half" idx="10"/>
          </p:nvPr>
        </p:nvSpPr>
        <p:spPr/>
        <p:txBody>
          <a:bodyPr/>
          <a:lstStyle/>
          <a:p>
            <a:fld id="{7EA774A1-28F9-4547-9F18-7361716E587F}" type="datetimeFigureOut">
              <a:rPr lang="en-US" smtClean="0"/>
              <a:t>10/6/20</a:t>
            </a:fld>
            <a:endParaRPr lang="en-US"/>
          </a:p>
        </p:txBody>
      </p:sp>
      <p:sp>
        <p:nvSpPr>
          <p:cNvPr id="5" name="Footer Placeholder 4">
            <a:extLst>
              <a:ext uri="{FF2B5EF4-FFF2-40B4-BE49-F238E27FC236}">
                <a16:creationId xmlns:a16="http://schemas.microsoft.com/office/drawing/2014/main" id="{088EE5E6-9DA8-344E-A52A-229555208C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BE1E5C3-CD4C-4F44-927E-622382FC8103}"/>
              </a:ext>
            </a:extLst>
          </p:cNvPr>
          <p:cNvSpPr>
            <a:spLocks noGrp="1"/>
          </p:cNvSpPr>
          <p:nvPr>
            <p:ph type="sldNum" sz="quarter" idx="12"/>
          </p:nvPr>
        </p:nvSpPr>
        <p:spPr/>
        <p:txBody>
          <a:bodyPr/>
          <a:lstStyle/>
          <a:p>
            <a:fld id="{020BF63A-1F71-A24E-9B3E-A04D525DB0E3}" type="slidenum">
              <a:rPr lang="en-US" smtClean="0"/>
              <a:t>‹#›</a:t>
            </a:fld>
            <a:endParaRPr lang="en-US"/>
          </a:p>
        </p:txBody>
      </p:sp>
    </p:spTree>
    <p:extLst>
      <p:ext uri="{BB962C8B-B14F-4D97-AF65-F5344CB8AC3E}">
        <p14:creationId xmlns:p14="http://schemas.microsoft.com/office/powerpoint/2010/main" val="28056024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EA7BEE8-1381-6044-809F-DAF152F2C6D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DCD00D2-A390-5042-8939-40F492AC74F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996362D-418E-2D47-BAC6-C240CBA1B2E3}"/>
              </a:ext>
            </a:extLst>
          </p:cNvPr>
          <p:cNvSpPr>
            <a:spLocks noGrp="1"/>
          </p:cNvSpPr>
          <p:nvPr>
            <p:ph type="dt" sz="half" idx="10"/>
          </p:nvPr>
        </p:nvSpPr>
        <p:spPr/>
        <p:txBody>
          <a:bodyPr/>
          <a:lstStyle/>
          <a:p>
            <a:fld id="{7EA774A1-28F9-4547-9F18-7361716E587F}" type="datetimeFigureOut">
              <a:rPr lang="en-US" smtClean="0"/>
              <a:t>10/6/20</a:t>
            </a:fld>
            <a:endParaRPr lang="en-US"/>
          </a:p>
        </p:txBody>
      </p:sp>
      <p:sp>
        <p:nvSpPr>
          <p:cNvPr id="5" name="Footer Placeholder 4">
            <a:extLst>
              <a:ext uri="{FF2B5EF4-FFF2-40B4-BE49-F238E27FC236}">
                <a16:creationId xmlns:a16="http://schemas.microsoft.com/office/drawing/2014/main" id="{00C0EC48-3E35-9E4B-9A5D-3E3952E7B77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A10E38C-3723-714D-80C0-E9B314D1BEE8}"/>
              </a:ext>
            </a:extLst>
          </p:cNvPr>
          <p:cNvSpPr>
            <a:spLocks noGrp="1"/>
          </p:cNvSpPr>
          <p:nvPr>
            <p:ph type="sldNum" sz="quarter" idx="12"/>
          </p:nvPr>
        </p:nvSpPr>
        <p:spPr/>
        <p:txBody>
          <a:bodyPr/>
          <a:lstStyle/>
          <a:p>
            <a:fld id="{020BF63A-1F71-A24E-9B3E-A04D525DB0E3}" type="slidenum">
              <a:rPr lang="en-US" smtClean="0"/>
              <a:t>‹#›</a:t>
            </a:fld>
            <a:endParaRPr lang="en-US"/>
          </a:p>
        </p:txBody>
      </p:sp>
    </p:spTree>
    <p:extLst>
      <p:ext uri="{BB962C8B-B14F-4D97-AF65-F5344CB8AC3E}">
        <p14:creationId xmlns:p14="http://schemas.microsoft.com/office/powerpoint/2010/main" val="3391234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1C0739-E27C-8748-B4A7-A7F3A0EB1E4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B86477C-03DB-744D-AC4D-D0E7F362D9E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0E304D2-E4D6-CD43-B82E-35E77D0AB027}"/>
              </a:ext>
            </a:extLst>
          </p:cNvPr>
          <p:cNvSpPr>
            <a:spLocks noGrp="1"/>
          </p:cNvSpPr>
          <p:nvPr>
            <p:ph type="dt" sz="half" idx="10"/>
          </p:nvPr>
        </p:nvSpPr>
        <p:spPr/>
        <p:txBody>
          <a:bodyPr/>
          <a:lstStyle/>
          <a:p>
            <a:fld id="{7EA774A1-28F9-4547-9F18-7361716E587F}" type="datetimeFigureOut">
              <a:rPr lang="en-US" smtClean="0"/>
              <a:t>10/6/20</a:t>
            </a:fld>
            <a:endParaRPr lang="en-US"/>
          </a:p>
        </p:txBody>
      </p:sp>
      <p:sp>
        <p:nvSpPr>
          <p:cNvPr id="5" name="Footer Placeholder 4">
            <a:extLst>
              <a:ext uri="{FF2B5EF4-FFF2-40B4-BE49-F238E27FC236}">
                <a16:creationId xmlns:a16="http://schemas.microsoft.com/office/drawing/2014/main" id="{6045657E-E531-7345-82A5-B3803B103D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15629CD-BCB7-E548-99E9-2996EE2FB1FE}"/>
              </a:ext>
            </a:extLst>
          </p:cNvPr>
          <p:cNvSpPr>
            <a:spLocks noGrp="1"/>
          </p:cNvSpPr>
          <p:nvPr>
            <p:ph type="sldNum" sz="quarter" idx="12"/>
          </p:nvPr>
        </p:nvSpPr>
        <p:spPr/>
        <p:txBody>
          <a:bodyPr/>
          <a:lstStyle/>
          <a:p>
            <a:fld id="{020BF63A-1F71-A24E-9B3E-A04D525DB0E3}" type="slidenum">
              <a:rPr lang="en-US" smtClean="0"/>
              <a:t>‹#›</a:t>
            </a:fld>
            <a:endParaRPr lang="en-US"/>
          </a:p>
        </p:txBody>
      </p:sp>
    </p:spTree>
    <p:extLst>
      <p:ext uri="{BB962C8B-B14F-4D97-AF65-F5344CB8AC3E}">
        <p14:creationId xmlns:p14="http://schemas.microsoft.com/office/powerpoint/2010/main" val="5689571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6AF9DF-F25F-E045-89A9-1AD67CC04C4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AE121F9-28A3-B446-AA2D-7CC20E73A07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18CA257-F48F-FA4A-B344-CF360D154D1D}"/>
              </a:ext>
            </a:extLst>
          </p:cNvPr>
          <p:cNvSpPr>
            <a:spLocks noGrp="1"/>
          </p:cNvSpPr>
          <p:nvPr>
            <p:ph type="dt" sz="half" idx="10"/>
          </p:nvPr>
        </p:nvSpPr>
        <p:spPr/>
        <p:txBody>
          <a:bodyPr/>
          <a:lstStyle/>
          <a:p>
            <a:fld id="{7EA774A1-28F9-4547-9F18-7361716E587F}" type="datetimeFigureOut">
              <a:rPr lang="en-US" smtClean="0"/>
              <a:t>10/6/20</a:t>
            </a:fld>
            <a:endParaRPr lang="en-US"/>
          </a:p>
        </p:txBody>
      </p:sp>
      <p:sp>
        <p:nvSpPr>
          <p:cNvPr id="5" name="Footer Placeholder 4">
            <a:extLst>
              <a:ext uri="{FF2B5EF4-FFF2-40B4-BE49-F238E27FC236}">
                <a16:creationId xmlns:a16="http://schemas.microsoft.com/office/drawing/2014/main" id="{677BE903-800C-574D-90A6-BFD88310BA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2AD52EA-4239-D743-B710-57E443F902CA}"/>
              </a:ext>
            </a:extLst>
          </p:cNvPr>
          <p:cNvSpPr>
            <a:spLocks noGrp="1"/>
          </p:cNvSpPr>
          <p:nvPr>
            <p:ph type="sldNum" sz="quarter" idx="12"/>
          </p:nvPr>
        </p:nvSpPr>
        <p:spPr/>
        <p:txBody>
          <a:bodyPr/>
          <a:lstStyle/>
          <a:p>
            <a:fld id="{020BF63A-1F71-A24E-9B3E-A04D525DB0E3}" type="slidenum">
              <a:rPr lang="en-US" smtClean="0"/>
              <a:t>‹#›</a:t>
            </a:fld>
            <a:endParaRPr lang="en-US"/>
          </a:p>
        </p:txBody>
      </p:sp>
    </p:spTree>
    <p:extLst>
      <p:ext uri="{BB962C8B-B14F-4D97-AF65-F5344CB8AC3E}">
        <p14:creationId xmlns:p14="http://schemas.microsoft.com/office/powerpoint/2010/main" val="35289227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68A020-187C-B945-A3CF-CCB906B5CFC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6459228-B1E0-D140-8A95-773EF7DABE0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47B2B9C-BFB3-394E-8338-26FBCBF388F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02A511D-072E-C141-98D1-1E3E36DBF7EA}"/>
              </a:ext>
            </a:extLst>
          </p:cNvPr>
          <p:cNvSpPr>
            <a:spLocks noGrp="1"/>
          </p:cNvSpPr>
          <p:nvPr>
            <p:ph type="dt" sz="half" idx="10"/>
          </p:nvPr>
        </p:nvSpPr>
        <p:spPr/>
        <p:txBody>
          <a:bodyPr/>
          <a:lstStyle/>
          <a:p>
            <a:fld id="{7EA774A1-28F9-4547-9F18-7361716E587F}" type="datetimeFigureOut">
              <a:rPr lang="en-US" smtClean="0"/>
              <a:t>10/6/20</a:t>
            </a:fld>
            <a:endParaRPr lang="en-US"/>
          </a:p>
        </p:txBody>
      </p:sp>
      <p:sp>
        <p:nvSpPr>
          <p:cNvPr id="6" name="Footer Placeholder 5">
            <a:extLst>
              <a:ext uri="{FF2B5EF4-FFF2-40B4-BE49-F238E27FC236}">
                <a16:creationId xmlns:a16="http://schemas.microsoft.com/office/drawing/2014/main" id="{3355351A-8B7E-E344-BE1F-BB01A96E53B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D2C860F-70B3-004C-A4B2-FCBD50B690F1}"/>
              </a:ext>
            </a:extLst>
          </p:cNvPr>
          <p:cNvSpPr>
            <a:spLocks noGrp="1"/>
          </p:cNvSpPr>
          <p:nvPr>
            <p:ph type="sldNum" sz="quarter" idx="12"/>
          </p:nvPr>
        </p:nvSpPr>
        <p:spPr/>
        <p:txBody>
          <a:bodyPr/>
          <a:lstStyle/>
          <a:p>
            <a:fld id="{020BF63A-1F71-A24E-9B3E-A04D525DB0E3}" type="slidenum">
              <a:rPr lang="en-US" smtClean="0"/>
              <a:t>‹#›</a:t>
            </a:fld>
            <a:endParaRPr lang="en-US"/>
          </a:p>
        </p:txBody>
      </p:sp>
    </p:spTree>
    <p:extLst>
      <p:ext uri="{BB962C8B-B14F-4D97-AF65-F5344CB8AC3E}">
        <p14:creationId xmlns:p14="http://schemas.microsoft.com/office/powerpoint/2010/main" val="19851983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DEA139-2730-314E-AB90-ABD1ADFE62D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D870F06-AB5A-6B4F-9E29-5FA7F601AD6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83704EE-8073-1A44-97DE-1656F96B6A8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C2DF35C-9E72-8C4A-9804-BBDFF9BF474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1617CCF-A2DE-2843-AD78-967A3864FA7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FF70648-5AC8-8145-B323-8842A50ECDDB}"/>
              </a:ext>
            </a:extLst>
          </p:cNvPr>
          <p:cNvSpPr>
            <a:spLocks noGrp="1"/>
          </p:cNvSpPr>
          <p:nvPr>
            <p:ph type="dt" sz="half" idx="10"/>
          </p:nvPr>
        </p:nvSpPr>
        <p:spPr/>
        <p:txBody>
          <a:bodyPr/>
          <a:lstStyle/>
          <a:p>
            <a:fld id="{7EA774A1-28F9-4547-9F18-7361716E587F}" type="datetimeFigureOut">
              <a:rPr lang="en-US" smtClean="0"/>
              <a:t>10/6/20</a:t>
            </a:fld>
            <a:endParaRPr lang="en-US"/>
          </a:p>
        </p:txBody>
      </p:sp>
      <p:sp>
        <p:nvSpPr>
          <p:cNvPr id="8" name="Footer Placeholder 7">
            <a:extLst>
              <a:ext uri="{FF2B5EF4-FFF2-40B4-BE49-F238E27FC236}">
                <a16:creationId xmlns:a16="http://schemas.microsoft.com/office/drawing/2014/main" id="{F7F964CC-74BE-AC4E-AF1E-68E7ED4D3F4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C5F12FA-8DE7-9D4B-883E-3312066D1F9C}"/>
              </a:ext>
            </a:extLst>
          </p:cNvPr>
          <p:cNvSpPr>
            <a:spLocks noGrp="1"/>
          </p:cNvSpPr>
          <p:nvPr>
            <p:ph type="sldNum" sz="quarter" idx="12"/>
          </p:nvPr>
        </p:nvSpPr>
        <p:spPr/>
        <p:txBody>
          <a:bodyPr/>
          <a:lstStyle/>
          <a:p>
            <a:fld id="{020BF63A-1F71-A24E-9B3E-A04D525DB0E3}" type="slidenum">
              <a:rPr lang="en-US" smtClean="0"/>
              <a:t>‹#›</a:t>
            </a:fld>
            <a:endParaRPr lang="en-US"/>
          </a:p>
        </p:txBody>
      </p:sp>
    </p:spTree>
    <p:extLst>
      <p:ext uri="{BB962C8B-B14F-4D97-AF65-F5344CB8AC3E}">
        <p14:creationId xmlns:p14="http://schemas.microsoft.com/office/powerpoint/2010/main" val="40210447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41900F-7150-E34E-BCEB-4556F685636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1B563CC-76C5-5D46-B374-E1C5402C9133}"/>
              </a:ext>
            </a:extLst>
          </p:cNvPr>
          <p:cNvSpPr>
            <a:spLocks noGrp="1"/>
          </p:cNvSpPr>
          <p:nvPr>
            <p:ph type="dt" sz="half" idx="10"/>
          </p:nvPr>
        </p:nvSpPr>
        <p:spPr/>
        <p:txBody>
          <a:bodyPr/>
          <a:lstStyle/>
          <a:p>
            <a:fld id="{7EA774A1-28F9-4547-9F18-7361716E587F}" type="datetimeFigureOut">
              <a:rPr lang="en-US" smtClean="0"/>
              <a:t>10/6/20</a:t>
            </a:fld>
            <a:endParaRPr lang="en-US"/>
          </a:p>
        </p:txBody>
      </p:sp>
      <p:sp>
        <p:nvSpPr>
          <p:cNvPr id="4" name="Footer Placeholder 3">
            <a:extLst>
              <a:ext uri="{FF2B5EF4-FFF2-40B4-BE49-F238E27FC236}">
                <a16:creationId xmlns:a16="http://schemas.microsoft.com/office/drawing/2014/main" id="{150510F3-CF66-9840-B2F2-B233CF06BE9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1C6BC94-64F7-184B-B7F4-EF23E626A28F}"/>
              </a:ext>
            </a:extLst>
          </p:cNvPr>
          <p:cNvSpPr>
            <a:spLocks noGrp="1"/>
          </p:cNvSpPr>
          <p:nvPr>
            <p:ph type="sldNum" sz="quarter" idx="12"/>
          </p:nvPr>
        </p:nvSpPr>
        <p:spPr/>
        <p:txBody>
          <a:bodyPr/>
          <a:lstStyle/>
          <a:p>
            <a:fld id="{020BF63A-1F71-A24E-9B3E-A04D525DB0E3}" type="slidenum">
              <a:rPr lang="en-US" smtClean="0"/>
              <a:t>‹#›</a:t>
            </a:fld>
            <a:endParaRPr lang="en-US"/>
          </a:p>
        </p:txBody>
      </p:sp>
    </p:spTree>
    <p:extLst>
      <p:ext uri="{BB962C8B-B14F-4D97-AF65-F5344CB8AC3E}">
        <p14:creationId xmlns:p14="http://schemas.microsoft.com/office/powerpoint/2010/main" val="21564438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1A12FEA-A719-9A4B-BD9C-49428203F01B}"/>
              </a:ext>
            </a:extLst>
          </p:cNvPr>
          <p:cNvSpPr>
            <a:spLocks noGrp="1"/>
          </p:cNvSpPr>
          <p:nvPr>
            <p:ph type="dt" sz="half" idx="10"/>
          </p:nvPr>
        </p:nvSpPr>
        <p:spPr/>
        <p:txBody>
          <a:bodyPr/>
          <a:lstStyle/>
          <a:p>
            <a:fld id="{7EA774A1-28F9-4547-9F18-7361716E587F}" type="datetimeFigureOut">
              <a:rPr lang="en-US" smtClean="0"/>
              <a:t>10/6/20</a:t>
            </a:fld>
            <a:endParaRPr lang="en-US"/>
          </a:p>
        </p:txBody>
      </p:sp>
      <p:sp>
        <p:nvSpPr>
          <p:cNvPr id="3" name="Footer Placeholder 2">
            <a:extLst>
              <a:ext uri="{FF2B5EF4-FFF2-40B4-BE49-F238E27FC236}">
                <a16:creationId xmlns:a16="http://schemas.microsoft.com/office/drawing/2014/main" id="{6ECAAB5C-22C0-2945-B428-E2389423A71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86DF009-4638-1E45-A025-40E1501FFBBA}"/>
              </a:ext>
            </a:extLst>
          </p:cNvPr>
          <p:cNvSpPr>
            <a:spLocks noGrp="1"/>
          </p:cNvSpPr>
          <p:nvPr>
            <p:ph type="sldNum" sz="quarter" idx="12"/>
          </p:nvPr>
        </p:nvSpPr>
        <p:spPr/>
        <p:txBody>
          <a:bodyPr/>
          <a:lstStyle/>
          <a:p>
            <a:fld id="{020BF63A-1F71-A24E-9B3E-A04D525DB0E3}" type="slidenum">
              <a:rPr lang="en-US" smtClean="0"/>
              <a:t>‹#›</a:t>
            </a:fld>
            <a:endParaRPr lang="en-US"/>
          </a:p>
        </p:txBody>
      </p:sp>
    </p:spTree>
    <p:extLst>
      <p:ext uri="{BB962C8B-B14F-4D97-AF65-F5344CB8AC3E}">
        <p14:creationId xmlns:p14="http://schemas.microsoft.com/office/powerpoint/2010/main" val="8670767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B64302-13EA-9B43-BD08-E22935A9928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6681550-E22A-2F43-BCE7-A29E820CA01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A7F12B0-1462-054F-A200-38F4274245C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36DE95-6E70-5C4A-ADAF-58BCCF7E1417}"/>
              </a:ext>
            </a:extLst>
          </p:cNvPr>
          <p:cNvSpPr>
            <a:spLocks noGrp="1"/>
          </p:cNvSpPr>
          <p:nvPr>
            <p:ph type="dt" sz="half" idx="10"/>
          </p:nvPr>
        </p:nvSpPr>
        <p:spPr/>
        <p:txBody>
          <a:bodyPr/>
          <a:lstStyle/>
          <a:p>
            <a:fld id="{7EA774A1-28F9-4547-9F18-7361716E587F}" type="datetimeFigureOut">
              <a:rPr lang="en-US" smtClean="0"/>
              <a:t>10/6/20</a:t>
            </a:fld>
            <a:endParaRPr lang="en-US"/>
          </a:p>
        </p:txBody>
      </p:sp>
      <p:sp>
        <p:nvSpPr>
          <p:cNvPr id="6" name="Footer Placeholder 5">
            <a:extLst>
              <a:ext uri="{FF2B5EF4-FFF2-40B4-BE49-F238E27FC236}">
                <a16:creationId xmlns:a16="http://schemas.microsoft.com/office/drawing/2014/main" id="{7028A671-6CB6-9649-8DFF-D4844D0BE38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E6976F9-4AA6-AE4B-8D7D-D57B9DDC0534}"/>
              </a:ext>
            </a:extLst>
          </p:cNvPr>
          <p:cNvSpPr>
            <a:spLocks noGrp="1"/>
          </p:cNvSpPr>
          <p:nvPr>
            <p:ph type="sldNum" sz="quarter" idx="12"/>
          </p:nvPr>
        </p:nvSpPr>
        <p:spPr/>
        <p:txBody>
          <a:bodyPr/>
          <a:lstStyle/>
          <a:p>
            <a:fld id="{020BF63A-1F71-A24E-9B3E-A04D525DB0E3}" type="slidenum">
              <a:rPr lang="en-US" smtClean="0"/>
              <a:t>‹#›</a:t>
            </a:fld>
            <a:endParaRPr lang="en-US"/>
          </a:p>
        </p:txBody>
      </p:sp>
    </p:spTree>
    <p:extLst>
      <p:ext uri="{BB962C8B-B14F-4D97-AF65-F5344CB8AC3E}">
        <p14:creationId xmlns:p14="http://schemas.microsoft.com/office/powerpoint/2010/main" val="28144860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1FDD35-912C-C44A-80FB-64796BB387F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5B60AA6-4093-764F-8BB9-3442DB76FC2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AA24F1A-9818-5349-B736-A2586667E3F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4D72DE7-473A-D648-BF8D-7EF96D4A7375}"/>
              </a:ext>
            </a:extLst>
          </p:cNvPr>
          <p:cNvSpPr>
            <a:spLocks noGrp="1"/>
          </p:cNvSpPr>
          <p:nvPr>
            <p:ph type="dt" sz="half" idx="10"/>
          </p:nvPr>
        </p:nvSpPr>
        <p:spPr/>
        <p:txBody>
          <a:bodyPr/>
          <a:lstStyle/>
          <a:p>
            <a:fld id="{7EA774A1-28F9-4547-9F18-7361716E587F}" type="datetimeFigureOut">
              <a:rPr lang="en-US" smtClean="0"/>
              <a:t>10/6/20</a:t>
            </a:fld>
            <a:endParaRPr lang="en-US"/>
          </a:p>
        </p:txBody>
      </p:sp>
      <p:sp>
        <p:nvSpPr>
          <p:cNvPr id="6" name="Footer Placeholder 5">
            <a:extLst>
              <a:ext uri="{FF2B5EF4-FFF2-40B4-BE49-F238E27FC236}">
                <a16:creationId xmlns:a16="http://schemas.microsoft.com/office/drawing/2014/main" id="{9376E8C3-47D2-F045-A557-E2755E31D81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D0166D7-2914-8E4F-B29D-7190FF501656}"/>
              </a:ext>
            </a:extLst>
          </p:cNvPr>
          <p:cNvSpPr>
            <a:spLocks noGrp="1"/>
          </p:cNvSpPr>
          <p:nvPr>
            <p:ph type="sldNum" sz="quarter" idx="12"/>
          </p:nvPr>
        </p:nvSpPr>
        <p:spPr/>
        <p:txBody>
          <a:bodyPr/>
          <a:lstStyle/>
          <a:p>
            <a:fld id="{020BF63A-1F71-A24E-9B3E-A04D525DB0E3}" type="slidenum">
              <a:rPr lang="en-US" smtClean="0"/>
              <a:t>‹#›</a:t>
            </a:fld>
            <a:endParaRPr lang="en-US"/>
          </a:p>
        </p:txBody>
      </p:sp>
    </p:spTree>
    <p:extLst>
      <p:ext uri="{BB962C8B-B14F-4D97-AF65-F5344CB8AC3E}">
        <p14:creationId xmlns:p14="http://schemas.microsoft.com/office/powerpoint/2010/main" val="20209334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26DC7E2-3A30-AC4E-9A74-4D21680F679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B1853DE-26A3-684F-8D35-93B386F556F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2A7D452-7628-A040-8255-8C63D18A52D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EA774A1-28F9-4547-9F18-7361716E587F}" type="datetimeFigureOut">
              <a:rPr lang="en-US" smtClean="0"/>
              <a:t>10/6/20</a:t>
            </a:fld>
            <a:endParaRPr lang="en-US"/>
          </a:p>
        </p:txBody>
      </p:sp>
      <p:sp>
        <p:nvSpPr>
          <p:cNvPr id="5" name="Footer Placeholder 4">
            <a:extLst>
              <a:ext uri="{FF2B5EF4-FFF2-40B4-BE49-F238E27FC236}">
                <a16:creationId xmlns:a16="http://schemas.microsoft.com/office/drawing/2014/main" id="{DB1C9FF0-7775-A04E-9B5E-27252BF2199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FBCA3C9-06B5-0B49-BAE5-68B1BDA835C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20BF63A-1F71-A24E-9B3E-A04D525DB0E3}" type="slidenum">
              <a:rPr lang="en-US" smtClean="0"/>
              <a:t>‹#›</a:t>
            </a:fld>
            <a:endParaRPr lang="en-US"/>
          </a:p>
        </p:txBody>
      </p:sp>
    </p:spTree>
    <p:extLst>
      <p:ext uri="{BB962C8B-B14F-4D97-AF65-F5344CB8AC3E}">
        <p14:creationId xmlns:p14="http://schemas.microsoft.com/office/powerpoint/2010/main" val="22413103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tiff"/><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22.png"/><Relationship Id="rId4" Type="http://schemas.microsoft.com/office/2007/relationships/hdphoto" Target="../media/hdphoto10.wdp"/></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microsoft.com/office/2007/relationships/hdphoto" Target="../media/hdphoto12.wdp"/><Relationship Id="rId4" Type="http://schemas.microsoft.com/office/2007/relationships/hdphoto" Target="../media/hdphoto11.wdp"/></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tiff"/><Relationship Id="rId1" Type="http://schemas.openxmlformats.org/officeDocument/2006/relationships/slideLayout" Target="../slideLayouts/slideLayout1.xml"/><Relationship Id="rId6" Type="http://schemas.microsoft.com/office/2007/relationships/hdphoto" Target="../media/hdphoto13.wdp"/><Relationship Id="rId5" Type="http://schemas.openxmlformats.org/officeDocument/2006/relationships/image" Target="../media/image23.png"/><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4.png"/><Relationship Id="rId1" Type="http://schemas.openxmlformats.org/officeDocument/2006/relationships/slideLayout" Target="../slideLayouts/slideLayout1.xml"/><Relationship Id="rId4" Type="http://schemas.microsoft.com/office/2007/relationships/hdphoto" Target="../media/hdphoto8.wdp"/></Relationships>
</file>

<file path=ppt/slides/_rels/slide15.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12.png"/><Relationship Id="rId7" Type="http://schemas.openxmlformats.org/officeDocument/2006/relationships/image" Target="../media/image28.png"/><Relationship Id="rId12" Type="http://schemas.openxmlformats.org/officeDocument/2006/relationships/image" Target="../media/image33.png"/><Relationship Id="rId2" Type="http://schemas.openxmlformats.org/officeDocument/2006/relationships/image" Target="../media/image25.png"/><Relationship Id="rId1" Type="http://schemas.openxmlformats.org/officeDocument/2006/relationships/slideLayout" Target="../slideLayouts/slideLayout1.xml"/><Relationship Id="rId6" Type="http://schemas.openxmlformats.org/officeDocument/2006/relationships/image" Target="../media/image27.png"/><Relationship Id="rId11" Type="http://schemas.openxmlformats.org/officeDocument/2006/relationships/image" Target="../media/image32.png"/><Relationship Id="rId5" Type="http://schemas.openxmlformats.org/officeDocument/2006/relationships/image" Target="../media/image26.png"/><Relationship Id="rId10" Type="http://schemas.openxmlformats.org/officeDocument/2006/relationships/image" Target="../media/image31.png"/><Relationship Id="rId4" Type="http://schemas.microsoft.com/office/2007/relationships/hdphoto" Target="../media/hdphoto8.wdp"/><Relationship Id="rId9" Type="http://schemas.openxmlformats.org/officeDocument/2006/relationships/image" Target="../media/image30.png"/></Relationships>
</file>

<file path=ppt/slides/_rels/slide16.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8.png"/><Relationship Id="rId7" Type="http://schemas.openxmlformats.org/officeDocument/2006/relationships/image" Target="../media/image33.png"/><Relationship Id="rId12" Type="http://schemas.microsoft.com/office/2007/relationships/hdphoto" Target="../media/hdphoto14.wdp"/><Relationship Id="rId2" Type="http://schemas.openxmlformats.org/officeDocument/2006/relationships/image" Target="../media/image26.png"/><Relationship Id="rId1" Type="http://schemas.openxmlformats.org/officeDocument/2006/relationships/slideLayout" Target="../slideLayouts/slideLayout1.xml"/><Relationship Id="rId6" Type="http://schemas.openxmlformats.org/officeDocument/2006/relationships/image" Target="../media/image31.png"/><Relationship Id="rId11" Type="http://schemas.openxmlformats.org/officeDocument/2006/relationships/image" Target="../media/image37.png"/><Relationship Id="rId5" Type="http://schemas.openxmlformats.org/officeDocument/2006/relationships/image" Target="../media/image30.png"/><Relationship Id="rId10" Type="http://schemas.openxmlformats.org/officeDocument/2006/relationships/image" Target="../media/image36.png"/><Relationship Id="rId4" Type="http://schemas.openxmlformats.org/officeDocument/2006/relationships/image" Target="../media/image29.png"/><Relationship Id="rId9" Type="http://schemas.openxmlformats.org/officeDocument/2006/relationships/image" Target="../media/image35.png"/></Relationships>
</file>

<file path=ppt/slides/_rels/slide17.xml.rels><?xml version="1.0" encoding="UTF-8" standalone="yes"?>
<Relationships xmlns="http://schemas.openxmlformats.org/package/2006/relationships"><Relationship Id="rId8" Type="http://schemas.openxmlformats.org/officeDocument/2006/relationships/image" Target="../media/image34.png"/><Relationship Id="rId13" Type="http://schemas.microsoft.com/office/2007/relationships/hdphoto" Target="../media/hdphoto14.wdp"/><Relationship Id="rId3" Type="http://schemas.openxmlformats.org/officeDocument/2006/relationships/image" Target="../media/image28.png"/><Relationship Id="rId7" Type="http://schemas.openxmlformats.org/officeDocument/2006/relationships/image" Target="../media/image33.png"/><Relationship Id="rId12" Type="http://schemas.openxmlformats.org/officeDocument/2006/relationships/image" Target="../media/image37.png"/><Relationship Id="rId2" Type="http://schemas.openxmlformats.org/officeDocument/2006/relationships/image" Target="../media/image26.png"/><Relationship Id="rId1" Type="http://schemas.openxmlformats.org/officeDocument/2006/relationships/slideLayout" Target="../slideLayouts/slideLayout1.xml"/><Relationship Id="rId6" Type="http://schemas.openxmlformats.org/officeDocument/2006/relationships/image" Target="../media/image31.png"/><Relationship Id="rId11" Type="http://schemas.openxmlformats.org/officeDocument/2006/relationships/image" Target="../media/image36.png"/><Relationship Id="rId5" Type="http://schemas.openxmlformats.org/officeDocument/2006/relationships/image" Target="../media/image30.png"/><Relationship Id="rId10" Type="http://schemas.microsoft.com/office/2007/relationships/hdphoto" Target="../media/hdphoto15.wdp"/><Relationship Id="rId4" Type="http://schemas.openxmlformats.org/officeDocument/2006/relationships/image" Target="../media/image29.png"/><Relationship Id="rId9" Type="http://schemas.openxmlformats.org/officeDocument/2006/relationships/image" Target="../media/image38.png"/></Relationships>
</file>

<file path=ppt/slides/_rels/slide18.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12.png"/><Relationship Id="rId1" Type="http://schemas.openxmlformats.org/officeDocument/2006/relationships/slideLayout" Target="../slideLayouts/slideLayout1.xml"/><Relationship Id="rId4" Type="http://schemas.openxmlformats.org/officeDocument/2006/relationships/image" Target="../media/image39.png"/></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tiff"/><Relationship Id="rId1" Type="http://schemas.openxmlformats.org/officeDocument/2006/relationships/slideLayout" Target="../slideLayouts/slideLayout1.xml"/><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s://www.nytimes.com/2013/07/15/world/asia/bangladesh-pollution-told-in-colors-and-smells.html" TargetMode="External"/><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image" Target="../media/image1.tiff"/><Relationship Id="rId1" Type="http://schemas.openxmlformats.org/officeDocument/2006/relationships/slideLayout" Target="../slideLayouts/slideLayout1.xml"/><Relationship Id="rId4" Type="http://schemas.openxmlformats.org/officeDocument/2006/relationships/image" Target="../media/image9.tiff"/></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3" Type="http://schemas.microsoft.com/office/2007/relationships/hdphoto" Target="../media/hdphoto3.wdp"/><Relationship Id="rId7" Type="http://schemas.microsoft.com/office/2007/relationships/hdphoto" Target="../media/hdphoto5.wdp"/><Relationship Id="rId2"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image" Target="../media/image12.png"/><Relationship Id="rId5" Type="http://schemas.microsoft.com/office/2007/relationships/hdphoto" Target="../media/hdphoto4.wdp"/><Relationship Id="rId4" Type="http://schemas.openxmlformats.org/officeDocument/2006/relationships/image" Target="../media/image11.png"/><Relationship Id="rId9" Type="http://schemas.microsoft.com/office/2007/relationships/hdphoto" Target="../media/hdphoto6.wdp"/></Relationships>
</file>

<file path=ppt/slides/_rels/slide6.xml.rels><?xml version="1.0" encoding="UTF-8" standalone="yes"?>
<Relationships xmlns="http://schemas.openxmlformats.org/package/2006/relationships"><Relationship Id="rId3" Type="http://schemas.openxmlformats.org/officeDocument/2006/relationships/image" Target="../media/image15.tiff"/><Relationship Id="rId7" Type="http://schemas.openxmlformats.org/officeDocument/2006/relationships/image" Target="../media/image19.tiff"/><Relationship Id="rId2" Type="http://schemas.openxmlformats.org/officeDocument/2006/relationships/image" Target="../media/image14.tiff"/><Relationship Id="rId1" Type="http://schemas.openxmlformats.org/officeDocument/2006/relationships/slideLayout" Target="../slideLayouts/slideLayout1.xml"/><Relationship Id="rId6" Type="http://schemas.openxmlformats.org/officeDocument/2006/relationships/image" Target="../media/image18.tiff"/><Relationship Id="rId5" Type="http://schemas.openxmlformats.org/officeDocument/2006/relationships/image" Target="../media/image17.tiff"/><Relationship Id="rId4" Type="http://schemas.openxmlformats.org/officeDocument/2006/relationships/image" Target="../media/image16.tiff"/></Relationships>
</file>

<file path=ppt/slides/_rels/slide7.xml.rels><?xml version="1.0" encoding="UTF-8" standalone="yes"?>
<Relationships xmlns="http://schemas.openxmlformats.org/package/2006/relationships"><Relationship Id="rId8" Type="http://schemas.openxmlformats.org/officeDocument/2006/relationships/image" Target="../media/image19.tiff"/><Relationship Id="rId3" Type="http://schemas.openxmlformats.org/officeDocument/2006/relationships/image" Target="../media/image14.tiff"/><Relationship Id="rId7" Type="http://schemas.openxmlformats.org/officeDocument/2006/relationships/image" Target="../media/image18.tiff"/><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7.tiff"/><Relationship Id="rId5" Type="http://schemas.openxmlformats.org/officeDocument/2006/relationships/image" Target="../media/image16.tiff"/><Relationship Id="rId4" Type="http://schemas.openxmlformats.org/officeDocument/2006/relationships/image" Target="../media/image15.tiff"/></Relationships>
</file>

<file path=ppt/slides/_rels/slide8.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2.png"/><Relationship Id="rId1" Type="http://schemas.openxmlformats.org/officeDocument/2006/relationships/slideLayout" Target="../slideLayouts/slideLayout1.xml"/><Relationship Id="rId6" Type="http://schemas.microsoft.com/office/2007/relationships/hdphoto" Target="../media/hdphoto9.wdp"/><Relationship Id="rId5" Type="http://schemas.openxmlformats.org/officeDocument/2006/relationships/image" Target="../media/image20.png"/><Relationship Id="rId4" Type="http://schemas.microsoft.com/office/2007/relationships/hdphoto" Target="../media/hdphoto8.wdp"/></Relationships>
</file>

<file path=ppt/slides/_rels/slide9.xml.rels><?xml version="1.0" encoding="UTF-8" standalone="yes"?>
<Relationships xmlns="http://schemas.openxmlformats.org/package/2006/relationships"><Relationship Id="rId8" Type="http://schemas.openxmlformats.org/officeDocument/2006/relationships/image" Target="../media/image19.tiff"/><Relationship Id="rId3" Type="http://schemas.openxmlformats.org/officeDocument/2006/relationships/image" Target="../media/image14.tiff"/><Relationship Id="rId7" Type="http://schemas.openxmlformats.org/officeDocument/2006/relationships/image" Target="../media/image18.tiff"/><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7.tiff"/><Relationship Id="rId5" Type="http://schemas.openxmlformats.org/officeDocument/2006/relationships/image" Target="../media/image16.tiff"/><Relationship Id="rId4" Type="http://schemas.openxmlformats.org/officeDocument/2006/relationships/image" Target="../media/image15.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A1D36D9-ACCB-BF47-A368-393F82FE48F2}"/>
              </a:ext>
            </a:extLst>
          </p:cNvPr>
          <p:cNvSpPr/>
          <p:nvPr/>
        </p:nvSpPr>
        <p:spPr>
          <a:xfrm>
            <a:off x="0" y="0"/>
            <a:ext cx="12192000" cy="6858000"/>
          </a:xfrm>
          <a:prstGeom prst="rect">
            <a:avLst/>
          </a:prstGeom>
          <a:solidFill>
            <a:srgbClr val="73FD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4F27F1EB-1BD4-704A-A6B9-89FCCDBC4B40}"/>
              </a:ext>
            </a:extLst>
          </p:cNvPr>
          <p:cNvSpPr/>
          <p:nvPr/>
        </p:nvSpPr>
        <p:spPr>
          <a:xfrm>
            <a:off x="-327102" y="152400"/>
            <a:ext cx="12192000" cy="6858000"/>
          </a:xfrm>
          <a:prstGeom prst="rect">
            <a:avLst/>
          </a:prstGeom>
          <a:solidFill>
            <a:srgbClr val="73FD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BDAF2059-ED34-2B41-BD04-9236F531BDA2}"/>
              </a:ext>
            </a:extLst>
          </p:cNvPr>
          <p:cNvPicPr>
            <a:picLocks noChangeAspect="1"/>
          </p:cNvPicPr>
          <p:nvPr/>
        </p:nvPicPr>
        <p:blipFill>
          <a:blip r:embed="rId2"/>
          <a:stretch>
            <a:fillRect/>
          </a:stretch>
        </p:blipFill>
        <p:spPr>
          <a:xfrm>
            <a:off x="987672" y="278819"/>
            <a:ext cx="3204224" cy="1499092"/>
          </a:xfrm>
          <a:prstGeom prst="rect">
            <a:avLst/>
          </a:prstGeom>
        </p:spPr>
      </p:pic>
      <p:pic>
        <p:nvPicPr>
          <p:cNvPr id="5" name="Picture 4">
            <a:extLst>
              <a:ext uri="{FF2B5EF4-FFF2-40B4-BE49-F238E27FC236}">
                <a16:creationId xmlns:a16="http://schemas.microsoft.com/office/drawing/2014/main" id="{BEBF09FE-FEA1-9240-9728-6DA8DC895C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95424" y="145385"/>
            <a:ext cx="3126058" cy="1765960"/>
          </a:xfrm>
          <a:prstGeom prst="rect">
            <a:avLst/>
          </a:prstGeom>
        </p:spPr>
      </p:pic>
      <p:sp>
        <p:nvSpPr>
          <p:cNvPr id="2" name="Title 1">
            <a:extLst>
              <a:ext uri="{FF2B5EF4-FFF2-40B4-BE49-F238E27FC236}">
                <a16:creationId xmlns:a16="http://schemas.microsoft.com/office/drawing/2014/main" id="{90F166CD-DCEB-6E40-80D7-458B52008E99}"/>
              </a:ext>
            </a:extLst>
          </p:cNvPr>
          <p:cNvSpPr>
            <a:spLocks noGrp="1"/>
          </p:cNvSpPr>
          <p:nvPr>
            <p:ph type="ctrTitle"/>
          </p:nvPr>
        </p:nvSpPr>
        <p:spPr>
          <a:xfrm>
            <a:off x="1524000" y="670237"/>
            <a:ext cx="9144000" cy="2387600"/>
          </a:xfrm>
        </p:spPr>
        <p:txBody>
          <a:bodyPr/>
          <a:lstStyle/>
          <a:p>
            <a:r>
              <a:rPr lang="en-US" dirty="0">
                <a:latin typeface="dearJoe 5 CASUAL PRO" panose="02000000000000000000" pitchFamily="2" charset="0"/>
              </a:rPr>
              <a:t>The impacts of </a:t>
            </a:r>
            <a:r>
              <a:rPr lang="en-US" dirty="0" err="1">
                <a:latin typeface="dearJoe 5 CASUAL PRO" panose="02000000000000000000" pitchFamily="2" charset="0"/>
              </a:rPr>
              <a:t>Globalisation</a:t>
            </a:r>
            <a:endParaRPr lang="en-US" dirty="0">
              <a:latin typeface="dearJoe 5 CASUAL PRO" panose="02000000000000000000" pitchFamily="2" charset="0"/>
            </a:endParaRPr>
          </a:p>
        </p:txBody>
      </p:sp>
      <p:sp>
        <p:nvSpPr>
          <p:cNvPr id="3" name="Subtitle 2">
            <a:extLst>
              <a:ext uri="{FF2B5EF4-FFF2-40B4-BE49-F238E27FC236}">
                <a16:creationId xmlns:a16="http://schemas.microsoft.com/office/drawing/2014/main" id="{D4ECB04C-99C1-1648-B512-8850C795F390}"/>
              </a:ext>
            </a:extLst>
          </p:cNvPr>
          <p:cNvSpPr>
            <a:spLocks noGrp="1"/>
          </p:cNvSpPr>
          <p:nvPr>
            <p:ph type="subTitle" idx="1"/>
          </p:nvPr>
        </p:nvSpPr>
        <p:spPr/>
        <p:txBody>
          <a:bodyPr/>
          <a:lstStyle/>
          <a:p>
            <a:endParaRPr lang="en-US"/>
          </a:p>
        </p:txBody>
      </p:sp>
      <p:pic>
        <p:nvPicPr>
          <p:cNvPr id="8" name="Picture 7">
            <a:extLst>
              <a:ext uri="{FF2B5EF4-FFF2-40B4-BE49-F238E27FC236}">
                <a16:creationId xmlns:a16="http://schemas.microsoft.com/office/drawing/2014/main" id="{95E2D14C-8C37-FC49-8626-E9BDD1BE4A9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1258" y="2937484"/>
            <a:ext cx="4137052" cy="3666516"/>
          </a:xfrm>
          <a:prstGeom prst="rect">
            <a:avLst/>
          </a:prstGeom>
        </p:spPr>
      </p:pic>
      <p:sp>
        <p:nvSpPr>
          <p:cNvPr id="10" name="Oval 9">
            <a:extLst>
              <a:ext uri="{FF2B5EF4-FFF2-40B4-BE49-F238E27FC236}">
                <a16:creationId xmlns:a16="http://schemas.microsoft.com/office/drawing/2014/main" id="{C905FC65-E115-194C-8836-6B17E205E539}"/>
              </a:ext>
            </a:extLst>
          </p:cNvPr>
          <p:cNvSpPr/>
          <p:nvPr/>
        </p:nvSpPr>
        <p:spPr>
          <a:xfrm>
            <a:off x="796948" y="5299847"/>
            <a:ext cx="3958440" cy="87804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Content Placeholder 4">
            <a:extLst>
              <a:ext uri="{FF2B5EF4-FFF2-40B4-BE49-F238E27FC236}">
                <a16:creationId xmlns:a16="http://schemas.microsoft.com/office/drawing/2014/main" id="{54CE1A6C-5D77-8142-8AD4-65560AFBCA2A}"/>
              </a:ext>
            </a:extLst>
          </p:cNvPr>
          <p:cNvPicPr>
            <a:picLocks noChangeAspect="1"/>
          </p:cNvPicPr>
          <p:nvPr/>
        </p:nvPicPr>
        <p:blipFill>
          <a:blip r:embed="rId5"/>
          <a:stretch>
            <a:fillRect/>
          </a:stretch>
        </p:blipFill>
        <p:spPr>
          <a:xfrm>
            <a:off x="5628465" y="3286098"/>
            <a:ext cx="6050578" cy="2670176"/>
          </a:xfrm>
          <a:prstGeom prst="rect">
            <a:avLst/>
          </a:prstGeom>
        </p:spPr>
      </p:pic>
    </p:spTree>
    <p:extLst>
      <p:ext uri="{BB962C8B-B14F-4D97-AF65-F5344CB8AC3E}">
        <p14:creationId xmlns:p14="http://schemas.microsoft.com/office/powerpoint/2010/main" val="7262377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0508928-1455-954F-B3CB-8960F7A2312E}"/>
              </a:ext>
            </a:extLst>
          </p:cNvPr>
          <p:cNvSpPr/>
          <p:nvPr/>
        </p:nvSpPr>
        <p:spPr>
          <a:xfrm>
            <a:off x="0" y="0"/>
            <a:ext cx="12192000" cy="6858000"/>
          </a:xfrm>
          <a:prstGeom prst="rect">
            <a:avLst/>
          </a:prstGeom>
          <a:solidFill>
            <a:srgbClr val="73FD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nip Same-side Corner of Rectangle 10">
            <a:extLst>
              <a:ext uri="{FF2B5EF4-FFF2-40B4-BE49-F238E27FC236}">
                <a16:creationId xmlns:a16="http://schemas.microsoft.com/office/drawing/2014/main" id="{C1B4F93B-19D1-1E45-9088-948EF1C7A4EE}"/>
              </a:ext>
            </a:extLst>
          </p:cNvPr>
          <p:cNvSpPr/>
          <p:nvPr/>
        </p:nvSpPr>
        <p:spPr>
          <a:xfrm>
            <a:off x="9997059" y="74785"/>
            <a:ext cx="1957874" cy="450675"/>
          </a:xfrm>
          <a:custGeom>
            <a:avLst/>
            <a:gdLst>
              <a:gd name="connsiteX0" fmla="*/ 75114 w 1957874"/>
              <a:gd name="connsiteY0" fmla="*/ 0 h 450675"/>
              <a:gd name="connsiteX1" fmla="*/ 677663 w 1957874"/>
              <a:gd name="connsiteY1" fmla="*/ 0 h 450675"/>
              <a:gd name="connsiteX2" fmla="*/ 1262135 w 1957874"/>
              <a:gd name="connsiteY2" fmla="*/ 0 h 450675"/>
              <a:gd name="connsiteX3" fmla="*/ 1882760 w 1957874"/>
              <a:gd name="connsiteY3" fmla="*/ 0 h 450675"/>
              <a:gd name="connsiteX4" fmla="*/ 1957874 w 1957874"/>
              <a:gd name="connsiteY4" fmla="*/ 75114 h 450675"/>
              <a:gd name="connsiteX5" fmla="*/ 1957874 w 1957874"/>
              <a:gd name="connsiteY5" fmla="*/ 450675 h 450675"/>
              <a:gd name="connsiteX6" fmla="*/ 1957874 w 1957874"/>
              <a:gd name="connsiteY6" fmla="*/ 450675 h 450675"/>
              <a:gd name="connsiteX7" fmla="*/ 1305249 w 1957874"/>
              <a:gd name="connsiteY7" fmla="*/ 450675 h 450675"/>
              <a:gd name="connsiteX8" fmla="*/ 633046 w 1957874"/>
              <a:gd name="connsiteY8" fmla="*/ 450675 h 450675"/>
              <a:gd name="connsiteX9" fmla="*/ 0 w 1957874"/>
              <a:gd name="connsiteY9" fmla="*/ 450675 h 450675"/>
              <a:gd name="connsiteX10" fmla="*/ 0 w 1957874"/>
              <a:gd name="connsiteY10" fmla="*/ 450675 h 450675"/>
              <a:gd name="connsiteX11" fmla="*/ 0 w 1957874"/>
              <a:gd name="connsiteY11" fmla="*/ 75114 h 450675"/>
              <a:gd name="connsiteX12" fmla="*/ 75114 w 1957874"/>
              <a:gd name="connsiteY12" fmla="*/ 0 h 450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57874" h="450675" fill="none" extrusionOk="0">
                <a:moveTo>
                  <a:pt x="75114" y="0"/>
                </a:moveTo>
                <a:cubicBezTo>
                  <a:pt x="201022" y="27108"/>
                  <a:pt x="479767" y="24493"/>
                  <a:pt x="677663" y="0"/>
                </a:cubicBezTo>
                <a:cubicBezTo>
                  <a:pt x="875559" y="-24493"/>
                  <a:pt x="1110497" y="289"/>
                  <a:pt x="1262135" y="0"/>
                </a:cubicBezTo>
                <a:cubicBezTo>
                  <a:pt x="1413773" y="-289"/>
                  <a:pt x="1749250" y="-9655"/>
                  <a:pt x="1882760" y="0"/>
                </a:cubicBezTo>
                <a:cubicBezTo>
                  <a:pt x="1921665" y="32917"/>
                  <a:pt x="1925859" y="41834"/>
                  <a:pt x="1957874" y="75114"/>
                </a:cubicBezTo>
                <a:cubicBezTo>
                  <a:pt x="1948364" y="225922"/>
                  <a:pt x="1939336" y="333815"/>
                  <a:pt x="1957874" y="450675"/>
                </a:cubicBezTo>
                <a:lnTo>
                  <a:pt x="1957874" y="450675"/>
                </a:lnTo>
                <a:cubicBezTo>
                  <a:pt x="1794210" y="427038"/>
                  <a:pt x="1489163" y="437087"/>
                  <a:pt x="1305249" y="450675"/>
                </a:cubicBezTo>
                <a:cubicBezTo>
                  <a:pt x="1121336" y="464263"/>
                  <a:pt x="831045" y="442593"/>
                  <a:pt x="633046" y="450675"/>
                </a:cubicBezTo>
                <a:cubicBezTo>
                  <a:pt x="435047" y="458757"/>
                  <a:pt x="230059" y="472912"/>
                  <a:pt x="0" y="450675"/>
                </a:cubicBezTo>
                <a:lnTo>
                  <a:pt x="0" y="450675"/>
                </a:lnTo>
                <a:cubicBezTo>
                  <a:pt x="8095" y="307023"/>
                  <a:pt x="-18300" y="218520"/>
                  <a:pt x="0" y="75114"/>
                </a:cubicBezTo>
                <a:cubicBezTo>
                  <a:pt x="13992" y="55741"/>
                  <a:pt x="56823" y="16410"/>
                  <a:pt x="75114" y="0"/>
                </a:cubicBezTo>
                <a:close/>
              </a:path>
              <a:path w="1957874" h="450675" stroke="0" extrusionOk="0">
                <a:moveTo>
                  <a:pt x="75114" y="0"/>
                </a:moveTo>
                <a:cubicBezTo>
                  <a:pt x="377441" y="7251"/>
                  <a:pt x="487800" y="-11496"/>
                  <a:pt x="695739" y="0"/>
                </a:cubicBezTo>
                <a:cubicBezTo>
                  <a:pt x="903678" y="11496"/>
                  <a:pt x="1034471" y="19823"/>
                  <a:pt x="1334441" y="0"/>
                </a:cubicBezTo>
                <a:cubicBezTo>
                  <a:pt x="1634411" y="-19823"/>
                  <a:pt x="1691905" y="-24363"/>
                  <a:pt x="1882760" y="0"/>
                </a:cubicBezTo>
                <a:cubicBezTo>
                  <a:pt x="1913437" y="25336"/>
                  <a:pt x="1919460" y="40080"/>
                  <a:pt x="1957874" y="75114"/>
                </a:cubicBezTo>
                <a:cubicBezTo>
                  <a:pt x="1942522" y="208347"/>
                  <a:pt x="1943894" y="268102"/>
                  <a:pt x="1957874" y="450675"/>
                </a:cubicBezTo>
                <a:lnTo>
                  <a:pt x="1957874" y="450675"/>
                </a:lnTo>
                <a:cubicBezTo>
                  <a:pt x="1761097" y="421107"/>
                  <a:pt x="1607163" y="470092"/>
                  <a:pt x="1285671" y="450675"/>
                </a:cubicBezTo>
                <a:cubicBezTo>
                  <a:pt x="964179" y="431258"/>
                  <a:pt x="807898" y="459963"/>
                  <a:pt x="613467" y="450675"/>
                </a:cubicBezTo>
                <a:cubicBezTo>
                  <a:pt x="419036" y="441387"/>
                  <a:pt x="212201" y="422634"/>
                  <a:pt x="0" y="450675"/>
                </a:cubicBezTo>
                <a:lnTo>
                  <a:pt x="0" y="450675"/>
                </a:lnTo>
                <a:cubicBezTo>
                  <a:pt x="-14756" y="291988"/>
                  <a:pt x="1820" y="221409"/>
                  <a:pt x="0" y="75114"/>
                </a:cubicBezTo>
                <a:cubicBezTo>
                  <a:pt x="32287" y="40793"/>
                  <a:pt x="51794" y="27235"/>
                  <a:pt x="75114" y="0"/>
                </a:cubicBezTo>
                <a:close/>
              </a:path>
            </a:pathLst>
          </a:custGeom>
          <a:solidFill>
            <a:srgbClr val="FF2F92"/>
          </a:solidFill>
          <a:ln w="19050">
            <a:solidFill>
              <a:schemeClr val="tx1"/>
            </a:solidFill>
            <a:extLst>
              <a:ext uri="{C807C97D-BFC1-408E-A445-0C87EB9F89A2}">
                <ask:lineSketchStyleProps xmlns:ask="http://schemas.microsoft.com/office/drawing/2018/sketchyshapes" sd="2005536757">
                  <a:prstGeom prst="snip2Same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nip Same-side Corner of Rectangle 6">
            <a:extLst>
              <a:ext uri="{FF2B5EF4-FFF2-40B4-BE49-F238E27FC236}">
                <a16:creationId xmlns:a16="http://schemas.microsoft.com/office/drawing/2014/main" id="{F4777389-7ABE-CB49-BBA7-E1A287FF03C7}"/>
              </a:ext>
            </a:extLst>
          </p:cNvPr>
          <p:cNvSpPr/>
          <p:nvPr/>
        </p:nvSpPr>
        <p:spPr>
          <a:xfrm>
            <a:off x="237066" y="74788"/>
            <a:ext cx="1957874" cy="450675"/>
          </a:xfrm>
          <a:custGeom>
            <a:avLst/>
            <a:gdLst>
              <a:gd name="connsiteX0" fmla="*/ 75114 w 1957874"/>
              <a:gd name="connsiteY0" fmla="*/ 0 h 450675"/>
              <a:gd name="connsiteX1" fmla="*/ 641510 w 1957874"/>
              <a:gd name="connsiteY1" fmla="*/ 0 h 450675"/>
              <a:gd name="connsiteX2" fmla="*/ 1280211 w 1957874"/>
              <a:gd name="connsiteY2" fmla="*/ 0 h 450675"/>
              <a:gd name="connsiteX3" fmla="*/ 1882760 w 1957874"/>
              <a:gd name="connsiteY3" fmla="*/ 0 h 450675"/>
              <a:gd name="connsiteX4" fmla="*/ 1957874 w 1957874"/>
              <a:gd name="connsiteY4" fmla="*/ 75114 h 450675"/>
              <a:gd name="connsiteX5" fmla="*/ 1957874 w 1957874"/>
              <a:gd name="connsiteY5" fmla="*/ 450675 h 450675"/>
              <a:gd name="connsiteX6" fmla="*/ 1957874 w 1957874"/>
              <a:gd name="connsiteY6" fmla="*/ 450675 h 450675"/>
              <a:gd name="connsiteX7" fmla="*/ 1344407 w 1957874"/>
              <a:gd name="connsiteY7" fmla="*/ 450675 h 450675"/>
              <a:gd name="connsiteX8" fmla="*/ 750518 w 1957874"/>
              <a:gd name="connsiteY8" fmla="*/ 450675 h 450675"/>
              <a:gd name="connsiteX9" fmla="*/ 0 w 1957874"/>
              <a:gd name="connsiteY9" fmla="*/ 450675 h 450675"/>
              <a:gd name="connsiteX10" fmla="*/ 0 w 1957874"/>
              <a:gd name="connsiteY10" fmla="*/ 450675 h 450675"/>
              <a:gd name="connsiteX11" fmla="*/ 0 w 1957874"/>
              <a:gd name="connsiteY11" fmla="*/ 75114 h 450675"/>
              <a:gd name="connsiteX12" fmla="*/ 75114 w 1957874"/>
              <a:gd name="connsiteY12" fmla="*/ 0 h 450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57874" h="450675" fill="none" extrusionOk="0">
                <a:moveTo>
                  <a:pt x="75114" y="0"/>
                </a:moveTo>
                <a:cubicBezTo>
                  <a:pt x="292367" y="-16192"/>
                  <a:pt x="393181" y="19044"/>
                  <a:pt x="641510" y="0"/>
                </a:cubicBezTo>
                <a:cubicBezTo>
                  <a:pt x="889839" y="-19044"/>
                  <a:pt x="1124020" y="-2450"/>
                  <a:pt x="1280211" y="0"/>
                </a:cubicBezTo>
                <a:cubicBezTo>
                  <a:pt x="1436402" y="2450"/>
                  <a:pt x="1676495" y="-16525"/>
                  <a:pt x="1882760" y="0"/>
                </a:cubicBezTo>
                <a:cubicBezTo>
                  <a:pt x="1917114" y="36396"/>
                  <a:pt x="1938050" y="53490"/>
                  <a:pt x="1957874" y="75114"/>
                </a:cubicBezTo>
                <a:cubicBezTo>
                  <a:pt x="1959547" y="235638"/>
                  <a:pt x="1964898" y="305309"/>
                  <a:pt x="1957874" y="450675"/>
                </a:cubicBezTo>
                <a:lnTo>
                  <a:pt x="1957874" y="450675"/>
                </a:lnTo>
                <a:cubicBezTo>
                  <a:pt x="1651906" y="450912"/>
                  <a:pt x="1603674" y="471410"/>
                  <a:pt x="1344407" y="450675"/>
                </a:cubicBezTo>
                <a:cubicBezTo>
                  <a:pt x="1085140" y="429940"/>
                  <a:pt x="876059" y="425726"/>
                  <a:pt x="750518" y="450675"/>
                </a:cubicBezTo>
                <a:cubicBezTo>
                  <a:pt x="624977" y="475624"/>
                  <a:pt x="153982" y="481253"/>
                  <a:pt x="0" y="450675"/>
                </a:cubicBezTo>
                <a:lnTo>
                  <a:pt x="0" y="450675"/>
                </a:lnTo>
                <a:cubicBezTo>
                  <a:pt x="-15216" y="355975"/>
                  <a:pt x="-2163" y="241856"/>
                  <a:pt x="0" y="75114"/>
                </a:cubicBezTo>
                <a:cubicBezTo>
                  <a:pt x="19276" y="59264"/>
                  <a:pt x="40872" y="32540"/>
                  <a:pt x="75114" y="0"/>
                </a:cubicBezTo>
                <a:close/>
              </a:path>
              <a:path w="1957874" h="450675" stroke="0" extrusionOk="0">
                <a:moveTo>
                  <a:pt x="75114" y="0"/>
                </a:moveTo>
                <a:cubicBezTo>
                  <a:pt x="254263" y="9500"/>
                  <a:pt x="465896" y="-27822"/>
                  <a:pt x="713816" y="0"/>
                </a:cubicBezTo>
                <a:cubicBezTo>
                  <a:pt x="961736" y="27822"/>
                  <a:pt x="1033825" y="-12444"/>
                  <a:pt x="1262135" y="0"/>
                </a:cubicBezTo>
                <a:cubicBezTo>
                  <a:pt x="1490445" y="12444"/>
                  <a:pt x="1706679" y="-11319"/>
                  <a:pt x="1882760" y="0"/>
                </a:cubicBezTo>
                <a:cubicBezTo>
                  <a:pt x="1900566" y="17322"/>
                  <a:pt x="1928048" y="43667"/>
                  <a:pt x="1957874" y="75114"/>
                </a:cubicBezTo>
                <a:cubicBezTo>
                  <a:pt x="1951065" y="176600"/>
                  <a:pt x="1942417" y="313154"/>
                  <a:pt x="1957874" y="450675"/>
                </a:cubicBezTo>
                <a:lnTo>
                  <a:pt x="1957874" y="450675"/>
                </a:lnTo>
                <a:cubicBezTo>
                  <a:pt x="1631056" y="422808"/>
                  <a:pt x="1451580" y="449201"/>
                  <a:pt x="1285671" y="450675"/>
                </a:cubicBezTo>
                <a:cubicBezTo>
                  <a:pt x="1119762" y="452149"/>
                  <a:pt x="850884" y="423780"/>
                  <a:pt x="652625" y="450675"/>
                </a:cubicBezTo>
                <a:cubicBezTo>
                  <a:pt x="454366" y="477570"/>
                  <a:pt x="295150" y="425878"/>
                  <a:pt x="0" y="450675"/>
                </a:cubicBezTo>
                <a:lnTo>
                  <a:pt x="0" y="450675"/>
                </a:lnTo>
                <a:cubicBezTo>
                  <a:pt x="12339" y="312963"/>
                  <a:pt x="4592" y="201322"/>
                  <a:pt x="0" y="75114"/>
                </a:cubicBezTo>
                <a:cubicBezTo>
                  <a:pt x="22793" y="53021"/>
                  <a:pt x="36127" y="35560"/>
                  <a:pt x="75114" y="0"/>
                </a:cubicBezTo>
                <a:close/>
              </a:path>
            </a:pathLst>
          </a:custGeom>
          <a:solidFill>
            <a:srgbClr val="FCD5FD"/>
          </a:solidFill>
          <a:ln w="19050">
            <a:solidFill>
              <a:schemeClr val="tx1"/>
            </a:solidFill>
            <a:extLst>
              <a:ext uri="{C807C97D-BFC1-408E-A445-0C87EB9F89A2}">
                <ask:lineSketchStyleProps xmlns:ask="http://schemas.microsoft.com/office/drawing/2018/sketchyshapes" sd="3755641470">
                  <a:prstGeom prst="snip2Same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nip Same-side Corner of Rectangle 7">
            <a:extLst>
              <a:ext uri="{FF2B5EF4-FFF2-40B4-BE49-F238E27FC236}">
                <a16:creationId xmlns:a16="http://schemas.microsoft.com/office/drawing/2014/main" id="{09CD911C-E32D-FD46-8BBE-B416F36B07EC}"/>
              </a:ext>
            </a:extLst>
          </p:cNvPr>
          <p:cNvSpPr/>
          <p:nvPr/>
        </p:nvSpPr>
        <p:spPr>
          <a:xfrm>
            <a:off x="2640181" y="74784"/>
            <a:ext cx="1957874" cy="450675"/>
          </a:xfrm>
          <a:custGeom>
            <a:avLst/>
            <a:gdLst>
              <a:gd name="connsiteX0" fmla="*/ 75114 w 1957874"/>
              <a:gd name="connsiteY0" fmla="*/ 0 h 450675"/>
              <a:gd name="connsiteX1" fmla="*/ 641510 w 1957874"/>
              <a:gd name="connsiteY1" fmla="*/ 0 h 450675"/>
              <a:gd name="connsiteX2" fmla="*/ 1244058 w 1957874"/>
              <a:gd name="connsiteY2" fmla="*/ 0 h 450675"/>
              <a:gd name="connsiteX3" fmla="*/ 1882760 w 1957874"/>
              <a:gd name="connsiteY3" fmla="*/ 0 h 450675"/>
              <a:gd name="connsiteX4" fmla="*/ 1957874 w 1957874"/>
              <a:gd name="connsiteY4" fmla="*/ 75114 h 450675"/>
              <a:gd name="connsiteX5" fmla="*/ 1957874 w 1957874"/>
              <a:gd name="connsiteY5" fmla="*/ 450675 h 450675"/>
              <a:gd name="connsiteX6" fmla="*/ 1957874 w 1957874"/>
              <a:gd name="connsiteY6" fmla="*/ 450675 h 450675"/>
              <a:gd name="connsiteX7" fmla="*/ 1305249 w 1957874"/>
              <a:gd name="connsiteY7" fmla="*/ 450675 h 450675"/>
              <a:gd name="connsiteX8" fmla="*/ 633046 w 1957874"/>
              <a:gd name="connsiteY8" fmla="*/ 450675 h 450675"/>
              <a:gd name="connsiteX9" fmla="*/ 0 w 1957874"/>
              <a:gd name="connsiteY9" fmla="*/ 450675 h 450675"/>
              <a:gd name="connsiteX10" fmla="*/ 0 w 1957874"/>
              <a:gd name="connsiteY10" fmla="*/ 450675 h 450675"/>
              <a:gd name="connsiteX11" fmla="*/ 0 w 1957874"/>
              <a:gd name="connsiteY11" fmla="*/ 75114 h 450675"/>
              <a:gd name="connsiteX12" fmla="*/ 75114 w 1957874"/>
              <a:gd name="connsiteY12" fmla="*/ 0 h 450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57874" h="450675" fill="none" extrusionOk="0">
                <a:moveTo>
                  <a:pt x="75114" y="0"/>
                </a:moveTo>
                <a:cubicBezTo>
                  <a:pt x="313115" y="22838"/>
                  <a:pt x="417382" y="-10053"/>
                  <a:pt x="641510" y="0"/>
                </a:cubicBezTo>
                <a:cubicBezTo>
                  <a:pt x="865638" y="10053"/>
                  <a:pt x="963576" y="-3670"/>
                  <a:pt x="1244058" y="0"/>
                </a:cubicBezTo>
                <a:cubicBezTo>
                  <a:pt x="1524540" y="3670"/>
                  <a:pt x="1636437" y="537"/>
                  <a:pt x="1882760" y="0"/>
                </a:cubicBezTo>
                <a:cubicBezTo>
                  <a:pt x="1909942" y="32351"/>
                  <a:pt x="1935458" y="47493"/>
                  <a:pt x="1957874" y="75114"/>
                </a:cubicBezTo>
                <a:cubicBezTo>
                  <a:pt x="1975653" y="236756"/>
                  <a:pt x="1975841" y="370769"/>
                  <a:pt x="1957874" y="450675"/>
                </a:cubicBezTo>
                <a:lnTo>
                  <a:pt x="1957874" y="450675"/>
                </a:lnTo>
                <a:cubicBezTo>
                  <a:pt x="1699334" y="437508"/>
                  <a:pt x="1606358" y="447241"/>
                  <a:pt x="1305249" y="450675"/>
                </a:cubicBezTo>
                <a:cubicBezTo>
                  <a:pt x="1004141" y="454109"/>
                  <a:pt x="908766" y="464476"/>
                  <a:pt x="633046" y="450675"/>
                </a:cubicBezTo>
                <a:cubicBezTo>
                  <a:pt x="357326" y="436874"/>
                  <a:pt x="214549" y="457724"/>
                  <a:pt x="0" y="450675"/>
                </a:cubicBezTo>
                <a:lnTo>
                  <a:pt x="0" y="450675"/>
                </a:lnTo>
                <a:cubicBezTo>
                  <a:pt x="8652" y="325805"/>
                  <a:pt x="-6307" y="204130"/>
                  <a:pt x="0" y="75114"/>
                </a:cubicBezTo>
                <a:cubicBezTo>
                  <a:pt x="17043" y="59356"/>
                  <a:pt x="49850" y="28581"/>
                  <a:pt x="75114" y="0"/>
                </a:cubicBezTo>
                <a:close/>
              </a:path>
              <a:path w="1957874" h="450675" stroke="0" extrusionOk="0">
                <a:moveTo>
                  <a:pt x="75114" y="0"/>
                </a:moveTo>
                <a:cubicBezTo>
                  <a:pt x="267814" y="6328"/>
                  <a:pt x="393703" y="-6876"/>
                  <a:pt x="659586" y="0"/>
                </a:cubicBezTo>
                <a:cubicBezTo>
                  <a:pt x="925469" y="6876"/>
                  <a:pt x="1071972" y="179"/>
                  <a:pt x="1225982" y="0"/>
                </a:cubicBezTo>
                <a:cubicBezTo>
                  <a:pt x="1379992" y="-179"/>
                  <a:pt x="1581974" y="-16267"/>
                  <a:pt x="1882760" y="0"/>
                </a:cubicBezTo>
                <a:cubicBezTo>
                  <a:pt x="1904009" y="16652"/>
                  <a:pt x="1926629" y="46715"/>
                  <a:pt x="1957874" y="75114"/>
                </a:cubicBezTo>
                <a:cubicBezTo>
                  <a:pt x="1972043" y="190529"/>
                  <a:pt x="1974763" y="299072"/>
                  <a:pt x="1957874" y="450675"/>
                </a:cubicBezTo>
                <a:lnTo>
                  <a:pt x="1957874" y="450675"/>
                </a:lnTo>
                <a:cubicBezTo>
                  <a:pt x="1730009" y="463583"/>
                  <a:pt x="1610011" y="454550"/>
                  <a:pt x="1285671" y="450675"/>
                </a:cubicBezTo>
                <a:cubicBezTo>
                  <a:pt x="961331" y="446800"/>
                  <a:pt x="785703" y="476164"/>
                  <a:pt x="652625" y="450675"/>
                </a:cubicBezTo>
                <a:cubicBezTo>
                  <a:pt x="519547" y="425186"/>
                  <a:pt x="146199" y="476454"/>
                  <a:pt x="0" y="450675"/>
                </a:cubicBezTo>
                <a:lnTo>
                  <a:pt x="0" y="450675"/>
                </a:lnTo>
                <a:cubicBezTo>
                  <a:pt x="-17344" y="280724"/>
                  <a:pt x="-868" y="236310"/>
                  <a:pt x="0" y="75114"/>
                </a:cubicBezTo>
                <a:cubicBezTo>
                  <a:pt x="24731" y="45493"/>
                  <a:pt x="43416" y="28335"/>
                  <a:pt x="75114" y="0"/>
                </a:cubicBezTo>
                <a:close/>
              </a:path>
            </a:pathLst>
          </a:custGeom>
          <a:solidFill>
            <a:srgbClr val="D883FF"/>
          </a:solidFill>
          <a:ln w="19050">
            <a:solidFill>
              <a:schemeClr val="tx1"/>
            </a:solidFill>
            <a:extLst>
              <a:ext uri="{C807C97D-BFC1-408E-A445-0C87EB9F89A2}">
                <ask:lineSketchStyleProps xmlns:ask="http://schemas.microsoft.com/office/drawing/2018/sketchyshapes" sd="2252096340">
                  <a:prstGeom prst="snip2Same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nip Same-side Corner of Rectangle 8">
            <a:extLst>
              <a:ext uri="{FF2B5EF4-FFF2-40B4-BE49-F238E27FC236}">
                <a16:creationId xmlns:a16="http://schemas.microsoft.com/office/drawing/2014/main" id="{B6D22E40-B73A-FE43-9631-23A920E0FDC4}"/>
              </a:ext>
            </a:extLst>
          </p:cNvPr>
          <p:cNvSpPr/>
          <p:nvPr/>
        </p:nvSpPr>
        <p:spPr>
          <a:xfrm>
            <a:off x="4998529" y="74784"/>
            <a:ext cx="1957874" cy="450675"/>
          </a:xfrm>
          <a:custGeom>
            <a:avLst/>
            <a:gdLst>
              <a:gd name="connsiteX0" fmla="*/ 75114 w 1957874"/>
              <a:gd name="connsiteY0" fmla="*/ 0 h 450675"/>
              <a:gd name="connsiteX1" fmla="*/ 659586 w 1957874"/>
              <a:gd name="connsiteY1" fmla="*/ 0 h 450675"/>
              <a:gd name="connsiteX2" fmla="*/ 1298288 w 1957874"/>
              <a:gd name="connsiteY2" fmla="*/ 0 h 450675"/>
              <a:gd name="connsiteX3" fmla="*/ 1882760 w 1957874"/>
              <a:gd name="connsiteY3" fmla="*/ 0 h 450675"/>
              <a:gd name="connsiteX4" fmla="*/ 1957874 w 1957874"/>
              <a:gd name="connsiteY4" fmla="*/ 75114 h 450675"/>
              <a:gd name="connsiteX5" fmla="*/ 1957874 w 1957874"/>
              <a:gd name="connsiteY5" fmla="*/ 450675 h 450675"/>
              <a:gd name="connsiteX6" fmla="*/ 1957874 w 1957874"/>
              <a:gd name="connsiteY6" fmla="*/ 450675 h 450675"/>
              <a:gd name="connsiteX7" fmla="*/ 1285671 w 1957874"/>
              <a:gd name="connsiteY7" fmla="*/ 450675 h 450675"/>
              <a:gd name="connsiteX8" fmla="*/ 633046 w 1957874"/>
              <a:gd name="connsiteY8" fmla="*/ 450675 h 450675"/>
              <a:gd name="connsiteX9" fmla="*/ 0 w 1957874"/>
              <a:gd name="connsiteY9" fmla="*/ 450675 h 450675"/>
              <a:gd name="connsiteX10" fmla="*/ 0 w 1957874"/>
              <a:gd name="connsiteY10" fmla="*/ 450675 h 450675"/>
              <a:gd name="connsiteX11" fmla="*/ 0 w 1957874"/>
              <a:gd name="connsiteY11" fmla="*/ 75114 h 450675"/>
              <a:gd name="connsiteX12" fmla="*/ 75114 w 1957874"/>
              <a:gd name="connsiteY12" fmla="*/ 0 h 450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57874" h="450675" fill="none" extrusionOk="0">
                <a:moveTo>
                  <a:pt x="75114" y="0"/>
                </a:moveTo>
                <a:cubicBezTo>
                  <a:pt x="365665" y="-24339"/>
                  <a:pt x="513241" y="-20601"/>
                  <a:pt x="659586" y="0"/>
                </a:cubicBezTo>
                <a:cubicBezTo>
                  <a:pt x="805931" y="20601"/>
                  <a:pt x="1072454" y="25733"/>
                  <a:pt x="1298288" y="0"/>
                </a:cubicBezTo>
                <a:cubicBezTo>
                  <a:pt x="1524122" y="-25733"/>
                  <a:pt x="1695931" y="-6496"/>
                  <a:pt x="1882760" y="0"/>
                </a:cubicBezTo>
                <a:cubicBezTo>
                  <a:pt x="1904377" y="21628"/>
                  <a:pt x="1934930" y="44771"/>
                  <a:pt x="1957874" y="75114"/>
                </a:cubicBezTo>
                <a:cubicBezTo>
                  <a:pt x="1941260" y="248932"/>
                  <a:pt x="1965312" y="321226"/>
                  <a:pt x="1957874" y="450675"/>
                </a:cubicBezTo>
                <a:lnTo>
                  <a:pt x="1957874" y="450675"/>
                </a:lnTo>
                <a:cubicBezTo>
                  <a:pt x="1698237" y="466137"/>
                  <a:pt x="1598950" y="431893"/>
                  <a:pt x="1285671" y="450675"/>
                </a:cubicBezTo>
                <a:cubicBezTo>
                  <a:pt x="972392" y="469457"/>
                  <a:pt x="920941" y="449477"/>
                  <a:pt x="633046" y="450675"/>
                </a:cubicBezTo>
                <a:cubicBezTo>
                  <a:pt x="345152" y="451873"/>
                  <a:pt x="315786" y="421159"/>
                  <a:pt x="0" y="450675"/>
                </a:cubicBezTo>
                <a:lnTo>
                  <a:pt x="0" y="450675"/>
                </a:lnTo>
                <a:cubicBezTo>
                  <a:pt x="-13801" y="355647"/>
                  <a:pt x="2960" y="194613"/>
                  <a:pt x="0" y="75114"/>
                </a:cubicBezTo>
                <a:cubicBezTo>
                  <a:pt x="36416" y="42506"/>
                  <a:pt x="44794" y="36839"/>
                  <a:pt x="75114" y="0"/>
                </a:cubicBezTo>
                <a:close/>
              </a:path>
              <a:path w="1957874" h="450675" stroke="0" extrusionOk="0">
                <a:moveTo>
                  <a:pt x="75114" y="0"/>
                </a:moveTo>
                <a:cubicBezTo>
                  <a:pt x="206728" y="-24170"/>
                  <a:pt x="443717" y="-1873"/>
                  <a:pt x="641510" y="0"/>
                </a:cubicBezTo>
                <a:cubicBezTo>
                  <a:pt x="839303" y="1873"/>
                  <a:pt x="1118060" y="-21517"/>
                  <a:pt x="1244058" y="0"/>
                </a:cubicBezTo>
                <a:cubicBezTo>
                  <a:pt x="1370056" y="21517"/>
                  <a:pt x="1635543" y="5557"/>
                  <a:pt x="1882760" y="0"/>
                </a:cubicBezTo>
                <a:cubicBezTo>
                  <a:pt x="1907730" y="18128"/>
                  <a:pt x="1937772" y="55394"/>
                  <a:pt x="1957874" y="75114"/>
                </a:cubicBezTo>
                <a:cubicBezTo>
                  <a:pt x="1954597" y="256589"/>
                  <a:pt x="1971194" y="281529"/>
                  <a:pt x="1957874" y="450675"/>
                </a:cubicBezTo>
                <a:lnTo>
                  <a:pt x="1957874" y="450675"/>
                </a:lnTo>
                <a:cubicBezTo>
                  <a:pt x="1755779" y="424003"/>
                  <a:pt x="1588985" y="419093"/>
                  <a:pt x="1324828" y="450675"/>
                </a:cubicBezTo>
                <a:cubicBezTo>
                  <a:pt x="1060671" y="482257"/>
                  <a:pt x="997370" y="451830"/>
                  <a:pt x="730940" y="450675"/>
                </a:cubicBezTo>
                <a:cubicBezTo>
                  <a:pt x="464510" y="449520"/>
                  <a:pt x="269598" y="422803"/>
                  <a:pt x="0" y="450675"/>
                </a:cubicBezTo>
                <a:lnTo>
                  <a:pt x="0" y="450675"/>
                </a:lnTo>
                <a:cubicBezTo>
                  <a:pt x="-17534" y="272839"/>
                  <a:pt x="-17347" y="243845"/>
                  <a:pt x="0" y="75114"/>
                </a:cubicBezTo>
                <a:cubicBezTo>
                  <a:pt x="30124" y="50021"/>
                  <a:pt x="42289" y="34207"/>
                  <a:pt x="75114" y="0"/>
                </a:cubicBezTo>
                <a:close/>
              </a:path>
            </a:pathLst>
          </a:custGeom>
          <a:solidFill>
            <a:srgbClr val="FF8AD8"/>
          </a:solidFill>
          <a:ln w="19050">
            <a:solidFill>
              <a:schemeClr val="tx1"/>
            </a:solidFill>
            <a:extLst>
              <a:ext uri="{C807C97D-BFC1-408E-A445-0C87EB9F89A2}">
                <ask:lineSketchStyleProps xmlns:ask="http://schemas.microsoft.com/office/drawing/2018/sketchyshapes" sd="748078456">
                  <a:prstGeom prst="snip2Same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52E017E0-E2DC-5046-9547-F6FE752A166B}"/>
              </a:ext>
            </a:extLst>
          </p:cNvPr>
          <p:cNvSpPr txBox="1"/>
          <p:nvPr/>
        </p:nvSpPr>
        <p:spPr>
          <a:xfrm>
            <a:off x="237066" y="424030"/>
            <a:ext cx="11717867" cy="6186309"/>
          </a:xfrm>
          <a:custGeom>
            <a:avLst/>
            <a:gdLst>
              <a:gd name="connsiteX0" fmla="*/ 0 w 11717867"/>
              <a:gd name="connsiteY0" fmla="*/ 0 h 6186309"/>
              <a:gd name="connsiteX1" fmla="*/ 468715 w 11717867"/>
              <a:gd name="connsiteY1" fmla="*/ 0 h 6186309"/>
              <a:gd name="connsiteX2" fmla="*/ 1171787 w 11717867"/>
              <a:gd name="connsiteY2" fmla="*/ 0 h 6186309"/>
              <a:gd name="connsiteX3" fmla="*/ 1640501 w 11717867"/>
              <a:gd name="connsiteY3" fmla="*/ 0 h 6186309"/>
              <a:gd name="connsiteX4" fmla="*/ 1874859 w 11717867"/>
              <a:gd name="connsiteY4" fmla="*/ 0 h 6186309"/>
              <a:gd name="connsiteX5" fmla="*/ 2343573 w 11717867"/>
              <a:gd name="connsiteY5" fmla="*/ 0 h 6186309"/>
              <a:gd name="connsiteX6" fmla="*/ 3046645 w 11717867"/>
              <a:gd name="connsiteY6" fmla="*/ 0 h 6186309"/>
              <a:gd name="connsiteX7" fmla="*/ 3866896 w 11717867"/>
              <a:gd name="connsiteY7" fmla="*/ 0 h 6186309"/>
              <a:gd name="connsiteX8" fmla="*/ 4101253 w 11717867"/>
              <a:gd name="connsiteY8" fmla="*/ 0 h 6186309"/>
              <a:gd name="connsiteX9" fmla="*/ 4335611 w 11717867"/>
              <a:gd name="connsiteY9" fmla="*/ 0 h 6186309"/>
              <a:gd name="connsiteX10" fmla="*/ 5155861 w 11717867"/>
              <a:gd name="connsiteY10" fmla="*/ 0 h 6186309"/>
              <a:gd name="connsiteX11" fmla="*/ 5390219 w 11717867"/>
              <a:gd name="connsiteY11" fmla="*/ 0 h 6186309"/>
              <a:gd name="connsiteX12" fmla="*/ 5976112 w 11717867"/>
              <a:gd name="connsiteY12" fmla="*/ 0 h 6186309"/>
              <a:gd name="connsiteX13" fmla="*/ 6327648 w 11717867"/>
              <a:gd name="connsiteY13" fmla="*/ 0 h 6186309"/>
              <a:gd name="connsiteX14" fmla="*/ 6679184 w 11717867"/>
              <a:gd name="connsiteY14" fmla="*/ 0 h 6186309"/>
              <a:gd name="connsiteX15" fmla="*/ 7030720 w 11717867"/>
              <a:gd name="connsiteY15" fmla="*/ 0 h 6186309"/>
              <a:gd name="connsiteX16" fmla="*/ 7382256 w 11717867"/>
              <a:gd name="connsiteY16" fmla="*/ 0 h 6186309"/>
              <a:gd name="connsiteX17" fmla="*/ 7850971 w 11717867"/>
              <a:gd name="connsiteY17" fmla="*/ 0 h 6186309"/>
              <a:gd name="connsiteX18" fmla="*/ 8202507 w 11717867"/>
              <a:gd name="connsiteY18" fmla="*/ 0 h 6186309"/>
              <a:gd name="connsiteX19" fmla="*/ 8671222 w 11717867"/>
              <a:gd name="connsiteY19" fmla="*/ 0 h 6186309"/>
              <a:gd name="connsiteX20" fmla="*/ 9374294 w 11717867"/>
              <a:gd name="connsiteY20" fmla="*/ 0 h 6186309"/>
              <a:gd name="connsiteX21" fmla="*/ 9725830 w 11717867"/>
              <a:gd name="connsiteY21" fmla="*/ 0 h 6186309"/>
              <a:gd name="connsiteX22" fmla="*/ 9960187 w 11717867"/>
              <a:gd name="connsiteY22" fmla="*/ 0 h 6186309"/>
              <a:gd name="connsiteX23" fmla="*/ 10780438 w 11717867"/>
              <a:gd name="connsiteY23" fmla="*/ 0 h 6186309"/>
              <a:gd name="connsiteX24" fmla="*/ 11014795 w 11717867"/>
              <a:gd name="connsiteY24" fmla="*/ 0 h 6186309"/>
              <a:gd name="connsiteX25" fmla="*/ 11717867 w 11717867"/>
              <a:gd name="connsiteY25" fmla="*/ 0 h 6186309"/>
              <a:gd name="connsiteX26" fmla="*/ 11717867 w 11717867"/>
              <a:gd name="connsiteY26" fmla="*/ 376802 h 6186309"/>
              <a:gd name="connsiteX27" fmla="*/ 11717867 w 11717867"/>
              <a:gd name="connsiteY27" fmla="*/ 939194 h 6186309"/>
              <a:gd name="connsiteX28" fmla="*/ 11717867 w 11717867"/>
              <a:gd name="connsiteY28" fmla="*/ 1563449 h 6186309"/>
              <a:gd name="connsiteX29" fmla="*/ 11717867 w 11717867"/>
              <a:gd name="connsiteY29" fmla="*/ 2063978 h 6186309"/>
              <a:gd name="connsiteX30" fmla="*/ 11717867 w 11717867"/>
              <a:gd name="connsiteY30" fmla="*/ 2502643 h 6186309"/>
              <a:gd name="connsiteX31" fmla="*/ 11717867 w 11717867"/>
              <a:gd name="connsiteY31" fmla="*/ 2941309 h 6186309"/>
              <a:gd name="connsiteX32" fmla="*/ 11717867 w 11717867"/>
              <a:gd name="connsiteY32" fmla="*/ 3565564 h 6186309"/>
              <a:gd name="connsiteX33" fmla="*/ 11717867 w 11717867"/>
              <a:gd name="connsiteY33" fmla="*/ 3942366 h 6186309"/>
              <a:gd name="connsiteX34" fmla="*/ 11717867 w 11717867"/>
              <a:gd name="connsiteY34" fmla="*/ 4442895 h 6186309"/>
              <a:gd name="connsiteX35" fmla="*/ 11717867 w 11717867"/>
              <a:gd name="connsiteY35" fmla="*/ 5005286 h 6186309"/>
              <a:gd name="connsiteX36" fmla="*/ 11717867 w 11717867"/>
              <a:gd name="connsiteY36" fmla="*/ 5443952 h 6186309"/>
              <a:gd name="connsiteX37" fmla="*/ 11717867 w 11717867"/>
              <a:gd name="connsiteY37" fmla="*/ 6186309 h 6186309"/>
              <a:gd name="connsiteX38" fmla="*/ 11483510 w 11717867"/>
              <a:gd name="connsiteY38" fmla="*/ 6186309 h 6186309"/>
              <a:gd name="connsiteX39" fmla="*/ 11249152 w 11717867"/>
              <a:gd name="connsiteY39" fmla="*/ 6186309 h 6186309"/>
              <a:gd name="connsiteX40" fmla="*/ 10428902 w 11717867"/>
              <a:gd name="connsiteY40" fmla="*/ 6186309 h 6186309"/>
              <a:gd name="connsiteX41" fmla="*/ 9960187 w 11717867"/>
              <a:gd name="connsiteY41" fmla="*/ 6186309 h 6186309"/>
              <a:gd name="connsiteX42" fmla="*/ 9139936 w 11717867"/>
              <a:gd name="connsiteY42" fmla="*/ 6186309 h 6186309"/>
              <a:gd name="connsiteX43" fmla="*/ 8554043 w 11717867"/>
              <a:gd name="connsiteY43" fmla="*/ 6186309 h 6186309"/>
              <a:gd name="connsiteX44" fmla="*/ 8319686 w 11717867"/>
              <a:gd name="connsiteY44" fmla="*/ 6186309 h 6186309"/>
              <a:gd name="connsiteX45" fmla="*/ 7968150 w 11717867"/>
              <a:gd name="connsiteY45" fmla="*/ 6186309 h 6186309"/>
              <a:gd name="connsiteX46" fmla="*/ 7499435 w 11717867"/>
              <a:gd name="connsiteY46" fmla="*/ 6186309 h 6186309"/>
              <a:gd name="connsiteX47" fmla="*/ 6796363 w 11717867"/>
              <a:gd name="connsiteY47" fmla="*/ 6186309 h 6186309"/>
              <a:gd name="connsiteX48" fmla="*/ 6093291 w 11717867"/>
              <a:gd name="connsiteY48" fmla="*/ 6186309 h 6186309"/>
              <a:gd name="connsiteX49" fmla="*/ 5507397 w 11717867"/>
              <a:gd name="connsiteY49" fmla="*/ 6186309 h 6186309"/>
              <a:gd name="connsiteX50" fmla="*/ 5038683 w 11717867"/>
              <a:gd name="connsiteY50" fmla="*/ 6186309 h 6186309"/>
              <a:gd name="connsiteX51" fmla="*/ 4218432 w 11717867"/>
              <a:gd name="connsiteY51" fmla="*/ 6186309 h 6186309"/>
              <a:gd name="connsiteX52" fmla="*/ 3632539 w 11717867"/>
              <a:gd name="connsiteY52" fmla="*/ 6186309 h 6186309"/>
              <a:gd name="connsiteX53" fmla="*/ 3281003 w 11717867"/>
              <a:gd name="connsiteY53" fmla="*/ 6186309 h 6186309"/>
              <a:gd name="connsiteX54" fmla="*/ 2929467 w 11717867"/>
              <a:gd name="connsiteY54" fmla="*/ 6186309 h 6186309"/>
              <a:gd name="connsiteX55" fmla="*/ 2695109 w 11717867"/>
              <a:gd name="connsiteY55" fmla="*/ 6186309 h 6186309"/>
              <a:gd name="connsiteX56" fmla="*/ 2109216 w 11717867"/>
              <a:gd name="connsiteY56" fmla="*/ 6186309 h 6186309"/>
              <a:gd name="connsiteX57" fmla="*/ 1757680 w 11717867"/>
              <a:gd name="connsiteY57" fmla="*/ 6186309 h 6186309"/>
              <a:gd name="connsiteX58" fmla="*/ 937429 w 11717867"/>
              <a:gd name="connsiteY58" fmla="*/ 6186309 h 6186309"/>
              <a:gd name="connsiteX59" fmla="*/ 0 w 11717867"/>
              <a:gd name="connsiteY59" fmla="*/ 6186309 h 6186309"/>
              <a:gd name="connsiteX60" fmla="*/ 0 w 11717867"/>
              <a:gd name="connsiteY60" fmla="*/ 5685780 h 6186309"/>
              <a:gd name="connsiteX61" fmla="*/ 0 w 11717867"/>
              <a:gd name="connsiteY61" fmla="*/ 5061526 h 6186309"/>
              <a:gd name="connsiteX62" fmla="*/ 0 w 11717867"/>
              <a:gd name="connsiteY62" fmla="*/ 4684723 h 6186309"/>
              <a:gd name="connsiteX63" fmla="*/ 0 w 11717867"/>
              <a:gd name="connsiteY63" fmla="*/ 4246058 h 6186309"/>
              <a:gd name="connsiteX64" fmla="*/ 0 w 11717867"/>
              <a:gd name="connsiteY64" fmla="*/ 3621803 h 6186309"/>
              <a:gd name="connsiteX65" fmla="*/ 0 w 11717867"/>
              <a:gd name="connsiteY65" fmla="*/ 2935685 h 6186309"/>
              <a:gd name="connsiteX66" fmla="*/ 0 w 11717867"/>
              <a:gd name="connsiteY66" fmla="*/ 2249567 h 6186309"/>
              <a:gd name="connsiteX67" fmla="*/ 0 w 11717867"/>
              <a:gd name="connsiteY67" fmla="*/ 1687175 h 6186309"/>
              <a:gd name="connsiteX68" fmla="*/ 0 w 11717867"/>
              <a:gd name="connsiteY68" fmla="*/ 1186647 h 6186309"/>
              <a:gd name="connsiteX69" fmla="*/ 0 w 11717867"/>
              <a:gd name="connsiteY69" fmla="*/ 624255 h 6186309"/>
              <a:gd name="connsiteX70" fmla="*/ 0 w 11717867"/>
              <a:gd name="connsiteY70" fmla="*/ 0 h 6186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11717867" h="6186309" fill="none" extrusionOk="0">
                <a:moveTo>
                  <a:pt x="0" y="0"/>
                </a:moveTo>
                <a:cubicBezTo>
                  <a:pt x="100632" y="-52013"/>
                  <a:pt x="323942" y="38274"/>
                  <a:pt x="468715" y="0"/>
                </a:cubicBezTo>
                <a:cubicBezTo>
                  <a:pt x="613488" y="-38274"/>
                  <a:pt x="908838" y="16014"/>
                  <a:pt x="1171787" y="0"/>
                </a:cubicBezTo>
                <a:cubicBezTo>
                  <a:pt x="1434736" y="-16014"/>
                  <a:pt x="1433733" y="5100"/>
                  <a:pt x="1640501" y="0"/>
                </a:cubicBezTo>
                <a:cubicBezTo>
                  <a:pt x="1847269" y="-5100"/>
                  <a:pt x="1788165" y="20431"/>
                  <a:pt x="1874859" y="0"/>
                </a:cubicBezTo>
                <a:cubicBezTo>
                  <a:pt x="1961553" y="-20431"/>
                  <a:pt x="2235414" y="4650"/>
                  <a:pt x="2343573" y="0"/>
                </a:cubicBezTo>
                <a:cubicBezTo>
                  <a:pt x="2451732" y="-4650"/>
                  <a:pt x="2695912" y="45725"/>
                  <a:pt x="3046645" y="0"/>
                </a:cubicBezTo>
                <a:cubicBezTo>
                  <a:pt x="3397378" y="-45725"/>
                  <a:pt x="3634047" y="2107"/>
                  <a:pt x="3866896" y="0"/>
                </a:cubicBezTo>
                <a:cubicBezTo>
                  <a:pt x="4099745" y="-2107"/>
                  <a:pt x="4000423" y="4928"/>
                  <a:pt x="4101253" y="0"/>
                </a:cubicBezTo>
                <a:cubicBezTo>
                  <a:pt x="4202083" y="-4928"/>
                  <a:pt x="4276206" y="23158"/>
                  <a:pt x="4335611" y="0"/>
                </a:cubicBezTo>
                <a:cubicBezTo>
                  <a:pt x="4395016" y="-23158"/>
                  <a:pt x="4940005" y="13697"/>
                  <a:pt x="5155861" y="0"/>
                </a:cubicBezTo>
                <a:cubicBezTo>
                  <a:pt x="5371717" y="-13697"/>
                  <a:pt x="5315193" y="27135"/>
                  <a:pt x="5390219" y="0"/>
                </a:cubicBezTo>
                <a:cubicBezTo>
                  <a:pt x="5465245" y="-27135"/>
                  <a:pt x="5707139" y="66631"/>
                  <a:pt x="5976112" y="0"/>
                </a:cubicBezTo>
                <a:cubicBezTo>
                  <a:pt x="6245085" y="-66631"/>
                  <a:pt x="6164351" y="17343"/>
                  <a:pt x="6327648" y="0"/>
                </a:cubicBezTo>
                <a:cubicBezTo>
                  <a:pt x="6490945" y="-17343"/>
                  <a:pt x="6558954" y="22099"/>
                  <a:pt x="6679184" y="0"/>
                </a:cubicBezTo>
                <a:cubicBezTo>
                  <a:pt x="6799414" y="-22099"/>
                  <a:pt x="6930156" y="28033"/>
                  <a:pt x="7030720" y="0"/>
                </a:cubicBezTo>
                <a:cubicBezTo>
                  <a:pt x="7131284" y="-28033"/>
                  <a:pt x="7259178" y="27106"/>
                  <a:pt x="7382256" y="0"/>
                </a:cubicBezTo>
                <a:cubicBezTo>
                  <a:pt x="7505334" y="-27106"/>
                  <a:pt x="7674942" y="1979"/>
                  <a:pt x="7850971" y="0"/>
                </a:cubicBezTo>
                <a:cubicBezTo>
                  <a:pt x="8027001" y="-1979"/>
                  <a:pt x="8066014" y="10642"/>
                  <a:pt x="8202507" y="0"/>
                </a:cubicBezTo>
                <a:cubicBezTo>
                  <a:pt x="8339000" y="-10642"/>
                  <a:pt x="8468036" y="26395"/>
                  <a:pt x="8671222" y="0"/>
                </a:cubicBezTo>
                <a:cubicBezTo>
                  <a:pt x="8874408" y="-26395"/>
                  <a:pt x="9228838" y="19617"/>
                  <a:pt x="9374294" y="0"/>
                </a:cubicBezTo>
                <a:cubicBezTo>
                  <a:pt x="9519750" y="-19617"/>
                  <a:pt x="9630359" y="8862"/>
                  <a:pt x="9725830" y="0"/>
                </a:cubicBezTo>
                <a:cubicBezTo>
                  <a:pt x="9821301" y="-8862"/>
                  <a:pt x="9886090" y="11556"/>
                  <a:pt x="9960187" y="0"/>
                </a:cubicBezTo>
                <a:cubicBezTo>
                  <a:pt x="10034284" y="-11556"/>
                  <a:pt x="10414133" y="36977"/>
                  <a:pt x="10780438" y="0"/>
                </a:cubicBezTo>
                <a:cubicBezTo>
                  <a:pt x="11146743" y="-36977"/>
                  <a:pt x="10952554" y="4149"/>
                  <a:pt x="11014795" y="0"/>
                </a:cubicBezTo>
                <a:cubicBezTo>
                  <a:pt x="11077036" y="-4149"/>
                  <a:pt x="11558968" y="17296"/>
                  <a:pt x="11717867" y="0"/>
                </a:cubicBezTo>
                <a:cubicBezTo>
                  <a:pt x="11731231" y="161855"/>
                  <a:pt x="11715819" y="275617"/>
                  <a:pt x="11717867" y="376802"/>
                </a:cubicBezTo>
                <a:cubicBezTo>
                  <a:pt x="11719915" y="477987"/>
                  <a:pt x="11658700" y="794284"/>
                  <a:pt x="11717867" y="939194"/>
                </a:cubicBezTo>
                <a:cubicBezTo>
                  <a:pt x="11777034" y="1084104"/>
                  <a:pt x="11653704" y="1271348"/>
                  <a:pt x="11717867" y="1563449"/>
                </a:cubicBezTo>
                <a:cubicBezTo>
                  <a:pt x="11782030" y="1855551"/>
                  <a:pt x="11708135" y="1912194"/>
                  <a:pt x="11717867" y="2063978"/>
                </a:cubicBezTo>
                <a:cubicBezTo>
                  <a:pt x="11727599" y="2215762"/>
                  <a:pt x="11717220" y="2401775"/>
                  <a:pt x="11717867" y="2502643"/>
                </a:cubicBezTo>
                <a:cubicBezTo>
                  <a:pt x="11718514" y="2603512"/>
                  <a:pt x="11671316" y="2786468"/>
                  <a:pt x="11717867" y="2941309"/>
                </a:cubicBezTo>
                <a:cubicBezTo>
                  <a:pt x="11764418" y="3096150"/>
                  <a:pt x="11700662" y="3426010"/>
                  <a:pt x="11717867" y="3565564"/>
                </a:cubicBezTo>
                <a:cubicBezTo>
                  <a:pt x="11735072" y="3705118"/>
                  <a:pt x="11698864" y="3813525"/>
                  <a:pt x="11717867" y="3942366"/>
                </a:cubicBezTo>
                <a:cubicBezTo>
                  <a:pt x="11736870" y="4071207"/>
                  <a:pt x="11685752" y="4220935"/>
                  <a:pt x="11717867" y="4442895"/>
                </a:cubicBezTo>
                <a:cubicBezTo>
                  <a:pt x="11749982" y="4664855"/>
                  <a:pt x="11671637" y="4830976"/>
                  <a:pt x="11717867" y="5005286"/>
                </a:cubicBezTo>
                <a:cubicBezTo>
                  <a:pt x="11764097" y="5179596"/>
                  <a:pt x="11694447" y="5338664"/>
                  <a:pt x="11717867" y="5443952"/>
                </a:cubicBezTo>
                <a:cubicBezTo>
                  <a:pt x="11741287" y="5549240"/>
                  <a:pt x="11660601" y="5976704"/>
                  <a:pt x="11717867" y="6186309"/>
                </a:cubicBezTo>
                <a:cubicBezTo>
                  <a:pt x="11603021" y="6202034"/>
                  <a:pt x="11583745" y="6183075"/>
                  <a:pt x="11483510" y="6186309"/>
                </a:cubicBezTo>
                <a:cubicBezTo>
                  <a:pt x="11383275" y="6189543"/>
                  <a:pt x="11310392" y="6181642"/>
                  <a:pt x="11249152" y="6186309"/>
                </a:cubicBezTo>
                <a:cubicBezTo>
                  <a:pt x="11187912" y="6190976"/>
                  <a:pt x="10692336" y="6122196"/>
                  <a:pt x="10428902" y="6186309"/>
                </a:cubicBezTo>
                <a:cubicBezTo>
                  <a:pt x="10165468" y="6250422"/>
                  <a:pt x="10085395" y="6149338"/>
                  <a:pt x="9960187" y="6186309"/>
                </a:cubicBezTo>
                <a:cubicBezTo>
                  <a:pt x="9834979" y="6223280"/>
                  <a:pt x="9524931" y="6123038"/>
                  <a:pt x="9139936" y="6186309"/>
                </a:cubicBezTo>
                <a:cubicBezTo>
                  <a:pt x="8754941" y="6249580"/>
                  <a:pt x="8698923" y="6118075"/>
                  <a:pt x="8554043" y="6186309"/>
                </a:cubicBezTo>
                <a:cubicBezTo>
                  <a:pt x="8409163" y="6254543"/>
                  <a:pt x="8421981" y="6177968"/>
                  <a:pt x="8319686" y="6186309"/>
                </a:cubicBezTo>
                <a:cubicBezTo>
                  <a:pt x="8217391" y="6194650"/>
                  <a:pt x="8126173" y="6176422"/>
                  <a:pt x="7968150" y="6186309"/>
                </a:cubicBezTo>
                <a:cubicBezTo>
                  <a:pt x="7810127" y="6196196"/>
                  <a:pt x="7696204" y="6159318"/>
                  <a:pt x="7499435" y="6186309"/>
                </a:cubicBezTo>
                <a:cubicBezTo>
                  <a:pt x="7302667" y="6213300"/>
                  <a:pt x="7135065" y="6143195"/>
                  <a:pt x="6796363" y="6186309"/>
                </a:cubicBezTo>
                <a:cubicBezTo>
                  <a:pt x="6457661" y="6229423"/>
                  <a:pt x="6346060" y="6146933"/>
                  <a:pt x="6093291" y="6186309"/>
                </a:cubicBezTo>
                <a:cubicBezTo>
                  <a:pt x="5840522" y="6225685"/>
                  <a:pt x="5684602" y="6153721"/>
                  <a:pt x="5507397" y="6186309"/>
                </a:cubicBezTo>
                <a:cubicBezTo>
                  <a:pt x="5330192" y="6218897"/>
                  <a:pt x="5155158" y="6180209"/>
                  <a:pt x="5038683" y="6186309"/>
                </a:cubicBezTo>
                <a:cubicBezTo>
                  <a:pt x="4922208" y="6192409"/>
                  <a:pt x="4508549" y="6175966"/>
                  <a:pt x="4218432" y="6186309"/>
                </a:cubicBezTo>
                <a:cubicBezTo>
                  <a:pt x="3928315" y="6196652"/>
                  <a:pt x="3914672" y="6122446"/>
                  <a:pt x="3632539" y="6186309"/>
                </a:cubicBezTo>
                <a:cubicBezTo>
                  <a:pt x="3350406" y="6250172"/>
                  <a:pt x="3366395" y="6147070"/>
                  <a:pt x="3281003" y="6186309"/>
                </a:cubicBezTo>
                <a:cubicBezTo>
                  <a:pt x="3195611" y="6225548"/>
                  <a:pt x="3037940" y="6174849"/>
                  <a:pt x="2929467" y="6186309"/>
                </a:cubicBezTo>
                <a:cubicBezTo>
                  <a:pt x="2820994" y="6197769"/>
                  <a:pt x="2754173" y="6182344"/>
                  <a:pt x="2695109" y="6186309"/>
                </a:cubicBezTo>
                <a:cubicBezTo>
                  <a:pt x="2636045" y="6190274"/>
                  <a:pt x="2252048" y="6140696"/>
                  <a:pt x="2109216" y="6186309"/>
                </a:cubicBezTo>
                <a:cubicBezTo>
                  <a:pt x="1966384" y="6231922"/>
                  <a:pt x="1886401" y="6161546"/>
                  <a:pt x="1757680" y="6186309"/>
                </a:cubicBezTo>
                <a:cubicBezTo>
                  <a:pt x="1628959" y="6211072"/>
                  <a:pt x="1221134" y="6153880"/>
                  <a:pt x="937429" y="6186309"/>
                </a:cubicBezTo>
                <a:cubicBezTo>
                  <a:pt x="653724" y="6218738"/>
                  <a:pt x="376095" y="6079604"/>
                  <a:pt x="0" y="6186309"/>
                </a:cubicBezTo>
                <a:cubicBezTo>
                  <a:pt x="-50200" y="6058963"/>
                  <a:pt x="41075" y="5865151"/>
                  <a:pt x="0" y="5685780"/>
                </a:cubicBezTo>
                <a:cubicBezTo>
                  <a:pt x="-41075" y="5506409"/>
                  <a:pt x="35684" y="5254538"/>
                  <a:pt x="0" y="5061526"/>
                </a:cubicBezTo>
                <a:cubicBezTo>
                  <a:pt x="-35684" y="4868514"/>
                  <a:pt x="43823" y="4781733"/>
                  <a:pt x="0" y="4684723"/>
                </a:cubicBezTo>
                <a:cubicBezTo>
                  <a:pt x="-43823" y="4587713"/>
                  <a:pt x="11333" y="4444942"/>
                  <a:pt x="0" y="4246058"/>
                </a:cubicBezTo>
                <a:cubicBezTo>
                  <a:pt x="-11333" y="4047174"/>
                  <a:pt x="62712" y="3875224"/>
                  <a:pt x="0" y="3621803"/>
                </a:cubicBezTo>
                <a:cubicBezTo>
                  <a:pt x="-62712" y="3368383"/>
                  <a:pt x="70958" y="3278416"/>
                  <a:pt x="0" y="2935685"/>
                </a:cubicBezTo>
                <a:cubicBezTo>
                  <a:pt x="-70958" y="2592954"/>
                  <a:pt x="60493" y="2498218"/>
                  <a:pt x="0" y="2249567"/>
                </a:cubicBezTo>
                <a:cubicBezTo>
                  <a:pt x="-60493" y="2000916"/>
                  <a:pt x="46048" y="1934838"/>
                  <a:pt x="0" y="1687175"/>
                </a:cubicBezTo>
                <a:cubicBezTo>
                  <a:pt x="-46048" y="1439512"/>
                  <a:pt x="41422" y="1416711"/>
                  <a:pt x="0" y="1186647"/>
                </a:cubicBezTo>
                <a:cubicBezTo>
                  <a:pt x="-41422" y="956583"/>
                  <a:pt x="49791" y="836445"/>
                  <a:pt x="0" y="624255"/>
                </a:cubicBezTo>
                <a:cubicBezTo>
                  <a:pt x="-49791" y="412065"/>
                  <a:pt x="59959" y="237809"/>
                  <a:pt x="0" y="0"/>
                </a:cubicBezTo>
                <a:close/>
              </a:path>
              <a:path w="11717867" h="6186309" stroke="0" extrusionOk="0">
                <a:moveTo>
                  <a:pt x="0" y="0"/>
                </a:moveTo>
                <a:cubicBezTo>
                  <a:pt x="161057" y="-1632"/>
                  <a:pt x="236580" y="35146"/>
                  <a:pt x="468715" y="0"/>
                </a:cubicBezTo>
                <a:cubicBezTo>
                  <a:pt x="700850" y="-35146"/>
                  <a:pt x="602876" y="19500"/>
                  <a:pt x="703072" y="0"/>
                </a:cubicBezTo>
                <a:cubicBezTo>
                  <a:pt x="803268" y="-19500"/>
                  <a:pt x="1234012" y="7152"/>
                  <a:pt x="1523323" y="0"/>
                </a:cubicBezTo>
                <a:cubicBezTo>
                  <a:pt x="1812634" y="-7152"/>
                  <a:pt x="1759489" y="3134"/>
                  <a:pt x="1992037" y="0"/>
                </a:cubicBezTo>
                <a:cubicBezTo>
                  <a:pt x="2224585" y="-3134"/>
                  <a:pt x="2313538" y="27389"/>
                  <a:pt x="2460752" y="0"/>
                </a:cubicBezTo>
                <a:cubicBezTo>
                  <a:pt x="2607966" y="-27389"/>
                  <a:pt x="3000425" y="46562"/>
                  <a:pt x="3281003" y="0"/>
                </a:cubicBezTo>
                <a:cubicBezTo>
                  <a:pt x="3561581" y="-46562"/>
                  <a:pt x="3495268" y="9372"/>
                  <a:pt x="3632539" y="0"/>
                </a:cubicBezTo>
                <a:cubicBezTo>
                  <a:pt x="3769810" y="-9372"/>
                  <a:pt x="4114865" y="71691"/>
                  <a:pt x="4452789" y="0"/>
                </a:cubicBezTo>
                <a:cubicBezTo>
                  <a:pt x="4790713" y="-71691"/>
                  <a:pt x="4884560" y="48689"/>
                  <a:pt x="5273040" y="0"/>
                </a:cubicBezTo>
                <a:cubicBezTo>
                  <a:pt x="5661520" y="-48689"/>
                  <a:pt x="5589726" y="42024"/>
                  <a:pt x="5858934" y="0"/>
                </a:cubicBezTo>
                <a:cubicBezTo>
                  <a:pt x="6128142" y="-42024"/>
                  <a:pt x="6341650" y="27279"/>
                  <a:pt x="6679184" y="0"/>
                </a:cubicBezTo>
                <a:cubicBezTo>
                  <a:pt x="7016718" y="-27279"/>
                  <a:pt x="6960005" y="41792"/>
                  <a:pt x="7147899" y="0"/>
                </a:cubicBezTo>
                <a:cubicBezTo>
                  <a:pt x="7335794" y="-41792"/>
                  <a:pt x="7485501" y="14770"/>
                  <a:pt x="7616614" y="0"/>
                </a:cubicBezTo>
                <a:cubicBezTo>
                  <a:pt x="7747728" y="-14770"/>
                  <a:pt x="8005644" y="1652"/>
                  <a:pt x="8319686" y="0"/>
                </a:cubicBezTo>
                <a:cubicBezTo>
                  <a:pt x="8633728" y="-1652"/>
                  <a:pt x="8653126" y="44292"/>
                  <a:pt x="8788400" y="0"/>
                </a:cubicBezTo>
                <a:cubicBezTo>
                  <a:pt x="8923674" y="-44292"/>
                  <a:pt x="9438641" y="88511"/>
                  <a:pt x="9608651" y="0"/>
                </a:cubicBezTo>
                <a:cubicBezTo>
                  <a:pt x="9778661" y="-88511"/>
                  <a:pt x="10045189" y="90443"/>
                  <a:pt x="10428902" y="0"/>
                </a:cubicBezTo>
                <a:cubicBezTo>
                  <a:pt x="10812615" y="-90443"/>
                  <a:pt x="10770190" y="51743"/>
                  <a:pt x="11014795" y="0"/>
                </a:cubicBezTo>
                <a:cubicBezTo>
                  <a:pt x="11259400" y="-51743"/>
                  <a:pt x="11441118" y="23558"/>
                  <a:pt x="11717867" y="0"/>
                </a:cubicBezTo>
                <a:cubicBezTo>
                  <a:pt x="11719326" y="162948"/>
                  <a:pt x="11673291" y="283206"/>
                  <a:pt x="11717867" y="376802"/>
                </a:cubicBezTo>
                <a:cubicBezTo>
                  <a:pt x="11762443" y="470398"/>
                  <a:pt x="11691808" y="707353"/>
                  <a:pt x="11717867" y="815468"/>
                </a:cubicBezTo>
                <a:cubicBezTo>
                  <a:pt x="11743926" y="923583"/>
                  <a:pt x="11682904" y="1128631"/>
                  <a:pt x="11717867" y="1439723"/>
                </a:cubicBezTo>
                <a:cubicBezTo>
                  <a:pt x="11752830" y="1750815"/>
                  <a:pt x="11712226" y="1828310"/>
                  <a:pt x="11717867" y="1940251"/>
                </a:cubicBezTo>
                <a:cubicBezTo>
                  <a:pt x="11723508" y="2052192"/>
                  <a:pt x="11707791" y="2194095"/>
                  <a:pt x="11717867" y="2378917"/>
                </a:cubicBezTo>
                <a:cubicBezTo>
                  <a:pt x="11727943" y="2563739"/>
                  <a:pt x="11659197" y="2867029"/>
                  <a:pt x="11717867" y="3003172"/>
                </a:cubicBezTo>
                <a:cubicBezTo>
                  <a:pt x="11776537" y="3139316"/>
                  <a:pt x="11682353" y="3443332"/>
                  <a:pt x="11717867" y="3565564"/>
                </a:cubicBezTo>
                <a:cubicBezTo>
                  <a:pt x="11753381" y="3687796"/>
                  <a:pt x="11674888" y="4008649"/>
                  <a:pt x="11717867" y="4127955"/>
                </a:cubicBezTo>
                <a:cubicBezTo>
                  <a:pt x="11760846" y="4247261"/>
                  <a:pt x="11699538" y="4483296"/>
                  <a:pt x="11717867" y="4814073"/>
                </a:cubicBezTo>
                <a:cubicBezTo>
                  <a:pt x="11736196" y="5144850"/>
                  <a:pt x="11695553" y="5163895"/>
                  <a:pt x="11717867" y="5438328"/>
                </a:cubicBezTo>
                <a:cubicBezTo>
                  <a:pt x="11740181" y="5712762"/>
                  <a:pt x="11681028" y="5859084"/>
                  <a:pt x="11717867" y="6186309"/>
                </a:cubicBezTo>
                <a:cubicBezTo>
                  <a:pt x="11514185" y="6193045"/>
                  <a:pt x="11433724" y="6150719"/>
                  <a:pt x="11249152" y="6186309"/>
                </a:cubicBezTo>
                <a:cubicBezTo>
                  <a:pt x="11064581" y="6221899"/>
                  <a:pt x="11088007" y="6168227"/>
                  <a:pt x="11014795" y="6186309"/>
                </a:cubicBezTo>
                <a:cubicBezTo>
                  <a:pt x="10941583" y="6204391"/>
                  <a:pt x="10557479" y="6124180"/>
                  <a:pt x="10311723" y="6186309"/>
                </a:cubicBezTo>
                <a:cubicBezTo>
                  <a:pt x="10065967" y="6248438"/>
                  <a:pt x="10092554" y="6186020"/>
                  <a:pt x="9960187" y="6186309"/>
                </a:cubicBezTo>
                <a:cubicBezTo>
                  <a:pt x="9827820" y="6186598"/>
                  <a:pt x="9800699" y="6177070"/>
                  <a:pt x="9725830" y="6186309"/>
                </a:cubicBezTo>
                <a:cubicBezTo>
                  <a:pt x="9650961" y="6195548"/>
                  <a:pt x="9489565" y="6144876"/>
                  <a:pt x="9374294" y="6186309"/>
                </a:cubicBezTo>
                <a:cubicBezTo>
                  <a:pt x="9259023" y="6227742"/>
                  <a:pt x="8846333" y="6120464"/>
                  <a:pt x="8671222" y="6186309"/>
                </a:cubicBezTo>
                <a:cubicBezTo>
                  <a:pt x="8496111" y="6252154"/>
                  <a:pt x="8493945" y="6180468"/>
                  <a:pt x="8319686" y="6186309"/>
                </a:cubicBezTo>
                <a:cubicBezTo>
                  <a:pt x="8145427" y="6192150"/>
                  <a:pt x="8154294" y="6184944"/>
                  <a:pt x="8085328" y="6186309"/>
                </a:cubicBezTo>
                <a:cubicBezTo>
                  <a:pt x="8016362" y="6187674"/>
                  <a:pt x="7890909" y="6155799"/>
                  <a:pt x="7733792" y="6186309"/>
                </a:cubicBezTo>
                <a:cubicBezTo>
                  <a:pt x="7576675" y="6216819"/>
                  <a:pt x="7479820" y="6147925"/>
                  <a:pt x="7265078" y="6186309"/>
                </a:cubicBezTo>
                <a:cubicBezTo>
                  <a:pt x="7050336" y="6224693"/>
                  <a:pt x="6921259" y="6168117"/>
                  <a:pt x="6679184" y="6186309"/>
                </a:cubicBezTo>
                <a:cubicBezTo>
                  <a:pt x="6437109" y="6204501"/>
                  <a:pt x="6466718" y="6150315"/>
                  <a:pt x="6327648" y="6186309"/>
                </a:cubicBezTo>
                <a:cubicBezTo>
                  <a:pt x="6188578" y="6222303"/>
                  <a:pt x="5897387" y="6091322"/>
                  <a:pt x="5507397" y="6186309"/>
                </a:cubicBezTo>
                <a:cubicBezTo>
                  <a:pt x="5117407" y="6281296"/>
                  <a:pt x="5091846" y="6151220"/>
                  <a:pt x="4921504" y="6186309"/>
                </a:cubicBezTo>
                <a:cubicBezTo>
                  <a:pt x="4751162" y="6221398"/>
                  <a:pt x="4370910" y="6161196"/>
                  <a:pt x="4101253" y="6186309"/>
                </a:cubicBezTo>
                <a:cubicBezTo>
                  <a:pt x="3831596" y="6211422"/>
                  <a:pt x="3616375" y="6106848"/>
                  <a:pt x="3398181" y="6186309"/>
                </a:cubicBezTo>
                <a:cubicBezTo>
                  <a:pt x="3179987" y="6265770"/>
                  <a:pt x="3048610" y="6133260"/>
                  <a:pt x="2929467" y="6186309"/>
                </a:cubicBezTo>
                <a:cubicBezTo>
                  <a:pt x="2810324" y="6239358"/>
                  <a:pt x="2569097" y="6170588"/>
                  <a:pt x="2226395" y="6186309"/>
                </a:cubicBezTo>
                <a:cubicBezTo>
                  <a:pt x="1883693" y="6202030"/>
                  <a:pt x="2046886" y="6152379"/>
                  <a:pt x="1874859" y="6186309"/>
                </a:cubicBezTo>
                <a:cubicBezTo>
                  <a:pt x="1702832" y="6220239"/>
                  <a:pt x="1484737" y="6166661"/>
                  <a:pt x="1288965" y="6186309"/>
                </a:cubicBezTo>
                <a:cubicBezTo>
                  <a:pt x="1093193" y="6205957"/>
                  <a:pt x="1134414" y="6167914"/>
                  <a:pt x="1054608" y="6186309"/>
                </a:cubicBezTo>
                <a:cubicBezTo>
                  <a:pt x="974802" y="6204704"/>
                  <a:pt x="393979" y="6176532"/>
                  <a:pt x="0" y="6186309"/>
                </a:cubicBezTo>
                <a:cubicBezTo>
                  <a:pt x="-48756" y="5960076"/>
                  <a:pt x="38502" y="5855544"/>
                  <a:pt x="0" y="5623917"/>
                </a:cubicBezTo>
                <a:cubicBezTo>
                  <a:pt x="-38502" y="5392290"/>
                  <a:pt x="3088" y="5266267"/>
                  <a:pt x="0" y="4999662"/>
                </a:cubicBezTo>
                <a:cubicBezTo>
                  <a:pt x="-3088" y="4733058"/>
                  <a:pt x="57263" y="4675008"/>
                  <a:pt x="0" y="4375408"/>
                </a:cubicBezTo>
                <a:cubicBezTo>
                  <a:pt x="-57263" y="4075808"/>
                  <a:pt x="44029" y="4060726"/>
                  <a:pt x="0" y="3936742"/>
                </a:cubicBezTo>
                <a:cubicBezTo>
                  <a:pt x="-44029" y="3812758"/>
                  <a:pt x="41757" y="3435164"/>
                  <a:pt x="0" y="3250624"/>
                </a:cubicBezTo>
                <a:cubicBezTo>
                  <a:pt x="-41757" y="3066084"/>
                  <a:pt x="2667" y="2876732"/>
                  <a:pt x="0" y="2688232"/>
                </a:cubicBezTo>
                <a:cubicBezTo>
                  <a:pt x="-2667" y="2499732"/>
                  <a:pt x="17299" y="2446505"/>
                  <a:pt x="0" y="2311430"/>
                </a:cubicBezTo>
                <a:cubicBezTo>
                  <a:pt x="-17299" y="2176355"/>
                  <a:pt x="5071" y="1904104"/>
                  <a:pt x="0" y="1749038"/>
                </a:cubicBezTo>
                <a:cubicBezTo>
                  <a:pt x="-5071" y="1593972"/>
                  <a:pt x="54670" y="1403472"/>
                  <a:pt x="0" y="1248510"/>
                </a:cubicBezTo>
                <a:cubicBezTo>
                  <a:pt x="-54670" y="1093548"/>
                  <a:pt x="25463" y="882622"/>
                  <a:pt x="0" y="747981"/>
                </a:cubicBezTo>
                <a:cubicBezTo>
                  <a:pt x="-25463" y="613340"/>
                  <a:pt x="25546" y="164116"/>
                  <a:pt x="0" y="0"/>
                </a:cubicBezTo>
                <a:close/>
              </a:path>
            </a:pathLst>
          </a:custGeom>
          <a:solidFill>
            <a:schemeClr val="bg1"/>
          </a:solidFill>
          <a:ln w="28575">
            <a:solidFill>
              <a:schemeClr val="tx1"/>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txBody>
          <a:bodyPr wrap="square" rtlCol="0">
            <a:spAutoFit/>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10" name="Snip Same-side Corner of Rectangle 9">
            <a:extLst>
              <a:ext uri="{FF2B5EF4-FFF2-40B4-BE49-F238E27FC236}">
                <a16:creationId xmlns:a16="http://schemas.microsoft.com/office/drawing/2014/main" id="{139A427C-993E-F944-86A5-0DB5E49B2B2E}"/>
              </a:ext>
            </a:extLst>
          </p:cNvPr>
          <p:cNvSpPr/>
          <p:nvPr/>
        </p:nvSpPr>
        <p:spPr>
          <a:xfrm>
            <a:off x="7430536" y="74785"/>
            <a:ext cx="1957874" cy="450675"/>
          </a:xfrm>
          <a:custGeom>
            <a:avLst/>
            <a:gdLst>
              <a:gd name="connsiteX0" fmla="*/ 75114 w 1957874"/>
              <a:gd name="connsiteY0" fmla="*/ 0 h 450675"/>
              <a:gd name="connsiteX1" fmla="*/ 695739 w 1957874"/>
              <a:gd name="connsiteY1" fmla="*/ 0 h 450675"/>
              <a:gd name="connsiteX2" fmla="*/ 1298288 w 1957874"/>
              <a:gd name="connsiteY2" fmla="*/ 0 h 450675"/>
              <a:gd name="connsiteX3" fmla="*/ 1882760 w 1957874"/>
              <a:gd name="connsiteY3" fmla="*/ 0 h 450675"/>
              <a:gd name="connsiteX4" fmla="*/ 1957874 w 1957874"/>
              <a:gd name="connsiteY4" fmla="*/ 75114 h 450675"/>
              <a:gd name="connsiteX5" fmla="*/ 1957874 w 1957874"/>
              <a:gd name="connsiteY5" fmla="*/ 450675 h 450675"/>
              <a:gd name="connsiteX6" fmla="*/ 1957874 w 1957874"/>
              <a:gd name="connsiteY6" fmla="*/ 450675 h 450675"/>
              <a:gd name="connsiteX7" fmla="*/ 1266092 w 1957874"/>
              <a:gd name="connsiteY7" fmla="*/ 450675 h 450675"/>
              <a:gd name="connsiteX8" fmla="*/ 652625 w 1957874"/>
              <a:gd name="connsiteY8" fmla="*/ 450675 h 450675"/>
              <a:gd name="connsiteX9" fmla="*/ 0 w 1957874"/>
              <a:gd name="connsiteY9" fmla="*/ 450675 h 450675"/>
              <a:gd name="connsiteX10" fmla="*/ 0 w 1957874"/>
              <a:gd name="connsiteY10" fmla="*/ 450675 h 450675"/>
              <a:gd name="connsiteX11" fmla="*/ 0 w 1957874"/>
              <a:gd name="connsiteY11" fmla="*/ 75114 h 450675"/>
              <a:gd name="connsiteX12" fmla="*/ 75114 w 1957874"/>
              <a:gd name="connsiteY12" fmla="*/ 0 h 450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57874" h="450675" fill="none" extrusionOk="0">
                <a:moveTo>
                  <a:pt x="75114" y="0"/>
                </a:moveTo>
                <a:cubicBezTo>
                  <a:pt x="246123" y="-3222"/>
                  <a:pt x="541733" y="5598"/>
                  <a:pt x="695739" y="0"/>
                </a:cubicBezTo>
                <a:cubicBezTo>
                  <a:pt x="849746" y="-5598"/>
                  <a:pt x="1158040" y="-8772"/>
                  <a:pt x="1298288" y="0"/>
                </a:cubicBezTo>
                <a:cubicBezTo>
                  <a:pt x="1438536" y="8772"/>
                  <a:pt x="1746122" y="-5967"/>
                  <a:pt x="1882760" y="0"/>
                </a:cubicBezTo>
                <a:cubicBezTo>
                  <a:pt x="1914509" y="38053"/>
                  <a:pt x="1938557" y="61658"/>
                  <a:pt x="1957874" y="75114"/>
                </a:cubicBezTo>
                <a:cubicBezTo>
                  <a:pt x="1947855" y="255563"/>
                  <a:pt x="1953278" y="300576"/>
                  <a:pt x="1957874" y="450675"/>
                </a:cubicBezTo>
                <a:lnTo>
                  <a:pt x="1957874" y="450675"/>
                </a:lnTo>
                <a:cubicBezTo>
                  <a:pt x="1778782" y="479679"/>
                  <a:pt x="1474479" y="433918"/>
                  <a:pt x="1266092" y="450675"/>
                </a:cubicBezTo>
                <a:cubicBezTo>
                  <a:pt x="1057705" y="467432"/>
                  <a:pt x="789844" y="460273"/>
                  <a:pt x="652625" y="450675"/>
                </a:cubicBezTo>
                <a:cubicBezTo>
                  <a:pt x="515406" y="441077"/>
                  <a:pt x="230432" y="418808"/>
                  <a:pt x="0" y="450675"/>
                </a:cubicBezTo>
                <a:lnTo>
                  <a:pt x="0" y="450675"/>
                </a:lnTo>
                <a:cubicBezTo>
                  <a:pt x="2048" y="275151"/>
                  <a:pt x="9839" y="247015"/>
                  <a:pt x="0" y="75114"/>
                </a:cubicBezTo>
                <a:cubicBezTo>
                  <a:pt x="20946" y="49791"/>
                  <a:pt x="57955" y="17002"/>
                  <a:pt x="75114" y="0"/>
                </a:cubicBezTo>
                <a:close/>
              </a:path>
              <a:path w="1957874" h="450675" stroke="0" extrusionOk="0">
                <a:moveTo>
                  <a:pt x="75114" y="0"/>
                </a:moveTo>
                <a:cubicBezTo>
                  <a:pt x="266448" y="17561"/>
                  <a:pt x="466037" y="10129"/>
                  <a:pt x="623433" y="0"/>
                </a:cubicBezTo>
                <a:cubicBezTo>
                  <a:pt x="780829" y="-10129"/>
                  <a:pt x="988061" y="-13051"/>
                  <a:pt x="1244058" y="0"/>
                </a:cubicBezTo>
                <a:cubicBezTo>
                  <a:pt x="1500055" y="13051"/>
                  <a:pt x="1702087" y="18825"/>
                  <a:pt x="1882760" y="0"/>
                </a:cubicBezTo>
                <a:cubicBezTo>
                  <a:pt x="1896400" y="21006"/>
                  <a:pt x="1940375" y="52024"/>
                  <a:pt x="1957874" y="75114"/>
                </a:cubicBezTo>
                <a:cubicBezTo>
                  <a:pt x="1944140" y="195984"/>
                  <a:pt x="1967177" y="305402"/>
                  <a:pt x="1957874" y="450675"/>
                </a:cubicBezTo>
                <a:lnTo>
                  <a:pt x="1957874" y="450675"/>
                </a:lnTo>
                <a:cubicBezTo>
                  <a:pt x="1782860" y="425091"/>
                  <a:pt x="1525667" y="427739"/>
                  <a:pt x="1324828" y="450675"/>
                </a:cubicBezTo>
                <a:cubicBezTo>
                  <a:pt x="1123989" y="473611"/>
                  <a:pt x="894677" y="446827"/>
                  <a:pt x="672203" y="450675"/>
                </a:cubicBezTo>
                <a:cubicBezTo>
                  <a:pt x="449730" y="454523"/>
                  <a:pt x="186084" y="451675"/>
                  <a:pt x="0" y="450675"/>
                </a:cubicBezTo>
                <a:lnTo>
                  <a:pt x="0" y="450675"/>
                </a:lnTo>
                <a:cubicBezTo>
                  <a:pt x="12051" y="281188"/>
                  <a:pt x="16035" y="253609"/>
                  <a:pt x="0" y="75114"/>
                </a:cubicBezTo>
                <a:cubicBezTo>
                  <a:pt x="28730" y="42356"/>
                  <a:pt x="54190" y="20723"/>
                  <a:pt x="75114" y="0"/>
                </a:cubicBezTo>
                <a:close/>
              </a:path>
            </a:pathLst>
          </a:custGeom>
          <a:solidFill>
            <a:srgbClr val="FF85FF"/>
          </a:solidFill>
          <a:ln w="19050">
            <a:solidFill>
              <a:schemeClr val="tx1"/>
            </a:solidFill>
            <a:extLst>
              <a:ext uri="{C807C97D-BFC1-408E-A445-0C87EB9F89A2}">
                <ask:lineSketchStyleProps xmlns:ask="http://schemas.microsoft.com/office/drawing/2018/sketchyshapes" sd="957862530">
                  <a:prstGeom prst="snip2Same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B3169A77-670C-8B44-B1C4-D4DB3D20F615}"/>
              </a:ext>
            </a:extLst>
          </p:cNvPr>
          <p:cNvSpPr txBox="1"/>
          <p:nvPr/>
        </p:nvSpPr>
        <p:spPr>
          <a:xfrm>
            <a:off x="7632803" y="63922"/>
            <a:ext cx="3700463" cy="400110"/>
          </a:xfrm>
          <a:prstGeom prst="rect">
            <a:avLst/>
          </a:prstGeom>
          <a:noFill/>
        </p:spPr>
        <p:txBody>
          <a:bodyPr wrap="square" rtlCol="0">
            <a:spAutoFit/>
          </a:bodyPr>
          <a:lstStyle/>
          <a:p>
            <a:r>
              <a:rPr lang="en-US" sz="2000" b="1" dirty="0">
                <a:latin typeface="ATypewriterForMe" panose="02000603000000000000" pitchFamily="2" charset="0"/>
                <a:ea typeface="ATypewriterForMe" panose="02000603000000000000" pitchFamily="2" charset="0"/>
              </a:rPr>
              <a:t>Explaining</a:t>
            </a:r>
          </a:p>
        </p:txBody>
      </p:sp>
      <p:sp>
        <p:nvSpPr>
          <p:cNvPr id="48" name="TextBox 47">
            <a:extLst>
              <a:ext uri="{FF2B5EF4-FFF2-40B4-BE49-F238E27FC236}">
                <a16:creationId xmlns:a16="http://schemas.microsoft.com/office/drawing/2014/main" id="{9A76FE7E-6A1A-6C44-BC32-914F4E86A885}"/>
              </a:ext>
            </a:extLst>
          </p:cNvPr>
          <p:cNvSpPr txBox="1"/>
          <p:nvPr/>
        </p:nvSpPr>
        <p:spPr>
          <a:xfrm>
            <a:off x="767412" y="1701610"/>
            <a:ext cx="8831017" cy="4801314"/>
          </a:xfrm>
          <a:custGeom>
            <a:avLst/>
            <a:gdLst>
              <a:gd name="connsiteX0" fmla="*/ 0 w 9907756"/>
              <a:gd name="connsiteY0" fmla="*/ 0 h 4801314"/>
              <a:gd name="connsiteX1" fmla="*/ 483732 w 9907756"/>
              <a:gd name="connsiteY1" fmla="*/ 0 h 4801314"/>
              <a:gd name="connsiteX2" fmla="*/ 769308 w 9907756"/>
              <a:gd name="connsiteY2" fmla="*/ 0 h 4801314"/>
              <a:gd name="connsiteX3" fmla="*/ 1550272 w 9907756"/>
              <a:gd name="connsiteY3" fmla="*/ 0 h 4801314"/>
              <a:gd name="connsiteX4" fmla="*/ 2034004 w 9907756"/>
              <a:gd name="connsiteY4" fmla="*/ 0 h 4801314"/>
              <a:gd name="connsiteX5" fmla="*/ 2517736 w 9907756"/>
              <a:gd name="connsiteY5" fmla="*/ 0 h 4801314"/>
              <a:gd name="connsiteX6" fmla="*/ 3298700 w 9907756"/>
              <a:gd name="connsiteY6" fmla="*/ 0 h 4801314"/>
              <a:gd name="connsiteX7" fmla="*/ 3683354 w 9907756"/>
              <a:gd name="connsiteY7" fmla="*/ 0 h 4801314"/>
              <a:gd name="connsiteX8" fmla="*/ 4464318 w 9907756"/>
              <a:gd name="connsiteY8" fmla="*/ 0 h 4801314"/>
              <a:gd name="connsiteX9" fmla="*/ 5245283 w 9907756"/>
              <a:gd name="connsiteY9" fmla="*/ 0 h 4801314"/>
              <a:gd name="connsiteX10" fmla="*/ 5828092 w 9907756"/>
              <a:gd name="connsiteY10" fmla="*/ 0 h 4801314"/>
              <a:gd name="connsiteX11" fmla="*/ 6609056 w 9907756"/>
              <a:gd name="connsiteY11" fmla="*/ 0 h 4801314"/>
              <a:gd name="connsiteX12" fmla="*/ 7092788 w 9907756"/>
              <a:gd name="connsiteY12" fmla="*/ 0 h 4801314"/>
              <a:gd name="connsiteX13" fmla="*/ 7576519 w 9907756"/>
              <a:gd name="connsiteY13" fmla="*/ 0 h 4801314"/>
              <a:gd name="connsiteX14" fmla="*/ 8258406 w 9907756"/>
              <a:gd name="connsiteY14" fmla="*/ 0 h 4801314"/>
              <a:gd name="connsiteX15" fmla="*/ 8742138 w 9907756"/>
              <a:gd name="connsiteY15" fmla="*/ 0 h 4801314"/>
              <a:gd name="connsiteX16" fmla="*/ 9907756 w 9907756"/>
              <a:gd name="connsiteY16" fmla="*/ 0 h 4801314"/>
              <a:gd name="connsiteX17" fmla="*/ 9907756 w 9907756"/>
              <a:gd name="connsiteY17" fmla="*/ 629506 h 4801314"/>
              <a:gd name="connsiteX18" fmla="*/ 9907756 w 9907756"/>
              <a:gd name="connsiteY18" fmla="*/ 1210998 h 4801314"/>
              <a:gd name="connsiteX19" fmla="*/ 9907756 w 9907756"/>
              <a:gd name="connsiteY19" fmla="*/ 1792491 h 4801314"/>
              <a:gd name="connsiteX20" fmla="*/ 9907756 w 9907756"/>
              <a:gd name="connsiteY20" fmla="*/ 2181930 h 4801314"/>
              <a:gd name="connsiteX21" fmla="*/ 9907756 w 9907756"/>
              <a:gd name="connsiteY21" fmla="*/ 2619384 h 4801314"/>
              <a:gd name="connsiteX22" fmla="*/ 9907756 w 9907756"/>
              <a:gd name="connsiteY22" fmla="*/ 3200876 h 4801314"/>
              <a:gd name="connsiteX23" fmla="*/ 9907756 w 9907756"/>
              <a:gd name="connsiteY23" fmla="*/ 3686342 h 4801314"/>
              <a:gd name="connsiteX24" fmla="*/ 9907756 w 9907756"/>
              <a:gd name="connsiteY24" fmla="*/ 4123795 h 4801314"/>
              <a:gd name="connsiteX25" fmla="*/ 9907756 w 9907756"/>
              <a:gd name="connsiteY25" fmla="*/ 4801314 h 4801314"/>
              <a:gd name="connsiteX26" fmla="*/ 9324947 w 9907756"/>
              <a:gd name="connsiteY26" fmla="*/ 4801314 h 4801314"/>
              <a:gd name="connsiteX27" fmla="*/ 8742138 w 9907756"/>
              <a:gd name="connsiteY27" fmla="*/ 4801314 h 4801314"/>
              <a:gd name="connsiteX28" fmla="*/ 8357484 w 9907756"/>
              <a:gd name="connsiteY28" fmla="*/ 4801314 h 4801314"/>
              <a:gd name="connsiteX29" fmla="*/ 7675597 w 9907756"/>
              <a:gd name="connsiteY29" fmla="*/ 4801314 h 4801314"/>
              <a:gd name="connsiteX30" fmla="*/ 7290943 w 9907756"/>
              <a:gd name="connsiteY30" fmla="*/ 4801314 h 4801314"/>
              <a:gd name="connsiteX31" fmla="*/ 6609056 w 9907756"/>
              <a:gd name="connsiteY31" fmla="*/ 4801314 h 4801314"/>
              <a:gd name="connsiteX32" fmla="*/ 6323480 w 9907756"/>
              <a:gd name="connsiteY32" fmla="*/ 4801314 h 4801314"/>
              <a:gd name="connsiteX33" fmla="*/ 5641593 w 9907756"/>
              <a:gd name="connsiteY33" fmla="*/ 4801314 h 4801314"/>
              <a:gd name="connsiteX34" fmla="*/ 5256939 w 9907756"/>
              <a:gd name="connsiteY34" fmla="*/ 4801314 h 4801314"/>
              <a:gd name="connsiteX35" fmla="*/ 4971362 w 9907756"/>
              <a:gd name="connsiteY35" fmla="*/ 4801314 h 4801314"/>
              <a:gd name="connsiteX36" fmla="*/ 4586708 w 9907756"/>
              <a:gd name="connsiteY36" fmla="*/ 4801314 h 4801314"/>
              <a:gd name="connsiteX37" fmla="*/ 3904821 w 9907756"/>
              <a:gd name="connsiteY37" fmla="*/ 4801314 h 4801314"/>
              <a:gd name="connsiteX38" fmla="*/ 3520167 w 9907756"/>
              <a:gd name="connsiteY38" fmla="*/ 4801314 h 4801314"/>
              <a:gd name="connsiteX39" fmla="*/ 3234591 w 9907756"/>
              <a:gd name="connsiteY39" fmla="*/ 4801314 h 4801314"/>
              <a:gd name="connsiteX40" fmla="*/ 2849937 w 9907756"/>
              <a:gd name="connsiteY40" fmla="*/ 4801314 h 4801314"/>
              <a:gd name="connsiteX41" fmla="*/ 2366205 w 9907756"/>
              <a:gd name="connsiteY41" fmla="*/ 4801314 h 4801314"/>
              <a:gd name="connsiteX42" fmla="*/ 1783396 w 9907756"/>
              <a:gd name="connsiteY42" fmla="*/ 4801314 h 4801314"/>
              <a:gd name="connsiteX43" fmla="*/ 1398742 w 9907756"/>
              <a:gd name="connsiteY43" fmla="*/ 4801314 h 4801314"/>
              <a:gd name="connsiteX44" fmla="*/ 617778 w 9907756"/>
              <a:gd name="connsiteY44" fmla="*/ 4801314 h 4801314"/>
              <a:gd name="connsiteX45" fmla="*/ 0 w 9907756"/>
              <a:gd name="connsiteY45" fmla="*/ 4801314 h 4801314"/>
              <a:gd name="connsiteX46" fmla="*/ 0 w 9907756"/>
              <a:gd name="connsiteY46" fmla="*/ 4171808 h 4801314"/>
              <a:gd name="connsiteX47" fmla="*/ 0 w 9907756"/>
              <a:gd name="connsiteY47" fmla="*/ 3638329 h 4801314"/>
              <a:gd name="connsiteX48" fmla="*/ 0 w 9907756"/>
              <a:gd name="connsiteY48" fmla="*/ 3104850 h 4801314"/>
              <a:gd name="connsiteX49" fmla="*/ 0 w 9907756"/>
              <a:gd name="connsiteY49" fmla="*/ 2619384 h 4801314"/>
              <a:gd name="connsiteX50" fmla="*/ 0 w 9907756"/>
              <a:gd name="connsiteY50" fmla="*/ 2037891 h 4801314"/>
              <a:gd name="connsiteX51" fmla="*/ 0 w 9907756"/>
              <a:gd name="connsiteY51" fmla="*/ 1504412 h 4801314"/>
              <a:gd name="connsiteX52" fmla="*/ 0 w 9907756"/>
              <a:gd name="connsiteY52" fmla="*/ 874906 h 4801314"/>
              <a:gd name="connsiteX53" fmla="*/ 0 w 9907756"/>
              <a:gd name="connsiteY53" fmla="*/ 0 h 4801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907756" h="4801314" extrusionOk="0">
                <a:moveTo>
                  <a:pt x="0" y="0"/>
                </a:moveTo>
                <a:cubicBezTo>
                  <a:pt x="98473" y="-15633"/>
                  <a:pt x="348067" y="39642"/>
                  <a:pt x="483732" y="0"/>
                </a:cubicBezTo>
                <a:cubicBezTo>
                  <a:pt x="619397" y="-39642"/>
                  <a:pt x="631221" y="9404"/>
                  <a:pt x="769308" y="0"/>
                </a:cubicBezTo>
                <a:cubicBezTo>
                  <a:pt x="907395" y="-9404"/>
                  <a:pt x="1257313" y="16197"/>
                  <a:pt x="1550272" y="0"/>
                </a:cubicBezTo>
                <a:cubicBezTo>
                  <a:pt x="1843231" y="-16197"/>
                  <a:pt x="1797043" y="9010"/>
                  <a:pt x="2034004" y="0"/>
                </a:cubicBezTo>
                <a:cubicBezTo>
                  <a:pt x="2270965" y="-9010"/>
                  <a:pt x="2294607" y="42858"/>
                  <a:pt x="2517736" y="0"/>
                </a:cubicBezTo>
                <a:cubicBezTo>
                  <a:pt x="2740865" y="-42858"/>
                  <a:pt x="2993490" y="64779"/>
                  <a:pt x="3298700" y="0"/>
                </a:cubicBezTo>
                <a:cubicBezTo>
                  <a:pt x="3603910" y="-64779"/>
                  <a:pt x="3598547" y="18797"/>
                  <a:pt x="3683354" y="0"/>
                </a:cubicBezTo>
                <a:cubicBezTo>
                  <a:pt x="3768161" y="-18797"/>
                  <a:pt x="4240856" y="73106"/>
                  <a:pt x="4464318" y="0"/>
                </a:cubicBezTo>
                <a:cubicBezTo>
                  <a:pt x="4687780" y="-73106"/>
                  <a:pt x="4859188" y="24910"/>
                  <a:pt x="5245283" y="0"/>
                </a:cubicBezTo>
                <a:cubicBezTo>
                  <a:pt x="5631378" y="-24910"/>
                  <a:pt x="5645704" y="18422"/>
                  <a:pt x="5828092" y="0"/>
                </a:cubicBezTo>
                <a:cubicBezTo>
                  <a:pt x="6010480" y="-18422"/>
                  <a:pt x="6297205" y="42531"/>
                  <a:pt x="6609056" y="0"/>
                </a:cubicBezTo>
                <a:cubicBezTo>
                  <a:pt x="6920907" y="-42531"/>
                  <a:pt x="6992912" y="36428"/>
                  <a:pt x="7092788" y="0"/>
                </a:cubicBezTo>
                <a:cubicBezTo>
                  <a:pt x="7192664" y="-36428"/>
                  <a:pt x="7348462" y="21347"/>
                  <a:pt x="7576519" y="0"/>
                </a:cubicBezTo>
                <a:cubicBezTo>
                  <a:pt x="7804576" y="-21347"/>
                  <a:pt x="8109213" y="71288"/>
                  <a:pt x="8258406" y="0"/>
                </a:cubicBezTo>
                <a:cubicBezTo>
                  <a:pt x="8407599" y="-71288"/>
                  <a:pt x="8582607" y="23787"/>
                  <a:pt x="8742138" y="0"/>
                </a:cubicBezTo>
                <a:cubicBezTo>
                  <a:pt x="8901669" y="-23787"/>
                  <a:pt x="9648936" y="3364"/>
                  <a:pt x="9907756" y="0"/>
                </a:cubicBezTo>
                <a:cubicBezTo>
                  <a:pt x="9953290" y="134676"/>
                  <a:pt x="9866274" y="469409"/>
                  <a:pt x="9907756" y="629506"/>
                </a:cubicBezTo>
                <a:cubicBezTo>
                  <a:pt x="9949238" y="789603"/>
                  <a:pt x="9880455" y="969017"/>
                  <a:pt x="9907756" y="1210998"/>
                </a:cubicBezTo>
                <a:cubicBezTo>
                  <a:pt x="9935057" y="1452979"/>
                  <a:pt x="9857104" y="1516098"/>
                  <a:pt x="9907756" y="1792491"/>
                </a:cubicBezTo>
                <a:cubicBezTo>
                  <a:pt x="9958408" y="2068884"/>
                  <a:pt x="9884906" y="2085843"/>
                  <a:pt x="9907756" y="2181930"/>
                </a:cubicBezTo>
                <a:cubicBezTo>
                  <a:pt x="9930606" y="2278017"/>
                  <a:pt x="9870475" y="2450966"/>
                  <a:pt x="9907756" y="2619384"/>
                </a:cubicBezTo>
                <a:cubicBezTo>
                  <a:pt x="9945037" y="2787802"/>
                  <a:pt x="9891311" y="3053261"/>
                  <a:pt x="9907756" y="3200876"/>
                </a:cubicBezTo>
                <a:cubicBezTo>
                  <a:pt x="9924201" y="3348491"/>
                  <a:pt x="9871484" y="3528159"/>
                  <a:pt x="9907756" y="3686342"/>
                </a:cubicBezTo>
                <a:cubicBezTo>
                  <a:pt x="9944028" y="3844525"/>
                  <a:pt x="9866310" y="3990584"/>
                  <a:pt x="9907756" y="4123795"/>
                </a:cubicBezTo>
                <a:cubicBezTo>
                  <a:pt x="9949202" y="4257006"/>
                  <a:pt x="9839567" y="4540677"/>
                  <a:pt x="9907756" y="4801314"/>
                </a:cubicBezTo>
                <a:cubicBezTo>
                  <a:pt x="9662345" y="4862282"/>
                  <a:pt x="9490275" y="4743819"/>
                  <a:pt x="9324947" y="4801314"/>
                </a:cubicBezTo>
                <a:cubicBezTo>
                  <a:pt x="9159619" y="4858809"/>
                  <a:pt x="8918637" y="4744997"/>
                  <a:pt x="8742138" y="4801314"/>
                </a:cubicBezTo>
                <a:cubicBezTo>
                  <a:pt x="8565639" y="4857631"/>
                  <a:pt x="8446307" y="4789315"/>
                  <a:pt x="8357484" y="4801314"/>
                </a:cubicBezTo>
                <a:cubicBezTo>
                  <a:pt x="8268661" y="4813313"/>
                  <a:pt x="7972066" y="4723139"/>
                  <a:pt x="7675597" y="4801314"/>
                </a:cubicBezTo>
                <a:cubicBezTo>
                  <a:pt x="7379128" y="4879489"/>
                  <a:pt x="7480746" y="4783208"/>
                  <a:pt x="7290943" y="4801314"/>
                </a:cubicBezTo>
                <a:cubicBezTo>
                  <a:pt x="7101140" y="4819420"/>
                  <a:pt x="6932524" y="4755164"/>
                  <a:pt x="6609056" y="4801314"/>
                </a:cubicBezTo>
                <a:cubicBezTo>
                  <a:pt x="6285588" y="4847464"/>
                  <a:pt x="6463068" y="4783315"/>
                  <a:pt x="6323480" y="4801314"/>
                </a:cubicBezTo>
                <a:cubicBezTo>
                  <a:pt x="6183892" y="4819313"/>
                  <a:pt x="5979973" y="4800704"/>
                  <a:pt x="5641593" y="4801314"/>
                </a:cubicBezTo>
                <a:cubicBezTo>
                  <a:pt x="5303213" y="4801924"/>
                  <a:pt x="5432655" y="4764987"/>
                  <a:pt x="5256939" y="4801314"/>
                </a:cubicBezTo>
                <a:cubicBezTo>
                  <a:pt x="5081223" y="4837641"/>
                  <a:pt x="5030653" y="4800907"/>
                  <a:pt x="4971362" y="4801314"/>
                </a:cubicBezTo>
                <a:cubicBezTo>
                  <a:pt x="4912071" y="4801721"/>
                  <a:pt x="4716104" y="4770517"/>
                  <a:pt x="4586708" y="4801314"/>
                </a:cubicBezTo>
                <a:cubicBezTo>
                  <a:pt x="4457312" y="4832111"/>
                  <a:pt x="4094344" y="4764211"/>
                  <a:pt x="3904821" y="4801314"/>
                </a:cubicBezTo>
                <a:cubicBezTo>
                  <a:pt x="3715298" y="4838417"/>
                  <a:pt x="3705822" y="4797060"/>
                  <a:pt x="3520167" y="4801314"/>
                </a:cubicBezTo>
                <a:cubicBezTo>
                  <a:pt x="3334512" y="4805568"/>
                  <a:pt x="3373222" y="4783139"/>
                  <a:pt x="3234591" y="4801314"/>
                </a:cubicBezTo>
                <a:cubicBezTo>
                  <a:pt x="3095960" y="4819489"/>
                  <a:pt x="2957003" y="4788368"/>
                  <a:pt x="2849937" y="4801314"/>
                </a:cubicBezTo>
                <a:cubicBezTo>
                  <a:pt x="2742871" y="4814260"/>
                  <a:pt x="2548503" y="4775263"/>
                  <a:pt x="2366205" y="4801314"/>
                </a:cubicBezTo>
                <a:cubicBezTo>
                  <a:pt x="2183907" y="4827365"/>
                  <a:pt x="2074452" y="4791103"/>
                  <a:pt x="1783396" y="4801314"/>
                </a:cubicBezTo>
                <a:cubicBezTo>
                  <a:pt x="1492340" y="4811525"/>
                  <a:pt x="1500028" y="4765267"/>
                  <a:pt x="1398742" y="4801314"/>
                </a:cubicBezTo>
                <a:cubicBezTo>
                  <a:pt x="1297456" y="4837361"/>
                  <a:pt x="957527" y="4729279"/>
                  <a:pt x="617778" y="4801314"/>
                </a:cubicBezTo>
                <a:cubicBezTo>
                  <a:pt x="278029" y="4873349"/>
                  <a:pt x="214302" y="4748673"/>
                  <a:pt x="0" y="4801314"/>
                </a:cubicBezTo>
                <a:cubicBezTo>
                  <a:pt x="-54214" y="4538265"/>
                  <a:pt x="1801" y="4358101"/>
                  <a:pt x="0" y="4171808"/>
                </a:cubicBezTo>
                <a:cubicBezTo>
                  <a:pt x="-1801" y="3985515"/>
                  <a:pt x="23958" y="3761612"/>
                  <a:pt x="0" y="3638329"/>
                </a:cubicBezTo>
                <a:cubicBezTo>
                  <a:pt x="-23958" y="3515046"/>
                  <a:pt x="42580" y="3290943"/>
                  <a:pt x="0" y="3104850"/>
                </a:cubicBezTo>
                <a:cubicBezTo>
                  <a:pt x="-42580" y="2918757"/>
                  <a:pt x="40344" y="2835152"/>
                  <a:pt x="0" y="2619384"/>
                </a:cubicBezTo>
                <a:cubicBezTo>
                  <a:pt x="-40344" y="2403616"/>
                  <a:pt x="50977" y="2191407"/>
                  <a:pt x="0" y="2037891"/>
                </a:cubicBezTo>
                <a:cubicBezTo>
                  <a:pt x="-50977" y="1884375"/>
                  <a:pt x="44902" y="1636216"/>
                  <a:pt x="0" y="1504412"/>
                </a:cubicBezTo>
                <a:cubicBezTo>
                  <a:pt x="-44902" y="1372608"/>
                  <a:pt x="1407" y="1061545"/>
                  <a:pt x="0" y="874906"/>
                </a:cubicBezTo>
                <a:cubicBezTo>
                  <a:pt x="-1407" y="688267"/>
                  <a:pt x="72684" y="361970"/>
                  <a:pt x="0" y="0"/>
                </a:cubicBezTo>
                <a:close/>
              </a:path>
            </a:pathLst>
          </a:custGeom>
          <a:noFill/>
          <a:ln w="28575">
            <a:solidFill>
              <a:schemeClr val="tx1"/>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txBody>
          <a:bodyPr wrap="square" rtlCol="0">
            <a:spAutoFit/>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46" name="TextBox 45">
            <a:extLst>
              <a:ext uri="{FF2B5EF4-FFF2-40B4-BE49-F238E27FC236}">
                <a16:creationId xmlns:a16="http://schemas.microsoft.com/office/drawing/2014/main" id="{E53D28E3-9B2B-7A41-8C2D-BA6E0504CF0F}"/>
              </a:ext>
            </a:extLst>
          </p:cNvPr>
          <p:cNvSpPr txBox="1"/>
          <p:nvPr/>
        </p:nvSpPr>
        <p:spPr>
          <a:xfrm>
            <a:off x="245238" y="509693"/>
            <a:ext cx="9907756" cy="1200329"/>
          </a:xfrm>
          <a:prstGeom prst="rect">
            <a:avLst/>
          </a:prstGeom>
          <a:noFill/>
        </p:spPr>
        <p:txBody>
          <a:bodyPr wrap="square" rtlCol="0">
            <a:spAutoFit/>
          </a:bodyPr>
          <a:lstStyle/>
          <a:p>
            <a:pPr algn="just"/>
            <a:r>
              <a:rPr lang="en-US" sz="2400" dirty="0">
                <a:latin typeface="Berlin Sans FB Demi" panose="020E0802020502020306" pitchFamily="34" charset="0"/>
              </a:rPr>
              <a:t>As we can see with Walmart’s activity in China, TNC activity can be problematic for all countries involved. But there can also be positive consequences. </a:t>
            </a:r>
            <a:r>
              <a:rPr lang="en-US" sz="2400" dirty="0">
                <a:solidFill>
                  <a:srgbClr val="FF40FF"/>
                </a:solidFill>
                <a:latin typeface="Berlin Sans FB Demi" panose="020E0802020502020306" pitchFamily="34" charset="0"/>
              </a:rPr>
              <a:t>Task: </a:t>
            </a:r>
            <a:r>
              <a:rPr lang="en-US" sz="2400" dirty="0" err="1">
                <a:latin typeface="Berlin Sans FB Demi" panose="020E0802020502020306" pitchFamily="34" charset="0"/>
              </a:rPr>
              <a:t>Organise</a:t>
            </a:r>
            <a:r>
              <a:rPr lang="en-US" sz="2400" dirty="0">
                <a:latin typeface="Berlin Sans FB Demi" panose="020E0802020502020306" pitchFamily="34" charset="0"/>
              </a:rPr>
              <a:t> the statements into either </a:t>
            </a:r>
            <a:r>
              <a:rPr lang="en-US" sz="2400" dirty="0">
                <a:solidFill>
                  <a:srgbClr val="92D050"/>
                </a:solidFill>
                <a:latin typeface="Berlin Sans FB Demi" panose="020E0802020502020306" pitchFamily="34" charset="0"/>
              </a:rPr>
              <a:t>pros</a:t>
            </a:r>
            <a:r>
              <a:rPr lang="en-US" sz="2400" dirty="0">
                <a:latin typeface="Berlin Sans FB Demi" panose="020E0802020502020306" pitchFamily="34" charset="0"/>
              </a:rPr>
              <a:t> and </a:t>
            </a:r>
            <a:r>
              <a:rPr lang="en-US" sz="2400" dirty="0">
                <a:solidFill>
                  <a:srgbClr val="FF0000"/>
                </a:solidFill>
                <a:latin typeface="Berlin Sans FB Demi" panose="020E0802020502020306" pitchFamily="34" charset="0"/>
              </a:rPr>
              <a:t>cons</a:t>
            </a:r>
            <a:r>
              <a:rPr lang="en-US" sz="2400" dirty="0">
                <a:latin typeface="Berlin Sans FB Demi" panose="020E0802020502020306" pitchFamily="34" charset="0"/>
              </a:rPr>
              <a:t>. </a:t>
            </a:r>
          </a:p>
        </p:txBody>
      </p:sp>
      <p:pic>
        <p:nvPicPr>
          <p:cNvPr id="13" name="Picture 12" descr="A drawing of a face&#10;&#10;Description automatically generated">
            <a:extLst>
              <a:ext uri="{FF2B5EF4-FFF2-40B4-BE49-F238E27FC236}">
                <a16:creationId xmlns:a16="http://schemas.microsoft.com/office/drawing/2014/main" id="{39D135FE-35E4-BB47-89B9-FDCCF60A4705}"/>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34496" y1="35714" x2="35271" y2="67568"/>
                        <a14:foregroundMark x1="51292" y1="30888" x2="86693" y2="45560"/>
                        <a14:foregroundMark x1="51680" y1="32046" x2="66408" y2="53668"/>
                      </a14:backgroundRemoval>
                    </a14:imgEffect>
                  </a14:imgLayer>
                </a14:imgProps>
              </a:ext>
            </a:extLst>
          </a:blip>
          <a:stretch>
            <a:fillRect/>
          </a:stretch>
        </p:blipFill>
        <p:spPr>
          <a:xfrm>
            <a:off x="9937668" y="174043"/>
            <a:ext cx="2076655" cy="1654803"/>
          </a:xfrm>
          <a:prstGeom prst="rect">
            <a:avLst/>
          </a:prstGeom>
        </p:spPr>
      </p:pic>
      <p:pic>
        <p:nvPicPr>
          <p:cNvPr id="15" name="Picture 14" descr="A picture containing text, newspaper&#10;&#10;Description automatically generated">
            <a:extLst>
              <a:ext uri="{FF2B5EF4-FFF2-40B4-BE49-F238E27FC236}">
                <a16:creationId xmlns:a16="http://schemas.microsoft.com/office/drawing/2014/main" id="{8846E6A1-729E-C44F-9EC8-EE85E9DC5447}"/>
              </a:ext>
            </a:extLst>
          </p:cNvPr>
          <p:cNvPicPr>
            <a:picLocks noChangeAspect="1"/>
          </p:cNvPicPr>
          <p:nvPr/>
        </p:nvPicPr>
        <p:blipFill>
          <a:blip r:embed="rId5"/>
          <a:stretch>
            <a:fillRect/>
          </a:stretch>
        </p:blipFill>
        <p:spPr>
          <a:xfrm>
            <a:off x="817518" y="1820404"/>
            <a:ext cx="8780911" cy="4575231"/>
          </a:xfrm>
          <a:prstGeom prst="rect">
            <a:avLst/>
          </a:prstGeom>
        </p:spPr>
      </p:pic>
      <p:sp>
        <p:nvSpPr>
          <p:cNvPr id="2" name="Rectangle 1"/>
          <p:cNvSpPr/>
          <p:nvPr/>
        </p:nvSpPr>
        <p:spPr>
          <a:xfrm>
            <a:off x="9759991" y="1710022"/>
            <a:ext cx="2071791" cy="4792902"/>
          </a:xfrm>
          <a:prstGeom prst="rect">
            <a:avLst/>
          </a:prstGeom>
          <a:solidFill>
            <a:srgbClr val="FF99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just">
              <a:buAutoNum type="arabicParenR"/>
            </a:pPr>
            <a:r>
              <a:rPr lang="en-US" sz="1400" b="1" dirty="0">
                <a:solidFill>
                  <a:schemeClr val="tx1"/>
                </a:solidFill>
                <a:latin typeface="Berlin Sans FB Demi" panose="020E0802020502020306" pitchFamily="34" charset="0"/>
              </a:rPr>
              <a:t>Are there any consequences which are both a good and bad thing when it comes to TNC activity? </a:t>
            </a:r>
          </a:p>
          <a:p>
            <a:pPr marL="342900" indent="-342900" algn="just">
              <a:buAutoNum type="arabicParenR"/>
            </a:pPr>
            <a:endParaRPr lang="en-US" sz="1400" b="1" dirty="0">
              <a:solidFill>
                <a:schemeClr val="tx1"/>
              </a:solidFill>
              <a:latin typeface="Berlin Sans FB Demi" panose="020E0802020502020306" pitchFamily="34" charset="0"/>
            </a:endParaRPr>
          </a:p>
          <a:p>
            <a:pPr marL="342900" indent="-342900" algn="just">
              <a:buAutoNum type="arabicParenR"/>
            </a:pPr>
            <a:r>
              <a:rPr lang="en-US" sz="1400" b="1" dirty="0">
                <a:solidFill>
                  <a:schemeClr val="tx1"/>
                </a:solidFill>
                <a:latin typeface="Berlin Sans FB Demi" panose="020E0802020502020306" pitchFamily="34" charset="0"/>
              </a:rPr>
              <a:t>In your opinion, which is the most important advantage of TNC activity? Why do you think this.</a:t>
            </a:r>
          </a:p>
          <a:p>
            <a:pPr marL="342900" indent="-342900" algn="just">
              <a:buAutoNum type="arabicParenR"/>
            </a:pPr>
            <a:endParaRPr lang="en-US" sz="1400" b="1" dirty="0">
              <a:solidFill>
                <a:schemeClr val="tx1"/>
              </a:solidFill>
              <a:latin typeface="Berlin Sans FB Demi" panose="020E0802020502020306" pitchFamily="34" charset="0"/>
            </a:endParaRPr>
          </a:p>
          <a:p>
            <a:pPr marL="342900" indent="-342900" algn="just">
              <a:buFontTx/>
              <a:buAutoNum type="arabicParenR"/>
            </a:pPr>
            <a:r>
              <a:rPr lang="en-US" sz="1400" b="1" dirty="0">
                <a:solidFill>
                  <a:schemeClr val="tx1"/>
                </a:solidFill>
                <a:latin typeface="Berlin Sans FB Demi" panose="020E0802020502020306" pitchFamily="34" charset="0"/>
              </a:rPr>
              <a:t>In your opinion, which is the most important disadvantage of TNC activity? Why do you think this. </a:t>
            </a:r>
            <a:endParaRPr lang="en-GB" sz="1400" b="1" dirty="0">
              <a:solidFill>
                <a:schemeClr val="tx1"/>
              </a:solidFill>
              <a:latin typeface="Berlin Sans FB Demi" panose="020E0802020502020306" pitchFamily="34" charset="0"/>
            </a:endParaRPr>
          </a:p>
        </p:txBody>
      </p:sp>
      <p:sp>
        <p:nvSpPr>
          <p:cNvPr id="17" name="TextBox 16">
            <a:extLst>
              <a:ext uri="{FF2B5EF4-FFF2-40B4-BE49-F238E27FC236}">
                <a16:creationId xmlns:a16="http://schemas.microsoft.com/office/drawing/2014/main" id="{9A76FE7E-6A1A-6C44-BC32-914F4E86A885}"/>
              </a:ext>
            </a:extLst>
          </p:cNvPr>
          <p:cNvSpPr txBox="1"/>
          <p:nvPr/>
        </p:nvSpPr>
        <p:spPr>
          <a:xfrm>
            <a:off x="9700601" y="1690297"/>
            <a:ext cx="2131181" cy="4801314"/>
          </a:xfrm>
          <a:custGeom>
            <a:avLst/>
            <a:gdLst>
              <a:gd name="connsiteX0" fmla="*/ 0 w 9907756"/>
              <a:gd name="connsiteY0" fmla="*/ 0 h 4801314"/>
              <a:gd name="connsiteX1" fmla="*/ 483732 w 9907756"/>
              <a:gd name="connsiteY1" fmla="*/ 0 h 4801314"/>
              <a:gd name="connsiteX2" fmla="*/ 769308 w 9907756"/>
              <a:gd name="connsiteY2" fmla="*/ 0 h 4801314"/>
              <a:gd name="connsiteX3" fmla="*/ 1550272 w 9907756"/>
              <a:gd name="connsiteY3" fmla="*/ 0 h 4801314"/>
              <a:gd name="connsiteX4" fmla="*/ 2034004 w 9907756"/>
              <a:gd name="connsiteY4" fmla="*/ 0 h 4801314"/>
              <a:gd name="connsiteX5" fmla="*/ 2517736 w 9907756"/>
              <a:gd name="connsiteY5" fmla="*/ 0 h 4801314"/>
              <a:gd name="connsiteX6" fmla="*/ 3298700 w 9907756"/>
              <a:gd name="connsiteY6" fmla="*/ 0 h 4801314"/>
              <a:gd name="connsiteX7" fmla="*/ 3683354 w 9907756"/>
              <a:gd name="connsiteY7" fmla="*/ 0 h 4801314"/>
              <a:gd name="connsiteX8" fmla="*/ 4464318 w 9907756"/>
              <a:gd name="connsiteY8" fmla="*/ 0 h 4801314"/>
              <a:gd name="connsiteX9" fmla="*/ 5245283 w 9907756"/>
              <a:gd name="connsiteY9" fmla="*/ 0 h 4801314"/>
              <a:gd name="connsiteX10" fmla="*/ 5828092 w 9907756"/>
              <a:gd name="connsiteY10" fmla="*/ 0 h 4801314"/>
              <a:gd name="connsiteX11" fmla="*/ 6609056 w 9907756"/>
              <a:gd name="connsiteY11" fmla="*/ 0 h 4801314"/>
              <a:gd name="connsiteX12" fmla="*/ 7092788 w 9907756"/>
              <a:gd name="connsiteY12" fmla="*/ 0 h 4801314"/>
              <a:gd name="connsiteX13" fmla="*/ 7576519 w 9907756"/>
              <a:gd name="connsiteY13" fmla="*/ 0 h 4801314"/>
              <a:gd name="connsiteX14" fmla="*/ 8258406 w 9907756"/>
              <a:gd name="connsiteY14" fmla="*/ 0 h 4801314"/>
              <a:gd name="connsiteX15" fmla="*/ 8742138 w 9907756"/>
              <a:gd name="connsiteY15" fmla="*/ 0 h 4801314"/>
              <a:gd name="connsiteX16" fmla="*/ 9907756 w 9907756"/>
              <a:gd name="connsiteY16" fmla="*/ 0 h 4801314"/>
              <a:gd name="connsiteX17" fmla="*/ 9907756 w 9907756"/>
              <a:gd name="connsiteY17" fmla="*/ 629506 h 4801314"/>
              <a:gd name="connsiteX18" fmla="*/ 9907756 w 9907756"/>
              <a:gd name="connsiteY18" fmla="*/ 1210998 h 4801314"/>
              <a:gd name="connsiteX19" fmla="*/ 9907756 w 9907756"/>
              <a:gd name="connsiteY19" fmla="*/ 1792491 h 4801314"/>
              <a:gd name="connsiteX20" fmla="*/ 9907756 w 9907756"/>
              <a:gd name="connsiteY20" fmla="*/ 2181930 h 4801314"/>
              <a:gd name="connsiteX21" fmla="*/ 9907756 w 9907756"/>
              <a:gd name="connsiteY21" fmla="*/ 2619384 h 4801314"/>
              <a:gd name="connsiteX22" fmla="*/ 9907756 w 9907756"/>
              <a:gd name="connsiteY22" fmla="*/ 3200876 h 4801314"/>
              <a:gd name="connsiteX23" fmla="*/ 9907756 w 9907756"/>
              <a:gd name="connsiteY23" fmla="*/ 3686342 h 4801314"/>
              <a:gd name="connsiteX24" fmla="*/ 9907756 w 9907756"/>
              <a:gd name="connsiteY24" fmla="*/ 4123795 h 4801314"/>
              <a:gd name="connsiteX25" fmla="*/ 9907756 w 9907756"/>
              <a:gd name="connsiteY25" fmla="*/ 4801314 h 4801314"/>
              <a:gd name="connsiteX26" fmla="*/ 9324947 w 9907756"/>
              <a:gd name="connsiteY26" fmla="*/ 4801314 h 4801314"/>
              <a:gd name="connsiteX27" fmla="*/ 8742138 w 9907756"/>
              <a:gd name="connsiteY27" fmla="*/ 4801314 h 4801314"/>
              <a:gd name="connsiteX28" fmla="*/ 8357484 w 9907756"/>
              <a:gd name="connsiteY28" fmla="*/ 4801314 h 4801314"/>
              <a:gd name="connsiteX29" fmla="*/ 7675597 w 9907756"/>
              <a:gd name="connsiteY29" fmla="*/ 4801314 h 4801314"/>
              <a:gd name="connsiteX30" fmla="*/ 7290943 w 9907756"/>
              <a:gd name="connsiteY30" fmla="*/ 4801314 h 4801314"/>
              <a:gd name="connsiteX31" fmla="*/ 6609056 w 9907756"/>
              <a:gd name="connsiteY31" fmla="*/ 4801314 h 4801314"/>
              <a:gd name="connsiteX32" fmla="*/ 6323480 w 9907756"/>
              <a:gd name="connsiteY32" fmla="*/ 4801314 h 4801314"/>
              <a:gd name="connsiteX33" fmla="*/ 5641593 w 9907756"/>
              <a:gd name="connsiteY33" fmla="*/ 4801314 h 4801314"/>
              <a:gd name="connsiteX34" fmla="*/ 5256939 w 9907756"/>
              <a:gd name="connsiteY34" fmla="*/ 4801314 h 4801314"/>
              <a:gd name="connsiteX35" fmla="*/ 4971362 w 9907756"/>
              <a:gd name="connsiteY35" fmla="*/ 4801314 h 4801314"/>
              <a:gd name="connsiteX36" fmla="*/ 4586708 w 9907756"/>
              <a:gd name="connsiteY36" fmla="*/ 4801314 h 4801314"/>
              <a:gd name="connsiteX37" fmla="*/ 3904821 w 9907756"/>
              <a:gd name="connsiteY37" fmla="*/ 4801314 h 4801314"/>
              <a:gd name="connsiteX38" fmla="*/ 3520167 w 9907756"/>
              <a:gd name="connsiteY38" fmla="*/ 4801314 h 4801314"/>
              <a:gd name="connsiteX39" fmla="*/ 3234591 w 9907756"/>
              <a:gd name="connsiteY39" fmla="*/ 4801314 h 4801314"/>
              <a:gd name="connsiteX40" fmla="*/ 2849937 w 9907756"/>
              <a:gd name="connsiteY40" fmla="*/ 4801314 h 4801314"/>
              <a:gd name="connsiteX41" fmla="*/ 2366205 w 9907756"/>
              <a:gd name="connsiteY41" fmla="*/ 4801314 h 4801314"/>
              <a:gd name="connsiteX42" fmla="*/ 1783396 w 9907756"/>
              <a:gd name="connsiteY42" fmla="*/ 4801314 h 4801314"/>
              <a:gd name="connsiteX43" fmla="*/ 1398742 w 9907756"/>
              <a:gd name="connsiteY43" fmla="*/ 4801314 h 4801314"/>
              <a:gd name="connsiteX44" fmla="*/ 617778 w 9907756"/>
              <a:gd name="connsiteY44" fmla="*/ 4801314 h 4801314"/>
              <a:gd name="connsiteX45" fmla="*/ 0 w 9907756"/>
              <a:gd name="connsiteY45" fmla="*/ 4801314 h 4801314"/>
              <a:gd name="connsiteX46" fmla="*/ 0 w 9907756"/>
              <a:gd name="connsiteY46" fmla="*/ 4171808 h 4801314"/>
              <a:gd name="connsiteX47" fmla="*/ 0 w 9907756"/>
              <a:gd name="connsiteY47" fmla="*/ 3638329 h 4801314"/>
              <a:gd name="connsiteX48" fmla="*/ 0 w 9907756"/>
              <a:gd name="connsiteY48" fmla="*/ 3104850 h 4801314"/>
              <a:gd name="connsiteX49" fmla="*/ 0 w 9907756"/>
              <a:gd name="connsiteY49" fmla="*/ 2619384 h 4801314"/>
              <a:gd name="connsiteX50" fmla="*/ 0 w 9907756"/>
              <a:gd name="connsiteY50" fmla="*/ 2037891 h 4801314"/>
              <a:gd name="connsiteX51" fmla="*/ 0 w 9907756"/>
              <a:gd name="connsiteY51" fmla="*/ 1504412 h 4801314"/>
              <a:gd name="connsiteX52" fmla="*/ 0 w 9907756"/>
              <a:gd name="connsiteY52" fmla="*/ 874906 h 4801314"/>
              <a:gd name="connsiteX53" fmla="*/ 0 w 9907756"/>
              <a:gd name="connsiteY53" fmla="*/ 0 h 4801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907756" h="4801314" extrusionOk="0">
                <a:moveTo>
                  <a:pt x="0" y="0"/>
                </a:moveTo>
                <a:cubicBezTo>
                  <a:pt x="98473" y="-15633"/>
                  <a:pt x="348067" y="39642"/>
                  <a:pt x="483732" y="0"/>
                </a:cubicBezTo>
                <a:cubicBezTo>
                  <a:pt x="619397" y="-39642"/>
                  <a:pt x="631221" y="9404"/>
                  <a:pt x="769308" y="0"/>
                </a:cubicBezTo>
                <a:cubicBezTo>
                  <a:pt x="907395" y="-9404"/>
                  <a:pt x="1257313" y="16197"/>
                  <a:pt x="1550272" y="0"/>
                </a:cubicBezTo>
                <a:cubicBezTo>
                  <a:pt x="1843231" y="-16197"/>
                  <a:pt x="1797043" y="9010"/>
                  <a:pt x="2034004" y="0"/>
                </a:cubicBezTo>
                <a:cubicBezTo>
                  <a:pt x="2270965" y="-9010"/>
                  <a:pt x="2294607" y="42858"/>
                  <a:pt x="2517736" y="0"/>
                </a:cubicBezTo>
                <a:cubicBezTo>
                  <a:pt x="2740865" y="-42858"/>
                  <a:pt x="2993490" y="64779"/>
                  <a:pt x="3298700" y="0"/>
                </a:cubicBezTo>
                <a:cubicBezTo>
                  <a:pt x="3603910" y="-64779"/>
                  <a:pt x="3598547" y="18797"/>
                  <a:pt x="3683354" y="0"/>
                </a:cubicBezTo>
                <a:cubicBezTo>
                  <a:pt x="3768161" y="-18797"/>
                  <a:pt x="4240856" y="73106"/>
                  <a:pt x="4464318" y="0"/>
                </a:cubicBezTo>
                <a:cubicBezTo>
                  <a:pt x="4687780" y="-73106"/>
                  <a:pt x="4859188" y="24910"/>
                  <a:pt x="5245283" y="0"/>
                </a:cubicBezTo>
                <a:cubicBezTo>
                  <a:pt x="5631378" y="-24910"/>
                  <a:pt x="5645704" y="18422"/>
                  <a:pt x="5828092" y="0"/>
                </a:cubicBezTo>
                <a:cubicBezTo>
                  <a:pt x="6010480" y="-18422"/>
                  <a:pt x="6297205" y="42531"/>
                  <a:pt x="6609056" y="0"/>
                </a:cubicBezTo>
                <a:cubicBezTo>
                  <a:pt x="6920907" y="-42531"/>
                  <a:pt x="6992912" y="36428"/>
                  <a:pt x="7092788" y="0"/>
                </a:cubicBezTo>
                <a:cubicBezTo>
                  <a:pt x="7192664" y="-36428"/>
                  <a:pt x="7348462" y="21347"/>
                  <a:pt x="7576519" y="0"/>
                </a:cubicBezTo>
                <a:cubicBezTo>
                  <a:pt x="7804576" y="-21347"/>
                  <a:pt x="8109213" y="71288"/>
                  <a:pt x="8258406" y="0"/>
                </a:cubicBezTo>
                <a:cubicBezTo>
                  <a:pt x="8407599" y="-71288"/>
                  <a:pt x="8582607" y="23787"/>
                  <a:pt x="8742138" y="0"/>
                </a:cubicBezTo>
                <a:cubicBezTo>
                  <a:pt x="8901669" y="-23787"/>
                  <a:pt x="9648936" y="3364"/>
                  <a:pt x="9907756" y="0"/>
                </a:cubicBezTo>
                <a:cubicBezTo>
                  <a:pt x="9953290" y="134676"/>
                  <a:pt x="9866274" y="469409"/>
                  <a:pt x="9907756" y="629506"/>
                </a:cubicBezTo>
                <a:cubicBezTo>
                  <a:pt x="9949238" y="789603"/>
                  <a:pt x="9880455" y="969017"/>
                  <a:pt x="9907756" y="1210998"/>
                </a:cubicBezTo>
                <a:cubicBezTo>
                  <a:pt x="9935057" y="1452979"/>
                  <a:pt x="9857104" y="1516098"/>
                  <a:pt x="9907756" y="1792491"/>
                </a:cubicBezTo>
                <a:cubicBezTo>
                  <a:pt x="9958408" y="2068884"/>
                  <a:pt x="9884906" y="2085843"/>
                  <a:pt x="9907756" y="2181930"/>
                </a:cubicBezTo>
                <a:cubicBezTo>
                  <a:pt x="9930606" y="2278017"/>
                  <a:pt x="9870475" y="2450966"/>
                  <a:pt x="9907756" y="2619384"/>
                </a:cubicBezTo>
                <a:cubicBezTo>
                  <a:pt x="9945037" y="2787802"/>
                  <a:pt x="9891311" y="3053261"/>
                  <a:pt x="9907756" y="3200876"/>
                </a:cubicBezTo>
                <a:cubicBezTo>
                  <a:pt x="9924201" y="3348491"/>
                  <a:pt x="9871484" y="3528159"/>
                  <a:pt x="9907756" y="3686342"/>
                </a:cubicBezTo>
                <a:cubicBezTo>
                  <a:pt x="9944028" y="3844525"/>
                  <a:pt x="9866310" y="3990584"/>
                  <a:pt x="9907756" y="4123795"/>
                </a:cubicBezTo>
                <a:cubicBezTo>
                  <a:pt x="9949202" y="4257006"/>
                  <a:pt x="9839567" y="4540677"/>
                  <a:pt x="9907756" y="4801314"/>
                </a:cubicBezTo>
                <a:cubicBezTo>
                  <a:pt x="9662345" y="4862282"/>
                  <a:pt x="9490275" y="4743819"/>
                  <a:pt x="9324947" y="4801314"/>
                </a:cubicBezTo>
                <a:cubicBezTo>
                  <a:pt x="9159619" y="4858809"/>
                  <a:pt x="8918637" y="4744997"/>
                  <a:pt x="8742138" y="4801314"/>
                </a:cubicBezTo>
                <a:cubicBezTo>
                  <a:pt x="8565639" y="4857631"/>
                  <a:pt x="8446307" y="4789315"/>
                  <a:pt x="8357484" y="4801314"/>
                </a:cubicBezTo>
                <a:cubicBezTo>
                  <a:pt x="8268661" y="4813313"/>
                  <a:pt x="7972066" y="4723139"/>
                  <a:pt x="7675597" y="4801314"/>
                </a:cubicBezTo>
                <a:cubicBezTo>
                  <a:pt x="7379128" y="4879489"/>
                  <a:pt x="7480746" y="4783208"/>
                  <a:pt x="7290943" y="4801314"/>
                </a:cubicBezTo>
                <a:cubicBezTo>
                  <a:pt x="7101140" y="4819420"/>
                  <a:pt x="6932524" y="4755164"/>
                  <a:pt x="6609056" y="4801314"/>
                </a:cubicBezTo>
                <a:cubicBezTo>
                  <a:pt x="6285588" y="4847464"/>
                  <a:pt x="6463068" y="4783315"/>
                  <a:pt x="6323480" y="4801314"/>
                </a:cubicBezTo>
                <a:cubicBezTo>
                  <a:pt x="6183892" y="4819313"/>
                  <a:pt x="5979973" y="4800704"/>
                  <a:pt x="5641593" y="4801314"/>
                </a:cubicBezTo>
                <a:cubicBezTo>
                  <a:pt x="5303213" y="4801924"/>
                  <a:pt x="5432655" y="4764987"/>
                  <a:pt x="5256939" y="4801314"/>
                </a:cubicBezTo>
                <a:cubicBezTo>
                  <a:pt x="5081223" y="4837641"/>
                  <a:pt x="5030653" y="4800907"/>
                  <a:pt x="4971362" y="4801314"/>
                </a:cubicBezTo>
                <a:cubicBezTo>
                  <a:pt x="4912071" y="4801721"/>
                  <a:pt x="4716104" y="4770517"/>
                  <a:pt x="4586708" y="4801314"/>
                </a:cubicBezTo>
                <a:cubicBezTo>
                  <a:pt x="4457312" y="4832111"/>
                  <a:pt x="4094344" y="4764211"/>
                  <a:pt x="3904821" y="4801314"/>
                </a:cubicBezTo>
                <a:cubicBezTo>
                  <a:pt x="3715298" y="4838417"/>
                  <a:pt x="3705822" y="4797060"/>
                  <a:pt x="3520167" y="4801314"/>
                </a:cubicBezTo>
                <a:cubicBezTo>
                  <a:pt x="3334512" y="4805568"/>
                  <a:pt x="3373222" y="4783139"/>
                  <a:pt x="3234591" y="4801314"/>
                </a:cubicBezTo>
                <a:cubicBezTo>
                  <a:pt x="3095960" y="4819489"/>
                  <a:pt x="2957003" y="4788368"/>
                  <a:pt x="2849937" y="4801314"/>
                </a:cubicBezTo>
                <a:cubicBezTo>
                  <a:pt x="2742871" y="4814260"/>
                  <a:pt x="2548503" y="4775263"/>
                  <a:pt x="2366205" y="4801314"/>
                </a:cubicBezTo>
                <a:cubicBezTo>
                  <a:pt x="2183907" y="4827365"/>
                  <a:pt x="2074452" y="4791103"/>
                  <a:pt x="1783396" y="4801314"/>
                </a:cubicBezTo>
                <a:cubicBezTo>
                  <a:pt x="1492340" y="4811525"/>
                  <a:pt x="1500028" y="4765267"/>
                  <a:pt x="1398742" y="4801314"/>
                </a:cubicBezTo>
                <a:cubicBezTo>
                  <a:pt x="1297456" y="4837361"/>
                  <a:pt x="957527" y="4729279"/>
                  <a:pt x="617778" y="4801314"/>
                </a:cubicBezTo>
                <a:cubicBezTo>
                  <a:pt x="278029" y="4873349"/>
                  <a:pt x="214302" y="4748673"/>
                  <a:pt x="0" y="4801314"/>
                </a:cubicBezTo>
                <a:cubicBezTo>
                  <a:pt x="-54214" y="4538265"/>
                  <a:pt x="1801" y="4358101"/>
                  <a:pt x="0" y="4171808"/>
                </a:cubicBezTo>
                <a:cubicBezTo>
                  <a:pt x="-1801" y="3985515"/>
                  <a:pt x="23958" y="3761612"/>
                  <a:pt x="0" y="3638329"/>
                </a:cubicBezTo>
                <a:cubicBezTo>
                  <a:pt x="-23958" y="3515046"/>
                  <a:pt x="42580" y="3290943"/>
                  <a:pt x="0" y="3104850"/>
                </a:cubicBezTo>
                <a:cubicBezTo>
                  <a:pt x="-42580" y="2918757"/>
                  <a:pt x="40344" y="2835152"/>
                  <a:pt x="0" y="2619384"/>
                </a:cubicBezTo>
                <a:cubicBezTo>
                  <a:pt x="-40344" y="2403616"/>
                  <a:pt x="50977" y="2191407"/>
                  <a:pt x="0" y="2037891"/>
                </a:cubicBezTo>
                <a:cubicBezTo>
                  <a:pt x="-50977" y="1884375"/>
                  <a:pt x="44902" y="1636216"/>
                  <a:pt x="0" y="1504412"/>
                </a:cubicBezTo>
                <a:cubicBezTo>
                  <a:pt x="-44902" y="1372608"/>
                  <a:pt x="1407" y="1061545"/>
                  <a:pt x="0" y="874906"/>
                </a:cubicBezTo>
                <a:cubicBezTo>
                  <a:pt x="-1407" y="688267"/>
                  <a:pt x="72684" y="361970"/>
                  <a:pt x="0" y="0"/>
                </a:cubicBezTo>
                <a:close/>
              </a:path>
            </a:pathLst>
          </a:custGeom>
          <a:noFill/>
          <a:ln w="28575">
            <a:solidFill>
              <a:schemeClr val="tx1"/>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txBody>
          <a:bodyPr wrap="square" rtlCol="0">
            <a:spAutoFit/>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16364173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0508928-1455-954F-B3CB-8960F7A2312E}"/>
              </a:ext>
            </a:extLst>
          </p:cNvPr>
          <p:cNvSpPr/>
          <p:nvPr/>
        </p:nvSpPr>
        <p:spPr>
          <a:xfrm>
            <a:off x="0" y="0"/>
            <a:ext cx="12192000" cy="6858000"/>
          </a:xfrm>
          <a:prstGeom prst="rect">
            <a:avLst/>
          </a:prstGeom>
          <a:solidFill>
            <a:srgbClr val="73FD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Berlin Sans FB Demi" panose="020E0802020502020306" pitchFamily="34" charset="0"/>
            </a:endParaRPr>
          </a:p>
        </p:txBody>
      </p:sp>
      <p:sp>
        <p:nvSpPr>
          <p:cNvPr id="7" name="Snip Same-side Corner of Rectangle 6">
            <a:extLst>
              <a:ext uri="{FF2B5EF4-FFF2-40B4-BE49-F238E27FC236}">
                <a16:creationId xmlns:a16="http://schemas.microsoft.com/office/drawing/2014/main" id="{F4777389-7ABE-CB49-BBA7-E1A287FF03C7}"/>
              </a:ext>
            </a:extLst>
          </p:cNvPr>
          <p:cNvSpPr/>
          <p:nvPr/>
        </p:nvSpPr>
        <p:spPr>
          <a:xfrm>
            <a:off x="237066" y="74788"/>
            <a:ext cx="1957874" cy="450675"/>
          </a:xfrm>
          <a:custGeom>
            <a:avLst/>
            <a:gdLst>
              <a:gd name="connsiteX0" fmla="*/ 75114 w 1957874"/>
              <a:gd name="connsiteY0" fmla="*/ 0 h 450675"/>
              <a:gd name="connsiteX1" fmla="*/ 641510 w 1957874"/>
              <a:gd name="connsiteY1" fmla="*/ 0 h 450675"/>
              <a:gd name="connsiteX2" fmla="*/ 1280211 w 1957874"/>
              <a:gd name="connsiteY2" fmla="*/ 0 h 450675"/>
              <a:gd name="connsiteX3" fmla="*/ 1882760 w 1957874"/>
              <a:gd name="connsiteY3" fmla="*/ 0 h 450675"/>
              <a:gd name="connsiteX4" fmla="*/ 1957874 w 1957874"/>
              <a:gd name="connsiteY4" fmla="*/ 75114 h 450675"/>
              <a:gd name="connsiteX5" fmla="*/ 1957874 w 1957874"/>
              <a:gd name="connsiteY5" fmla="*/ 450675 h 450675"/>
              <a:gd name="connsiteX6" fmla="*/ 1957874 w 1957874"/>
              <a:gd name="connsiteY6" fmla="*/ 450675 h 450675"/>
              <a:gd name="connsiteX7" fmla="*/ 1344407 w 1957874"/>
              <a:gd name="connsiteY7" fmla="*/ 450675 h 450675"/>
              <a:gd name="connsiteX8" fmla="*/ 750518 w 1957874"/>
              <a:gd name="connsiteY8" fmla="*/ 450675 h 450675"/>
              <a:gd name="connsiteX9" fmla="*/ 0 w 1957874"/>
              <a:gd name="connsiteY9" fmla="*/ 450675 h 450675"/>
              <a:gd name="connsiteX10" fmla="*/ 0 w 1957874"/>
              <a:gd name="connsiteY10" fmla="*/ 450675 h 450675"/>
              <a:gd name="connsiteX11" fmla="*/ 0 w 1957874"/>
              <a:gd name="connsiteY11" fmla="*/ 75114 h 450675"/>
              <a:gd name="connsiteX12" fmla="*/ 75114 w 1957874"/>
              <a:gd name="connsiteY12" fmla="*/ 0 h 450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57874" h="450675" fill="none" extrusionOk="0">
                <a:moveTo>
                  <a:pt x="75114" y="0"/>
                </a:moveTo>
                <a:cubicBezTo>
                  <a:pt x="292367" y="-16192"/>
                  <a:pt x="393181" y="19044"/>
                  <a:pt x="641510" y="0"/>
                </a:cubicBezTo>
                <a:cubicBezTo>
                  <a:pt x="889839" y="-19044"/>
                  <a:pt x="1124020" y="-2450"/>
                  <a:pt x="1280211" y="0"/>
                </a:cubicBezTo>
                <a:cubicBezTo>
                  <a:pt x="1436402" y="2450"/>
                  <a:pt x="1676495" y="-16525"/>
                  <a:pt x="1882760" y="0"/>
                </a:cubicBezTo>
                <a:cubicBezTo>
                  <a:pt x="1917114" y="36396"/>
                  <a:pt x="1938050" y="53490"/>
                  <a:pt x="1957874" y="75114"/>
                </a:cubicBezTo>
                <a:cubicBezTo>
                  <a:pt x="1959547" y="235638"/>
                  <a:pt x="1964898" y="305309"/>
                  <a:pt x="1957874" y="450675"/>
                </a:cubicBezTo>
                <a:lnTo>
                  <a:pt x="1957874" y="450675"/>
                </a:lnTo>
                <a:cubicBezTo>
                  <a:pt x="1651906" y="450912"/>
                  <a:pt x="1603674" y="471410"/>
                  <a:pt x="1344407" y="450675"/>
                </a:cubicBezTo>
                <a:cubicBezTo>
                  <a:pt x="1085140" y="429940"/>
                  <a:pt x="876059" y="425726"/>
                  <a:pt x="750518" y="450675"/>
                </a:cubicBezTo>
                <a:cubicBezTo>
                  <a:pt x="624977" y="475624"/>
                  <a:pt x="153982" y="481253"/>
                  <a:pt x="0" y="450675"/>
                </a:cubicBezTo>
                <a:lnTo>
                  <a:pt x="0" y="450675"/>
                </a:lnTo>
                <a:cubicBezTo>
                  <a:pt x="-15216" y="355975"/>
                  <a:pt x="-2163" y="241856"/>
                  <a:pt x="0" y="75114"/>
                </a:cubicBezTo>
                <a:cubicBezTo>
                  <a:pt x="19276" y="59264"/>
                  <a:pt x="40872" y="32540"/>
                  <a:pt x="75114" y="0"/>
                </a:cubicBezTo>
                <a:close/>
              </a:path>
              <a:path w="1957874" h="450675" stroke="0" extrusionOk="0">
                <a:moveTo>
                  <a:pt x="75114" y="0"/>
                </a:moveTo>
                <a:cubicBezTo>
                  <a:pt x="254263" y="9500"/>
                  <a:pt x="465896" y="-27822"/>
                  <a:pt x="713816" y="0"/>
                </a:cubicBezTo>
                <a:cubicBezTo>
                  <a:pt x="961736" y="27822"/>
                  <a:pt x="1033825" y="-12444"/>
                  <a:pt x="1262135" y="0"/>
                </a:cubicBezTo>
                <a:cubicBezTo>
                  <a:pt x="1490445" y="12444"/>
                  <a:pt x="1706679" y="-11319"/>
                  <a:pt x="1882760" y="0"/>
                </a:cubicBezTo>
                <a:cubicBezTo>
                  <a:pt x="1900566" y="17322"/>
                  <a:pt x="1928048" y="43667"/>
                  <a:pt x="1957874" y="75114"/>
                </a:cubicBezTo>
                <a:cubicBezTo>
                  <a:pt x="1951065" y="176600"/>
                  <a:pt x="1942417" y="313154"/>
                  <a:pt x="1957874" y="450675"/>
                </a:cubicBezTo>
                <a:lnTo>
                  <a:pt x="1957874" y="450675"/>
                </a:lnTo>
                <a:cubicBezTo>
                  <a:pt x="1631056" y="422808"/>
                  <a:pt x="1451580" y="449201"/>
                  <a:pt x="1285671" y="450675"/>
                </a:cubicBezTo>
                <a:cubicBezTo>
                  <a:pt x="1119762" y="452149"/>
                  <a:pt x="850884" y="423780"/>
                  <a:pt x="652625" y="450675"/>
                </a:cubicBezTo>
                <a:cubicBezTo>
                  <a:pt x="454366" y="477570"/>
                  <a:pt x="295150" y="425878"/>
                  <a:pt x="0" y="450675"/>
                </a:cubicBezTo>
                <a:lnTo>
                  <a:pt x="0" y="450675"/>
                </a:lnTo>
                <a:cubicBezTo>
                  <a:pt x="12339" y="312963"/>
                  <a:pt x="4592" y="201322"/>
                  <a:pt x="0" y="75114"/>
                </a:cubicBezTo>
                <a:cubicBezTo>
                  <a:pt x="22793" y="53021"/>
                  <a:pt x="36127" y="35560"/>
                  <a:pt x="75114" y="0"/>
                </a:cubicBezTo>
                <a:close/>
              </a:path>
            </a:pathLst>
          </a:custGeom>
          <a:solidFill>
            <a:srgbClr val="FCD5FD"/>
          </a:solidFill>
          <a:ln w="19050">
            <a:solidFill>
              <a:schemeClr val="tx1"/>
            </a:solidFill>
            <a:extLst>
              <a:ext uri="{C807C97D-BFC1-408E-A445-0C87EB9F89A2}">
                <ask:lineSketchStyleProps xmlns:ask="http://schemas.microsoft.com/office/drawing/2018/sketchyshapes" sd="3755641470">
                  <a:prstGeom prst="snip2Same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Berlin Sans FB Demi" panose="020E0802020502020306" pitchFamily="34" charset="0"/>
            </a:endParaRPr>
          </a:p>
        </p:txBody>
      </p:sp>
      <p:sp>
        <p:nvSpPr>
          <p:cNvPr id="8" name="Snip Same-side Corner of Rectangle 7">
            <a:extLst>
              <a:ext uri="{FF2B5EF4-FFF2-40B4-BE49-F238E27FC236}">
                <a16:creationId xmlns:a16="http://schemas.microsoft.com/office/drawing/2014/main" id="{09CD911C-E32D-FD46-8BBE-B416F36B07EC}"/>
              </a:ext>
            </a:extLst>
          </p:cNvPr>
          <p:cNvSpPr/>
          <p:nvPr/>
        </p:nvSpPr>
        <p:spPr>
          <a:xfrm>
            <a:off x="2640181" y="74784"/>
            <a:ext cx="1957874" cy="450675"/>
          </a:xfrm>
          <a:custGeom>
            <a:avLst/>
            <a:gdLst>
              <a:gd name="connsiteX0" fmla="*/ 75114 w 1957874"/>
              <a:gd name="connsiteY0" fmla="*/ 0 h 450675"/>
              <a:gd name="connsiteX1" fmla="*/ 641510 w 1957874"/>
              <a:gd name="connsiteY1" fmla="*/ 0 h 450675"/>
              <a:gd name="connsiteX2" fmla="*/ 1244058 w 1957874"/>
              <a:gd name="connsiteY2" fmla="*/ 0 h 450675"/>
              <a:gd name="connsiteX3" fmla="*/ 1882760 w 1957874"/>
              <a:gd name="connsiteY3" fmla="*/ 0 h 450675"/>
              <a:gd name="connsiteX4" fmla="*/ 1957874 w 1957874"/>
              <a:gd name="connsiteY4" fmla="*/ 75114 h 450675"/>
              <a:gd name="connsiteX5" fmla="*/ 1957874 w 1957874"/>
              <a:gd name="connsiteY5" fmla="*/ 450675 h 450675"/>
              <a:gd name="connsiteX6" fmla="*/ 1957874 w 1957874"/>
              <a:gd name="connsiteY6" fmla="*/ 450675 h 450675"/>
              <a:gd name="connsiteX7" fmla="*/ 1305249 w 1957874"/>
              <a:gd name="connsiteY7" fmla="*/ 450675 h 450675"/>
              <a:gd name="connsiteX8" fmla="*/ 633046 w 1957874"/>
              <a:gd name="connsiteY8" fmla="*/ 450675 h 450675"/>
              <a:gd name="connsiteX9" fmla="*/ 0 w 1957874"/>
              <a:gd name="connsiteY9" fmla="*/ 450675 h 450675"/>
              <a:gd name="connsiteX10" fmla="*/ 0 w 1957874"/>
              <a:gd name="connsiteY10" fmla="*/ 450675 h 450675"/>
              <a:gd name="connsiteX11" fmla="*/ 0 w 1957874"/>
              <a:gd name="connsiteY11" fmla="*/ 75114 h 450675"/>
              <a:gd name="connsiteX12" fmla="*/ 75114 w 1957874"/>
              <a:gd name="connsiteY12" fmla="*/ 0 h 450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57874" h="450675" fill="none" extrusionOk="0">
                <a:moveTo>
                  <a:pt x="75114" y="0"/>
                </a:moveTo>
                <a:cubicBezTo>
                  <a:pt x="313115" y="22838"/>
                  <a:pt x="417382" y="-10053"/>
                  <a:pt x="641510" y="0"/>
                </a:cubicBezTo>
                <a:cubicBezTo>
                  <a:pt x="865638" y="10053"/>
                  <a:pt x="963576" y="-3670"/>
                  <a:pt x="1244058" y="0"/>
                </a:cubicBezTo>
                <a:cubicBezTo>
                  <a:pt x="1524540" y="3670"/>
                  <a:pt x="1636437" y="537"/>
                  <a:pt x="1882760" y="0"/>
                </a:cubicBezTo>
                <a:cubicBezTo>
                  <a:pt x="1909942" y="32351"/>
                  <a:pt x="1935458" y="47493"/>
                  <a:pt x="1957874" y="75114"/>
                </a:cubicBezTo>
                <a:cubicBezTo>
                  <a:pt x="1975653" y="236756"/>
                  <a:pt x="1975841" y="370769"/>
                  <a:pt x="1957874" y="450675"/>
                </a:cubicBezTo>
                <a:lnTo>
                  <a:pt x="1957874" y="450675"/>
                </a:lnTo>
                <a:cubicBezTo>
                  <a:pt x="1699334" y="437508"/>
                  <a:pt x="1606358" y="447241"/>
                  <a:pt x="1305249" y="450675"/>
                </a:cubicBezTo>
                <a:cubicBezTo>
                  <a:pt x="1004141" y="454109"/>
                  <a:pt x="908766" y="464476"/>
                  <a:pt x="633046" y="450675"/>
                </a:cubicBezTo>
                <a:cubicBezTo>
                  <a:pt x="357326" y="436874"/>
                  <a:pt x="214549" y="457724"/>
                  <a:pt x="0" y="450675"/>
                </a:cubicBezTo>
                <a:lnTo>
                  <a:pt x="0" y="450675"/>
                </a:lnTo>
                <a:cubicBezTo>
                  <a:pt x="8652" y="325805"/>
                  <a:pt x="-6307" y="204130"/>
                  <a:pt x="0" y="75114"/>
                </a:cubicBezTo>
                <a:cubicBezTo>
                  <a:pt x="17043" y="59356"/>
                  <a:pt x="49850" y="28581"/>
                  <a:pt x="75114" y="0"/>
                </a:cubicBezTo>
                <a:close/>
              </a:path>
              <a:path w="1957874" h="450675" stroke="0" extrusionOk="0">
                <a:moveTo>
                  <a:pt x="75114" y="0"/>
                </a:moveTo>
                <a:cubicBezTo>
                  <a:pt x="267814" y="6328"/>
                  <a:pt x="393703" y="-6876"/>
                  <a:pt x="659586" y="0"/>
                </a:cubicBezTo>
                <a:cubicBezTo>
                  <a:pt x="925469" y="6876"/>
                  <a:pt x="1071972" y="179"/>
                  <a:pt x="1225982" y="0"/>
                </a:cubicBezTo>
                <a:cubicBezTo>
                  <a:pt x="1379992" y="-179"/>
                  <a:pt x="1581974" y="-16267"/>
                  <a:pt x="1882760" y="0"/>
                </a:cubicBezTo>
                <a:cubicBezTo>
                  <a:pt x="1904009" y="16652"/>
                  <a:pt x="1926629" y="46715"/>
                  <a:pt x="1957874" y="75114"/>
                </a:cubicBezTo>
                <a:cubicBezTo>
                  <a:pt x="1972043" y="190529"/>
                  <a:pt x="1974763" y="299072"/>
                  <a:pt x="1957874" y="450675"/>
                </a:cubicBezTo>
                <a:lnTo>
                  <a:pt x="1957874" y="450675"/>
                </a:lnTo>
                <a:cubicBezTo>
                  <a:pt x="1730009" y="463583"/>
                  <a:pt x="1610011" y="454550"/>
                  <a:pt x="1285671" y="450675"/>
                </a:cubicBezTo>
                <a:cubicBezTo>
                  <a:pt x="961331" y="446800"/>
                  <a:pt x="785703" y="476164"/>
                  <a:pt x="652625" y="450675"/>
                </a:cubicBezTo>
                <a:cubicBezTo>
                  <a:pt x="519547" y="425186"/>
                  <a:pt x="146199" y="476454"/>
                  <a:pt x="0" y="450675"/>
                </a:cubicBezTo>
                <a:lnTo>
                  <a:pt x="0" y="450675"/>
                </a:lnTo>
                <a:cubicBezTo>
                  <a:pt x="-17344" y="280724"/>
                  <a:pt x="-868" y="236310"/>
                  <a:pt x="0" y="75114"/>
                </a:cubicBezTo>
                <a:cubicBezTo>
                  <a:pt x="24731" y="45493"/>
                  <a:pt x="43416" y="28335"/>
                  <a:pt x="75114" y="0"/>
                </a:cubicBezTo>
                <a:close/>
              </a:path>
            </a:pathLst>
          </a:custGeom>
          <a:solidFill>
            <a:srgbClr val="D883FF"/>
          </a:solidFill>
          <a:ln w="19050">
            <a:solidFill>
              <a:schemeClr val="tx1"/>
            </a:solidFill>
            <a:extLst>
              <a:ext uri="{C807C97D-BFC1-408E-A445-0C87EB9F89A2}">
                <ask:lineSketchStyleProps xmlns:ask="http://schemas.microsoft.com/office/drawing/2018/sketchyshapes" sd="2252096340">
                  <a:prstGeom prst="snip2Same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Berlin Sans FB Demi" panose="020E0802020502020306" pitchFamily="34" charset="0"/>
            </a:endParaRPr>
          </a:p>
        </p:txBody>
      </p:sp>
      <p:sp>
        <p:nvSpPr>
          <p:cNvPr id="10" name="Snip Same-side Corner of Rectangle 9">
            <a:extLst>
              <a:ext uri="{FF2B5EF4-FFF2-40B4-BE49-F238E27FC236}">
                <a16:creationId xmlns:a16="http://schemas.microsoft.com/office/drawing/2014/main" id="{139A427C-993E-F944-86A5-0DB5E49B2B2E}"/>
              </a:ext>
            </a:extLst>
          </p:cNvPr>
          <p:cNvSpPr/>
          <p:nvPr/>
        </p:nvSpPr>
        <p:spPr>
          <a:xfrm>
            <a:off x="7430536" y="74785"/>
            <a:ext cx="1957874" cy="450675"/>
          </a:xfrm>
          <a:custGeom>
            <a:avLst/>
            <a:gdLst>
              <a:gd name="connsiteX0" fmla="*/ 75114 w 1957874"/>
              <a:gd name="connsiteY0" fmla="*/ 0 h 450675"/>
              <a:gd name="connsiteX1" fmla="*/ 695739 w 1957874"/>
              <a:gd name="connsiteY1" fmla="*/ 0 h 450675"/>
              <a:gd name="connsiteX2" fmla="*/ 1298288 w 1957874"/>
              <a:gd name="connsiteY2" fmla="*/ 0 h 450675"/>
              <a:gd name="connsiteX3" fmla="*/ 1882760 w 1957874"/>
              <a:gd name="connsiteY3" fmla="*/ 0 h 450675"/>
              <a:gd name="connsiteX4" fmla="*/ 1957874 w 1957874"/>
              <a:gd name="connsiteY4" fmla="*/ 75114 h 450675"/>
              <a:gd name="connsiteX5" fmla="*/ 1957874 w 1957874"/>
              <a:gd name="connsiteY5" fmla="*/ 450675 h 450675"/>
              <a:gd name="connsiteX6" fmla="*/ 1957874 w 1957874"/>
              <a:gd name="connsiteY6" fmla="*/ 450675 h 450675"/>
              <a:gd name="connsiteX7" fmla="*/ 1266092 w 1957874"/>
              <a:gd name="connsiteY7" fmla="*/ 450675 h 450675"/>
              <a:gd name="connsiteX8" fmla="*/ 652625 w 1957874"/>
              <a:gd name="connsiteY8" fmla="*/ 450675 h 450675"/>
              <a:gd name="connsiteX9" fmla="*/ 0 w 1957874"/>
              <a:gd name="connsiteY9" fmla="*/ 450675 h 450675"/>
              <a:gd name="connsiteX10" fmla="*/ 0 w 1957874"/>
              <a:gd name="connsiteY10" fmla="*/ 450675 h 450675"/>
              <a:gd name="connsiteX11" fmla="*/ 0 w 1957874"/>
              <a:gd name="connsiteY11" fmla="*/ 75114 h 450675"/>
              <a:gd name="connsiteX12" fmla="*/ 75114 w 1957874"/>
              <a:gd name="connsiteY12" fmla="*/ 0 h 450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57874" h="450675" fill="none" extrusionOk="0">
                <a:moveTo>
                  <a:pt x="75114" y="0"/>
                </a:moveTo>
                <a:cubicBezTo>
                  <a:pt x="246123" y="-3222"/>
                  <a:pt x="541733" y="5598"/>
                  <a:pt x="695739" y="0"/>
                </a:cubicBezTo>
                <a:cubicBezTo>
                  <a:pt x="849746" y="-5598"/>
                  <a:pt x="1158040" y="-8772"/>
                  <a:pt x="1298288" y="0"/>
                </a:cubicBezTo>
                <a:cubicBezTo>
                  <a:pt x="1438536" y="8772"/>
                  <a:pt x="1746122" y="-5967"/>
                  <a:pt x="1882760" y="0"/>
                </a:cubicBezTo>
                <a:cubicBezTo>
                  <a:pt x="1914509" y="38053"/>
                  <a:pt x="1938557" y="61658"/>
                  <a:pt x="1957874" y="75114"/>
                </a:cubicBezTo>
                <a:cubicBezTo>
                  <a:pt x="1947855" y="255563"/>
                  <a:pt x="1953278" y="300576"/>
                  <a:pt x="1957874" y="450675"/>
                </a:cubicBezTo>
                <a:lnTo>
                  <a:pt x="1957874" y="450675"/>
                </a:lnTo>
                <a:cubicBezTo>
                  <a:pt x="1778782" y="479679"/>
                  <a:pt x="1474479" y="433918"/>
                  <a:pt x="1266092" y="450675"/>
                </a:cubicBezTo>
                <a:cubicBezTo>
                  <a:pt x="1057705" y="467432"/>
                  <a:pt x="789844" y="460273"/>
                  <a:pt x="652625" y="450675"/>
                </a:cubicBezTo>
                <a:cubicBezTo>
                  <a:pt x="515406" y="441077"/>
                  <a:pt x="230432" y="418808"/>
                  <a:pt x="0" y="450675"/>
                </a:cubicBezTo>
                <a:lnTo>
                  <a:pt x="0" y="450675"/>
                </a:lnTo>
                <a:cubicBezTo>
                  <a:pt x="2048" y="275151"/>
                  <a:pt x="9839" y="247015"/>
                  <a:pt x="0" y="75114"/>
                </a:cubicBezTo>
                <a:cubicBezTo>
                  <a:pt x="20946" y="49791"/>
                  <a:pt x="57955" y="17002"/>
                  <a:pt x="75114" y="0"/>
                </a:cubicBezTo>
                <a:close/>
              </a:path>
              <a:path w="1957874" h="450675" stroke="0" extrusionOk="0">
                <a:moveTo>
                  <a:pt x="75114" y="0"/>
                </a:moveTo>
                <a:cubicBezTo>
                  <a:pt x="266448" y="17561"/>
                  <a:pt x="466037" y="10129"/>
                  <a:pt x="623433" y="0"/>
                </a:cubicBezTo>
                <a:cubicBezTo>
                  <a:pt x="780829" y="-10129"/>
                  <a:pt x="988061" y="-13051"/>
                  <a:pt x="1244058" y="0"/>
                </a:cubicBezTo>
                <a:cubicBezTo>
                  <a:pt x="1500055" y="13051"/>
                  <a:pt x="1702087" y="18825"/>
                  <a:pt x="1882760" y="0"/>
                </a:cubicBezTo>
                <a:cubicBezTo>
                  <a:pt x="1896400" y="21006"/>
                  <a:pt x="1940375" y="52024"/>
                  <a:pt x="1957874" y="75114"/>
                </a:cubicBezTo>
                <a:cubicBezTo>
                  <a:pt x="1944140" y="195984"/>
                  <a:pt x="1967177" y="305402"/>
                  <a:pt x="1957874" y="450675"/>
                </a:cubicBezTo>
                <a:lnTo>
                  <a:pt x="1957874" y="450675"/>
                </a:lnTo>
                <a:cubicBezTo>
                  <a:pt x="1782860" y="425091"/>
                  <a:pt x="1525667" y="427739"/>
                  <a:pt x="1324828" y="450675"/>
                </a:cubicBezTo>
                <a:cubicBezTo>
                  <a:pt x="1123989" y="473611"/>
                  <a:pt x="894677" y="446827"/>
                  <a:pt x="672203" y="450675"/>
                </a:cubicBezTo>
                <a:cubicBezTo>
                  <a:pt x="449730" y="454523"/>
                  <a:pt x="186084" y="451675"/>
                  <a:pt x="0" y="450675"/>
                </a:cubicBezTo>
                <a:lnTo>
                  <a:pt x="0" y="450675"/>
                </a:lnTo>
                <a:cubicBezTo>
                  <a:pt x="12051" y="281188"/>
                  <a:pt x="16035" y="253609"/>
                  <a:pt x="0" y="75114"/>
                </a:cubicBezTo>
                <a:cubicBezTo>
                  <a:pt x="28730" y="42356"/>
                  <a:pt x="54190" y="20723"/>
                  <a:pt x="75114" y="0"/>
                </a:cubicBezTo>
                <a:close/>
              </a:path>
            </a:pathLst>
          </a:custGeom>
          <a:solidFill>
            <a:srgbClr val="FF85FF"/>
          </a:solidFill>
          <a:ln w="19050">
            <a:solidFill>
              <a:schemeClr val="tx1"/>
            </a:solidFill>
            <a:extLst>
              <a:ext uri="{C807C97D-BFC1-408E-A445-0C87EB9F89A2}">
                <ask:lineSketchStyleProps xmlns:ask="http://schemas.microsoft.com/office/drawing/2018/sketchyshapes" sd="957862530">
                  <a:prstGeom prst="snip2Same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Berlin Sans FB Demi" panose="020E0802020502020306" pitchFamily="34" charset="0"/>
            </a:endParaRPr>
          </a:p>
        </p:txBody>
      </p:sp>
      <p:sp>
        <p:nvSpPr>
          <p:cNvPr id="9" name="Snip Same-side Corner of Rectangle 8">
            <a:extLst>
              <a:ext uri="{FF2B5EF4-FFF2-40B4-BE49-F238E27FC236}">
                <a16:creationId xmlns:a16="http://schemas.microsoft.com/office/drawing/2014/main" id="{B6D22E40-B73A-FE43-9631-23A920E0FDC4}"/>
              </a:ext>
            </a:extLst>
          </p:cNvPr>
          <p:cNvSpPr/>
          <p:nvPr/>
        </p:nvSpPr>
        <p:spPr>
          <a:xfrm>
            <a:off x="4998529" y="74784"/>
            <a:ext cx="1957874" cy="450675"/>
          </a:xfrm>
          <a:custGeom>
            <a:avLst/>
            <a:gdLst>
              <a:gd name="connsiteX0" fmla="*/ 75114 w 1957874"/>
              <a:gd name="connsiteY0" fmla="*/ 0 h 450675"/>
              <a:gd name="connsiteX1" fmla="*/ 659586 w 1957874"/>
              <a:gd name="connsiteY1" fmla="*/ 0 h 450675"/>
              <a:gd name="connsiteX2" fmla="*/ 1298288 w 1957874"/>
              <a:gd name="connsiteY2" fmla="*/ 0 h 450675"/>
              <a:gd name="connsiteX3" fmla="*/ 1882760 w 1957874"/>
              <a:gd name="connsiteY3" fmla="*/ 0 h 450675"/>
              <a:gd name="connsiteX4" fmla="*/ 1957874 w 1957874"/>
              <a:gd name="connsiteY4" fmla="*/ 75114 h 450675"/>
              <a:gd name="connsiteX5" fmla="*/ 1957874 w 1957874"/>
              <a:gd name="connsiteY5" fmla="*/ 450675 h 450675"/>
              <a:gd name="connsiteX6" fmla="*/ 1957874 w 1957874"/>
              <a:gd name="connsiteY6" fmla="*/ 450675 h 450675"/>
              <a:gd name="connsiteX7" fmla="*/ 1285671 w 1957874"/>
              <a:gd name="connsiteY7" fmla="*/ 450675 h 450675"/>
              <a:gd name="connsiteX8" fmla="*/ 633046 w 1957874"/>
              <a:gd name="connsiteY8" fmla="*/ 450675 h 450675"/>
              <a:gd name="connsiteX9" fmla="*/ 0 w 1957874"/>
              <a:gd name="connsiteY9" fmla="*/ 450675 h 450675"/>
              <a:gd name="connsiteX10" fmla="*/ 0 w 1957874"/>
              <a:gd name="connsiteY10" fmla="*/ 450675 h 450675"/>
              <a:gd name="connsiteX11" fmla="*/ 0 w 1957874"/>
              <a:gd name="connsiteY11" fmla="*/ 75114 h 450675"/>
              <a:gd name="connsiteX12" fmla="*/ 75114 w 1957874"/>
              <a:gd name="connsiteY12" fmla="*/ 0 h 450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57874" h="450675" fill="none" extrusionOk="0">
                <a:moveTo>
                  <a:pt x="75114" y="0"/>
                </a:moveTo>
                <a:cubicBezTo>
                  <a:pt x="365665" y="-24339"/>
                  <a:pt x="513241" y="-20601"/>
                  <a:pt x="659586" y="0"/>
                </a:cubicBezTo>
                <a:cubicBezTo>
                  <a:pt x="805931" y="20601"/>
                  <a:pt x="1072454" y="25733"/>
                  <a:pt x="1298288" y="0"/>
                </a:cubicBezTo>
                <a:cubicBezTo>
                  <a:pt x="1524122" y="-25733"/>
                  <a:pt x="1695931" y="-6496"/>
                  <a:pt x="1882760" y="0"/>
                </a:cubicBezTo>
                <a:cubicBezTo>
                  <a:pt x="1904377" y="21628"/>
                  <a:pt x="1934930" y="44771"/>
                  <a:pt x="1957874" y="75114"/>
                </a:cubicBezTo>
                <a:cubicBezTo>
                  <a:pt x="1941260" y="248932"/>
                  <a:pt x="1965312" y="321226"/>
                  <a:pt x="1957874" y="450675"/>
                </a:cubicBezTo>
                <a:lnTo>
                  <a:pt x="1957874" y="450675"/>
                </a:lnTo>
                <a:cubicBezTo>
                  <a:pt x="1698237" y="466137"/>
                  <a:pt x="1598950" y="431893"/>
                  <a:pt x="1285671" y="450675"/>
                </a:cubicBezTo>
                <a:cubicBezTo>
                  <a:pt x="972392" y="469457"/>
                  <a:pt x="920941" y="449477"/>
                  <a:pt x="633046" y="450675"/>
                </a:cubicBezTo>
                <a:cubicBezTo>
                  <a:pt x="345152" y="451873"/>
                  <a:pt x="315786" y="421159"/>
                  <a:pt x="0" y="450675"/>
                </a:cubicBezTo>
                <a:lnTo>
                  <a:pt x="0" y="450675"/>
                </a:lnTo>
                <a:cubicBezTo>
                  <a:pt x="-13801" y="355647"/>
                  <a:pt x="2960" y="194613"/>
                  <a:pt x="0" y="75114"/>
                </a:cubicBezTo>
                <a:cubicBezTo>
                  <a:pt x="36416" y="42506"/>
                  <a:pt x="44794" y="36839"/>
                  <a:pt x="75114" y="0"/>
                </a:cubicBezTo>
                <a:close/>
              </a:path>
              <a:path w="1957874" h="450675" stroke="0" extrusionOk="0">
                <a:moveTo>
                  <a:pt x="75114" y="0"/>
                </a:moveTo>
                <a:cubicBezTo>
                  <a:pt x="206728" y="-24170"/>
                  <a:pt x="443717" y="-1873"/>
                  <a:pt x="641510" y="0"/>
                </a:cubicBezTo>
                <a:cubicBezTo>
                  <a:pt x="839303" y="1873"/>
                  <a:pt x="1118060" y="-21517"/>
                  <a:pt x="1244058" y="0"/>
                </a:cubicBezTo>
                <a:cubicBezTo>
                  <a:pt x="1370056" y="21517"/>
                  <a:pt x="1635543" y="5557"/>
                  <a:pt x="1882760" y="0"/>
                </a:cubicBezTo>
                <a:cubicBezTo>
                  <a:pt x="1907730" y="18128"/>
                  <a:pt x="1937772" y="55394"/>
                  <a:pt x="1957874" y="75114"/>
                </a:cubicBezTo>
                <a:cubicBezTo>
                  <a:pt x="1954597" y="256589"/>
                  <a:pt x="1971194" y="281529"/>
                  <a:pt x="1957874" y="450675"/>
                </a:cubicBezTo>
                <a:lnTo>
                  <a:pt x="1957874" y="450675"/>
                </a:lnTo>
                <a:cubicBezTo>
                  <a:pt x="1755779" y="424003"/>
                  <a:pt x="1588985" y="419093"/>
                  <a:pt x="1324828" y="450675"/>
                </a:cubicBezTo>
                <a:cubicBezTo>
                  <a:pt x="1060671" y="482257"/>
                  <a:pt x="997370" y="451830"/>
                  <a:pt x="730940" y="450675"/>
                </a:cubicBezTo>
                <a:cubicBezTo>
                  <a:pt x="464510" y="449520"/>
                  <a:pt x="269598" y="422803"/>
                  <a:pt x="0" y="450675"/>
                </a:cubicBezTo>
                <a:lnTo>
                  <a:pt x="0" y="450675"/>
                </a:lnTo>
                <a:cubicBezTo>
                  <a:pt x="-17534" y="272839"/>
                  <a:pt x="-17347" y="243845"/>
                  <a:pt x="0" y="75114"/>
                </a:cubicBezTo>
                <a:cubicBezTo>
                  <a:pt x="30124" y="50021"/>
                  <a:pt x="42289" y="34207"/>
                  <a:pt x="75114" y="0"/>
                </a:cubicBezTo>
                <a:close/>
              </a:path>
            </a:pathLst>
          </a:custGeom>
          <a:solidFill>
            <a:srgbClr val="FF8AD8"/>
          </a:solidFill>
          <a:ln w="19050">
            <a:solidFill>
              <a:schemeClr val="tx1"/>
            </a:solidFill>
            <a:extLst>
              <a:ext uri="{C807C97D-BFC1-408E-A445-0C87EB9F89A2}">
                <ask:lineSketchStyleProps xmlns:ask="http://schemas.microsoft.com/office/drawing/2018/sketchyshapes" sd="748078456">
                  <a:prstGeom prst="snip2Same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Berlin Sans FB Demi" panose="020E0802020502020306" pitchFamily="34" charset="0"/>
            </a:endParaRPr>
          </a:p>
        </p:txBody>
      </p:sp>
      <p:sp>
        <p:nvSpPr>
          <p:cNvPr id="5" name="TextBox 4">
            <a:extLst>
              <a:ext uri="{FF2B5EF4-FFF2-40B4-BE49-F238E27FC236}">
                <a16:creationId xmlns:a16="http://schemas.microsoft.com/office/drawing/2014/main" id="{52E017E0-E2DC-5046-9547-F6FE752A166B}"/>
              </a:ext>
            </a:extLst>
          </p:cNvPr>
          <p:cNvSpPr txBox="1"/>
          <p:nvPr/>
        </p:nvSpPr>
        <p:spPr>
          <a:xfrm>
            <a:off x="237066" y="424030"/>
            <a:ext cx="11717867" cy="6186309"/>
          </a:xfrm>
          <a:custGeom>
            <a:avLst/>
            <a:gdLst>
              <a:gd name="connsiteX0" fmla="*/ 0 w 11717867"/>
              <a:gd name="connsiteY0" fmla="*/ 0 h 6186309"/>
              <a:gd name="connsiteX1" fmla="*/ 468715 w 11717867"/>
              <a:gd name="connsiteY1" fmla="*/ 0 h 6186309"/>
              <a:gd name="connsiteX2" fmla="*/ 1171787 w 11717867"/>
              <a:gd name="connsiteY2" fmla="*/ 0 h 6186309"/>
              <a:gd name="connsiteX3" fmla="*/ 1640501 w 11717867"/>
              <a:gd name="connsiteY3" fmla="*/ 0 h 6186309"/>
              <a:gd name="connsiteX4" fmla="*/ 1874859 w 11717867"/>
              <a:gd name="connsiteY4" fmla="*/ 0 h 6186309"/>
              <a:gd name="connsiteX5" fmla="*/ 2343573 w 11717867"/>
              <a:gd name="connsiteY5" fmla="*/ 0 h 6186309"/>
              <a:gd name="connsiteX6" fmla="*/ 3046645 w 11717867"/>
              <a:gd name="connsiteY6" fmla="*/ 0 h 6186309"/>
              <a:gd name="connsiteX7" fmla="*/ 3866896 w 11717867"/>
              <a:gd name="connsiteY7" fmla="*/ 0 h 6186309"/>
              <a:gd name="connsiteX8" fmla="*/ 4101253 w 11717867"/>
              <a:gd name="connsiteY8" fmla="*/ 0 h 6186309"/>
              <a:gd name="connsiteX9" fmla="*/ 4335611 w 11717867"/>
              <a:gd name="connsiteY9" fmla="*/ 0 h 6186309"/>
              <a:gd name="connsiteX10" fmla="*/ 5155861 w 11717867"/>
              <a:gd name="connsiteY10" fmla="*/ 0 h 6186309"/>
              <a:gd name="connsiteX11" fmla="*/ 5390219 w 11717867"/>
              <a:gd name="connsiteY11" fmla="*/ 0 h 6186309"/>
              <a:gd name="connsiteX12" fmla="*/ 5976112 w 11717867"/>
              <a:gd name="connsiteY12" fmla="*/ 0 h 6186309"/>
              <a:gd name="connsiteX13" fmla="*/ 6327648 w 11717867"/>
              <a:gd name="connsiteY13" fmla="*/ 0 h 6186309"/>
              <a:gd name="connsiteX14" fmla="*/ 6679184 w 11717867"/>
              <a:gd name="connsiteY14" fmla="*/ 0 h 6186309"/>
              <a:gd name="connsiteX15" fmla="*/ 7030720 w 11717867"/>
              <a:gd name="connsiteY15" fmla="*/ 0 h 6186309"/>
              <a:gd name="connsiteX16" fmla="*/ 7382256 w 11717867"/>
              <a:gd name="connsiteY16" fmla="*/ 0 h 6186309"/>
              <a:gd name="connsiteX17" fmla="*/ 7850971 w 11717867"/>
              <a:gd name="connsiteY17" fmla="*/ 0 h 6186309"/>
              <a:gd name="connsiteX18" fmla="*/ 8202507 w 11717867"/>
              <a:gd name="connsiteY18" fmla="*/ 0 h 6186309"/>
              <a:gd name="connsiteX19" fmla="*/ 8671222 w 11717867"/>
              <a:gd name="connsiteY19" fmla="*/ 0 h 6186309"/>
              <a:gd name="connsiteX20" fmla="*/ 9374294 w 11717867"/>
              <a:gd name="connsiteY20" fmla="*/ 0 h 6186309"/>
              <a:gd name="connsiteX21" fmla="*/ 9725830 w 11717867"/>
              <a:gd name="connsiteY21" fmla="*/ 0 h 6186309"/>
              <a:gd name="connsiteX22" fmla="*/ 9960187 w 11717867"/>
              <a:gd name="connsiteY22" fmla="*/ 0 h 6186309"/>
              <a:gd name="connsiteX23" fmla="*/ 10780438 w 11717867"/>
              <a:gd name="connsiteY23" fmla="*/ 0 h 6186309"/>
              <a:gd name="connsiteX24" fmla="*/ 11014795 w 11717867"/>
              <a:gd name="connsiteY24" fmla="*/ 0 h 6186309"/>
              <a:gd name="connsiteX25" fmla="*/ 11717867 w 11717867"/>
              <a:gd name="connsiteY25" fmla="*/ 0 h 6186309"/>
              <a:gd name="connsiteX26" fmla="*/ 11717867 w 11717867"/>
              <a:gd name="connsiteY26" fmla="*/ 376802 h 6186309"/>
              <a:gd name="connsiteX27" fmla="*/ 11717867 w 11717867"/>
              <a:gd name="connsiteY27" fmla="*/ 939194 h 6186309"/>
              <a:gd name="connsiteX28" fmla="*/ 11717867 w 11717867"/>
              <a:gd name="connsiteY28" fmla="*/ 1563449 h 6186309"/>
              <a:gd name="connsiteX29" fmla="*/ 11717867 w 11717867"/>
              <a:gd name="connsiteY29" fmla="*/ 2063978 h 6186309"/>
              <a:gd name="connsiteX30" fmla="*/ 11717867 w 11717867"/>
              <a:gd name="connsiteY30" fmla="*/ 2502643 h 6186309"/>
              <a:gd name="connsiteX31" fmla="*/ 11717867 w 11717867"/>
              <a:gd name="connsiteY31" fmla="*/ 2941309 h 6186309"/>
              <a:gd name="connsiteX32" fmla="*/ 11717867 w 11717867"/>
              <a:gd name="connsiteY32" fmla="*/ 3565564 h 6186309"/>
              <a:gd name="connsiteX33" fmla="*/ 11717867 w 11717867"/>
              <a:gd name="connsiteY33" fmla="*/ 3942366 h 6186309"/>
              <a:gd name="connsiteX34" fmla="*/ 11717867 w 11717867"/>
              <a:gd name="connsiteY34" fmla="*/ 4442895 h 6186309"/>
              <a:gd name="connsiteX35" fmla="*/ 11717867 w 11717867"/>
              <a:gd name="connsiteY35" fmla="*/ 5005286 h 6186309"/>
              <a:gd name="connsiteX36" fmla="*/ 11717867 w 11717867"/>
              <a:gd name="connsiteY36" fmla="*/ 5443952 h 6186309"/>
              <a:gd name="connsiteX37" fmla="*/ 11717867 w 11717867"/>
              <a:gd name="connsiteY37" fmla="*/ 6186309 h 6186309"/>
              <a:gd name="connsiteX38" fmla="*/ 11483510 w 11717867"/>
              <a:gd name="connsiteY38" fmla="*/ 6186309 h 6186309"/>
              <a:gd name="connsiteX39" fmla="*/ 11249152 w 11717867"/>
              <a:gd name="connsiteY39" fmla="*/ 6186309 h 6186309"/>
              <a:gd name="connsiteX40" fmla="*/ 10428902 w 11717867"/>
              <a:gd name="connsiteY40" fmla="*/ 6186309 h 6186309"/>
              <a:gd name="connsiteX41" fmla="*/ 9960187 w 11717867"/>
              <a:gd name="connsiteY41" fmla="*/ 6186309 h 6186309"/>
              <a:gd name="connsiteX42" fmla="*/ 9139936 w 11717867"/>
              <a:gd name="connsiteY42" fmla="*/ 6186309 h 6186309"/>
              <a:gd name="connsiteX43" fmla="*/ 8554043 w 11717867"/>
              <a:gd name="connsiteY43" fmla="*/ 6186309 h 6186309"/>
              <a:gd name="connsiteX44" fmla="*/ 8319686 w 11717867"/>
              <a:gd name="connsiteY44" fmla="*/ 6186309 h 6186309"/>
              <a:gd name="connsiteX45" fmla="*/ 7968150 w 11717867"/>
              <a:gd name="connsiteY45" fmla="*/ 6186309 h 6186309"/>
              <a:gd name="connsiteX46" fmla="*/ 7499435 w 11717867"/>
              <a:gd name="connsiteY46" fmla="*/ 6186309 h 6186309"/>
              <a:gd name="connsiteX47" fmla="*/ 6796363 w 11717867"/>
              <a:gd name="connsiteY47" fmla="*/ 6186309 h 6186309"/>
              <a:gd name="connsiteX48" fmla="*/ 6093291 w 11717867"/>
              <a:gd name="connsiteY48" fmla="*/ 6186309 h 6186309"/>
              <a:gd name="connsiteX49" fmla="*/ 5507397 w 11717867"/>
              <a:gd name="connsiteY49" fmla="*/ 6186309 h 6186309"/>
              <a:gd name="connsiteX50" fmla="*/ 5038683 w 11717867"/>
              <a:gd name="connsiteY50" fmla="*/ 6186309 h 6186309"/>
              <a:gd name="connsiteX51" fmla="*/ 4218432 w 11717867"/>
              <a:gd name="connsiteY51" fmla="*/ 6186309 h 6186309"/>
              <a:gd name="connsiteX52" fmla="*/ 3632539 w 11717867"/>
              <a:gd name="connsiteY52" fmla="*/ 6186309 h 6186309"/>
              <a:gd name="connsiteX53" fmla="*/ 3281003 w 11717867"/>
              <a:gd name="connsiteY53" fmla="*/ 6186309 h 6186309"/>
              <a:gd name="connsiteX54" fmla="*/ 2929467 w 11717867"/>
              <a:gd name="connsiteY54" fmla="*/ 6186309 h 6186309"/>
              <a:gd name="connsiteX55" fmla="*/ 2695109 w 11717867"/>
              <a:gd name="connsiteY55" fmla="*/ 6186309 h 6186309"/>
              <a:gd name="connsiteX56" fmla="*/ 2109216 w 11717867"/>
              <a:gd name="connsiteY56" fmla="*/ 6186309 h 6186309"/>
              <a:gd name="connsiteX57" fmla="*/ 1757680 w 11717867"/>
              <a:gd name="connsiteY57" fmla="*/ 6186309 h 6186309"/>
              <a:gd name="connsiteX58" fmla="*/ 937429 w 11717867"/>
              <a:gd name="connsiteY58" fmla="*/ 6186309 h 6186309"/>
              <a:gd name="connsiteX59" fmla="*/ 0 w 11717867"/>
              <a:gd name="connsiteY59" fmla="*/ 6186309 h 6186309"/>
              <a:gd name="connsiteX60" fmla="*/ 0 w 11717867"/>
              <a:gd name="connsiteY60" fmla="*/ 5685780 h 6186309"/>
              <a:gd name="connsiteX61" fmla="*/ 0 w 11717867"/>
              <a:gd name="connsiteY61" fmla="*/ 5061526 h 6186309"/>
              <a:gd name="connsiteX62" fmla="*/ 0 w 11717867"/>
              <a:gd name="connsiteY62" fmla="*/ 4684723 h 6186309"/>
              <a:gd name="connsiteX63" fmla="*/ 0 w 11717867"/>
              <a:gd name="connsiteY63" fmla="*/ 4246058 h 6186309"/>
              <a:gd name="connsiteX64" fmla="*/ 0 w 11717867"/>
              <a:gd name="connsiteY64" fmla="*/ 3621803 h 6186309"/>
              <a:gd name="connsiteX65" fmla="*/ 0 w 11717867"/>
              <a:gd name="connsiteY65" fmla="*/ 2935685 h 6186309"/>
              <a:gd name="connsiteX66" fmla="*/ 0 w 11717867"/>
              <a:gd name="connsiteY66" fmla="*/ 2249567 h 6186309"/>
              <a:gd name="connsiteX67" fmla="*/ 0 w 11717867"/>
              <a:gd name="connsiteY67" fmla="*/ 1687175 h 6186309"/>
              <a:gd name="connsiteX68" fmla="*/ 0 w 11717867"/>
              <a:gd name="connsiteY68" fmla="*/ 1186647 h 6186309"/>
              <a:gd name="connsiteX69" fmla="*/ 0 w 11717867"/>
              <a:gd name="connsiteY69" fmla="*/ 624255 h 6186309"/>
              <a:gd name="connsiteX70" fmla="*/ 0 w 11717867"/>
              <a:gd name="connsiteY70" fmla="*/ 0 h 6186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11717867" h="6186309" fill="none" extrusionOk="0">
                <a:moveTo>
                  <a:pt x="0" y="0"/>
                </a:moveTo>
                <a:cubicBezTo>
                  <a:pt x="100632" y="-52013"/>
                  <a:pt x="323942" y="38274"/>
                  <a:pt x="468715" y="0"/>
                </a:cubicBezTo>
                <a:cubicBezTo>
                  <a:pt x="613488" y="-38274"/>
                  <a:pt x="908838" y="16014"/>
                  <a:pt x="1171787" y="0"/>
                </a:cubicBezTo>
                <a:cubicBezTo>
                  <a:pt x="1434736" y="-16014"/>
                  <a:pt x="1433733" y="5100"/>
                  <a:pt x="1640501" y="0"/>
                </a:cubicBezTo>
                <a:cubicBezTo>
                  <a:pt x="1847269" y="-5100"/>
                  <a:pt x="1788165" y="20431"/>
                  <a:pt x="1874859" y="0"/>
                </a:cubicBezTo>
                <a:cubicBezTo>
                  <a:pt x="1961553" y="-20431"/>
                  <a:pt x="2235414" y="4650"/>
                  <a:pt x="2343573" y="0"/>
                </a:cubicBezTo>
                <a:cubicBezTo>
                  <a:pt x="2451732" y="-4650"/>
                  <a:pt x="2695912" y="45725"/>
                  <a:pt x="3046645" y="0"/>
                </a:cubicBezTo>
                <a:cubicBezTo>
                  <a:pt x="3397378" y="-45725"/>
                  <a:pt x="3634047" y="2107"/>
                  <a:pt x="3866896" y="0"/>
                </a:cubicBezTo>
                <a:cubicBezTo>
                  <a:pt x="4099745" y="-2107"/>
                  <a:pt x="4000423" y="4928"/>
                  <a:pt x="4101253" y="0"/>
                </a:cubicBezTo>
                <a:cubicBezTo>
                  <a:pt x="4202083" y="-4928"/>
                  <a:pt x="4276206" y="23158"/>
                  <a:pt x="4335611" y="0"/>
                </a:cubicBezTo>
                <a:cubicBezTo>
                  <a:pt x="4395016" y="-23158"/>
                  <a:pt x="4940005" y="13697"/>
                  <a:pt x="5155861" y="0"/>
                </a:cubicBezTo>
                <a:cubicBezTo>
                  <a:pt x="5371717" y="-13697"/>
                  <a:pt x="5315193" y="27135"/>
                  <a:pt x="5390219" y="0"/>
                </a:cubicBezTo>
                <a:cubicBezTo>
                  <a:pt x="5465245" y="-27135"/>
                  <a:pt x="5707139" y="66631"/>
                  <a:pt x="5976112" y="0"/>
                </a:cubicBezTo>
                <a:cubicBezTo>
                  <a:pt x="6245085" y="-66631"/>
                  <a:pt x="6164351" y="17343"/>
                  <a:pt x="6327648" y="0"/>
                </a:cubicBezTo>
                <a:cubicBezTo>
                  <a:pt x="6490945" y="-17343"/>
                  <a:pt x="6558954" y="22099"/>
                  <a:pt x="6679184" y="0"/>
                </a:cubicBezTo>
                <a:cubicBezTo>
                  <a:pt x="6799414" y="-22099"/>
                  <a:pt x="6930156" y="28033"/>
                  <a:pt x="7030720" y="0"/>
                </a:cubicBezTo>
                <a:cubicBezTo>
                  <a:pt x="7131284" y="-28033"/>
                  <a:pt x="7259178" y="27106"/>
                  <a:pt x="7382256" y="0"/>
                </a:cubicBezTo>
                <a:cubicBezTo>
                  <a:pt x="7505334" y="-27106"/>
                  <a:pt x="7674942" y="1979"/>
                  <a:pt x="7850971" y="0"/>
                </a:cubicBezTo>
                <a:cubicBezTo>
                  <a:pt x="8027001" y="-1979"/>
                  <a:pt x="8066014" y="10642"/>
                  <a:pt x="8202507" y="0"/>
                </a:cubicBezTo>
                <a:cubicBezTo>
                  <a:pt x="8339000" y="-10642"/>
                  <a:pt x="8468036" y="26395"/>
                  <a:pt x="8671222" y="0"/>
                </a:cubicBezTo>
                <a:cubicBezTo>
                  <a:pt x="8874408" y="-26395"/>
                  <a:pt x="9228838" y="19617"/>
                  <a:pt x="9374294" y="0"/>
                </a:cubicBezTo>
                <a:cubicBezTo>
                  <a:pt x="9519750" y="-19617"/>
                  <a:pt x="9630359" y="8862"/>
                  <a:pt x="9725830" y="0"/>
                </a:cubicBezTo>
                <a:cubicBezTo>
                  <a:pt x="9821301" y="-8862"/>
                  <a:pt x="9886090" y="11556"/>
                  <a:pt x="9960187" y="0"/>
                </a:cubicBezTo>
                <a:cubicBezTo>
                  <a:pt x="10034284" y="-11556"/>
                  <a:pt x="10414133" y="36977"/>
                  <a:pt x="10780438" y="0"/>
                </a:cubicBezTo>
                <a:cubicBezTo>
                  <a:pt x="11146743" y="-36977"/>
                  <a:pt x="10952554" y="4149"/>
                  <a:pt x="11014795" y="0"/>
                </a:cubicBezTo>
                <a:cubicBezTo>
                  <a:pt x="11077036" y="-4149"/>
                  <a:pt x="11558968" y="17296"/>
                  <a:pt x="11717867" y="0"/>
                </a:cubicBezTo>
                <a:cubicBezTo>
                  <a:pt x="11731231" y="161855"/>
                  <a:pt x="11715819" y="275617"/>
                  <a:pt x="11717867" y="376802"/>
                </a:cubicBezTo>
                <a:cubicBezTo>
                  <a:pt x="11719915" y="477987"/>
                  <a:pt x="11658700" y="794284"/>
                  <a:pt x="11717867" y="939194"/>
                </a:cubicBezTo>
                <a:cubicBezTo>
                  <a:pt x="11777034" y="1084104"/>
                  <a:pt x="11653704" y="1271348"/>
                  <a:pt x="11717867" y="1563449"/>
                </a:cubicBezTo>
                <a:cubicBezTo>
                  <a:pt x="11782030" y="1855551"/>
                  <a:pt x="11708135" y="1912194"/>
                  <a:pt x="11717867" y="2063978"/>
                </a:cubicBezTo>
                <a:cubicBezTo>
                  <a:pt x="11727599" y="2215762"/>
                  <a:pt x="11717220" y="2401775"/>
                  <a:pt x="11717867" y="2502643"/>
                </a:cubicBezTo>
                <a:cubicBezTo>
                  <a:pt x="11718514" y="2603512"/>
                  <a:pt x="11671316" y="2786468"/>
                  <a:pt x="11717867" y="2941309"/>
                </a:cubicBezTo>
                <a:cubicBezTo>
                  <a:pt x="11764418" y="3096150"/>
                  <a:pt x="11700662" y="3426010"/>
                  <a:pt x="11717867" y="3565564"/>
                </a:cubicBezTo>
                <a:cubicBezTo>
                  <a:pt x="11735072" y="3705118"/>
                  <a:pt x="11698864" y="3813525"/>
                  <a:pt x="11717867" y="3942366"/>
                </a:cubicBezTo>
                <a:cubicBezTo>
                  <a:pt x="11736870" y="4071207"/>
                  <a:pt x="11685752" y="4220935"/>
                  <a:pt x="11717867" y="4442895"/>
                </a:cubicBezTo>
                <a:cubicBezTo>
                  <a:pt x="11749982" y="4664855"/>
                  <a:pt x="11671637" y="4830976"/>
                  <a:pt x="11717867" y="5005286"/>
                </a:cubicBezTo>
                <a:cubicBezTo>
                  <a:pt x="11764097" y="5179596"/>
                  <a:pt x="11694447" y="5338664"/>
                  <a:pt x="11717867" y="5443952"/>
                </a:cubicBezTo>
                <a:cubicBezTo>
                  <a:pt x="11741287" y="5549240"/>
                  <a:pt x="11660601" y="5976704"/>
                  <a:pt x="11717867" y="6186309"/>
                </a:cubicBezTo>
                <a:cubicBezTo>
                  <a:pt x="11603021" y="6202034"/>
                  <a:pt x="11583745" y="6183075"/>
                  <a:pt x="11483510" y="6186309"/>
                </a:cubicBezTo>
                <a:cubicBezTo>
                  <a:pt x="11383275" y="6189543"/>
                  <a:pt x="11310392" y="6181642"/>
                  <a:pt x="11249152" y="6186309"/>
                </a:cubicBezTo>
                <a:cubicBezTo>
                  <a:pt x="11187912" y="6190976"/>
                  <a:pt x="10692336" y="6122196"/>
                  <a:pt x="10428902" y="6186309"/>
                </a:cubicBezTo>
                <a:cubicBezTo>
                  <a:pt x="10165468" y="6250422"/>
                  <a:pt x="10085395" y="6149338"/>
                  <a:pt x="9960187" y="6186309"/>
                </a:cubicBezTo>
                <a:cubicBezTo>
                  <a:pt x="9834979" y="6223280"/>
                  <a:pt x="9524931" y="6123038"/>
                  <a:pt x="9139936" y="6186309"/>
                </a:cubicBezTo>
                <a:cubicBezTo>
                  <a:pt x="8754941" y="6249580"/>
                  <a:pt x="8698923" y="6118075"/>
                  <a:pt x="8554043" y="6186309"/>
                </a:cubicBezTo>
                <a:cubicBezTo>
                  <a:pt x="8409163" y="6254543"/>
                  <a:pt x="8421981" y="6177968"/>
                  <a:pt x="8319686" y="6186309"/>
                </a:cubicBezTo>
                <a:cubicBezTo>
                  <a:pt x="8217391" y="6194650"/>
                  <a:pt x="8126173" y="6176422"/>
                  <a:pt x="7968150" y="6186309"/>
                </a:cubicBezTo>
                <a:cubicBezTo>
                  <a:pt x="7810127" y="6196196"/>
                  <a:pt x="7696204" y="6159318"/>
                  <a:pt x="7499435" y="6186309"/>
                </a:cubicBezTo>
                <a:cubicBezTo>
                  <a:pt x="7302667" y="6213300"/>
                  <a:pt x="7135065" y="6143195"/>
                  <a:pt x="6796363" y="6186309"/>
                </a:cubicBezTo>
                <a:cubicBezTo>
                  <a:pt x="6457661" y="6229423"/>
                  <a:pt x="6346060" y="6146933"/>
                  <a:pt x="6093291" y="6186309"/>
                </a:cubicBezTo>
                <a:cubicBezTo>
                  <a:pt x="5840522" y="6225685"/>
                  <a:pt x="5684602" y="6153721"/>
                  <a:pt x="5507397" y="6186309"/>
                </a:cubicBezTo>
                <a:cubicBezTo>
                  <a:pt x="5330192" y="6218897"/>
                  <a:pt x="5155158" y="6180209"/>
                  <a:pt x="5038683" y="6186309"/>
                </a:cubicBezTo>
                <a:cubicBezTo>
                  <a:pt x="4922208" y="6192409"/>
                  <a:pt x="4508549" y="6175966"/>
                  <a:pt x="4218432" y="6186309"/>
                </a:cubicBezTo>
                <a:cubicBezTo>
                  <a:pt x="3928315" y="6196652"/>
                  <a:pt x="3914672" y="6122446"/>
                  <a:pt x="3632539" y="6186309"/>
                </a:cubicBezTo>
                <a:cubicBezTo>
                  <a:pt x="3350406" y="6250172"/>
                  <a:pt x="3366395" y="6147070"/>
                  <a:pt x="3281003" y="6186309"/>
                </a:cubicBezTo>
                <a:cubicBezTo>
                  <a:pt x="3195611" y="6225548"/>
                  <a:pt x="3037940" y="6174849"/>
                  <a:pt x="2929467" y="6186309"/>
                </a:cubicBezTo>
                <a:cubicBezTo>
                  <a:pt x="2820994" y="6197769"/>
                  <a:pt x="2754173" y="6182344"/>
                  <a:pt x="2695109" y="6186309"/>
                </a:cubicBezTo>
                <a:cubicBezTo>
                  <a:pt x="2636045" y="6190274"/>
                  <a:pt x="2252048" y="6140696"/>
                  <a:pt x="2109216" y="6186309"/>
                </a:cubicBezTo>
                <a:cubicBezTo>
                  <a:pt x="1966384" y="6231922"/>
                  <a:pt x="1886401" y="6161546"/>
                  <a:pt x="1757680" y="6186309"/>
                </a:cubicBezTo>
                <a:cubicBezTo>
                  <a:pt x="1628959" y="6211072"/>
                  <a:pt x="1221134" y="6153880"/>
                  <a:pt x="937429" y="6186309"/>
                </a:cubicBezTo>
                <a:cubicBezTo>
                  <a:pt x="653724" y="6218738"/>
                  <a:pt x="376095" y="6079604"/>
                  <a:pt x="0" y="6186309"/>
                </a:cubicBezTo>
                <a:cubicBezTo>
                  <a:pt x="-50200" y="6058963"/>
                  <a:pt x="41075" y="5865151"/>
                  <a:pt x="0" y="5685780"/>
                </a:cubicBezTo>
                <a:cubicBezTo>
                  <a:pt x="-41075" y="5506409"/>
                  <a:pt x="35684" y="5254538"/>
                  <a:pt x="0" y="5061526"/>
                </a:cubicBezTo>
                <a:cubicBezTo>
                  <a:pt x="-35684" y="4868514"/>
                  <a:pt x="43823" y="4781733"/>
                  <a:pt x="0" y="4684723"/>
                </a:cubicBezTo>
                <a:cubicBezTo>
                  <a:pt x="-43823" y="4587713"/>
                  <a:pt x="11333" y="4444942"/>
                  <a:pt x="0" y="4246058"/>
                </a:cubicBezTo>
                <a:cubicBezTo>
                  <a:pt x="-11333" y="4047174"/>
                  <a:pt x="62712" y="3875224"/>
                  <a:pt x="0" y="3621803"/>
                </a:cubicBezTo>
                <a:cubicBezTo>
                  <a:pt x="-62712" y="3368383"/>
                  <a:pt x="70958" y="3278416"/>
                  <a:pt x="0" y="2935685"/>
                </a:cubicBezTo>
                <a:cubicBezTo>
                  <a:pt x="-70958" y="2592954"/>
                  <a:pt x="60493" y="2498218"/>
                  <a:pt x="0" y="2249567"/>
                </a:cubicBezTo>
                <a:cubicBezTo>
                  <a:pt x="-60493" y="2000916"/>
                  <a:pt x="46048" y="1934838"/>
                  <a:pt x="0" y="1687175"/>
                </a:cubicBezTo>
                <a:cubicBezTo>
                  <a:pt x="-46048" y="1439512"/>
                  <a:pt x="41422" y="1416711"/>
                  <a:pt x="0" y="1186647"/>
                </a:cubicBezTo>
                <a:cubicBezTo>
                  <a:pt x="-41422" y="956583"/>
                  <a:pt x="49791" y="836445"/>
                  <a:pt x="0" y="624255"/>
                </a:cubicBezTo>
                <a:cubicBezTo>
                  <a:pt x="-49791" y="412065"/>
                  <a:pt x="59959" y="237809"/>
                  <a:pt x="0" y="0"/>
                </a:cubicBezTo>
                <a:close/>
              </a:path>
              <a:path w="11717867" h="6186309" stroke="0" extrusionOk="0">
                <a:moveTo>
                  <a:pt x="0" y="0"/>
                </a:moveTo>
                <a:cubicBezTo>
                  <a:pt x="161057" y="-1632"/>
                  <a:pt x="236580" y="35146"/>
                  <a:pt x="468715" y="0"/>
                </a:cubicBezTo>
                <a:cubicBezTo>
                  <a:pt x="700850" y="-35146"/>
                  <a:pt x="602876" y="19500"/>
                  <a:pt x="703072" y="0"/>
                </a:cubicBezTo>
                <a:cubicBezTo>
                  <a:pt x="803268" y="-19500"/>
                  <a:pt x="1234012" y="7152"/>
                  <a:pt x="1523323" y="0"/>
                </a:cubicBezTo>
                <a:cubicBezTo>
                  <a:pt x="1812634" y="-7152"/>
                  <a:pt x="1759489" y="3134"/>
                  <a:pt x="1992037" y="0"/>
                </a:cubicBezTo>
                <a:cubicBezTo>
                  <a:pt x="2224585" y="-3134"/>
                  <a:pt x="2313538" y="27389"/>
                  <a:pt x="2460752" y="0"/>
                </a:cubicBezTo>
                <a:cubicBezTo>
                  <a:pt x="2607966" y="-27389"/>
                  <a:pt x="3000425" y="46562"/>
                  <a:pt x="3281003" y="0"/>
                </a:cubicBezTo>
                <a:cubicBezTo>
                  <a:pt x="3561581" y="-46562"/>
                  <a:pt x="3495268" y="9372"/>
                  <a:pt x="3632539" y="0"/>
                </a:cubicBezTo>
                <a:cubicBezTo>
                  <a:pt x="3769810" y="-9372"/>
                  <a:pt x="4114865" y="71691"/>
                  <a:pt x="4452789" y="0"/>
                </a:cubicBezTo>
                <a:cubicBezTo>
                  <a:pt x="4790713" y="-71691"/>
                  <a:pt x="4884560" y="48689"/>
                  <a:pt x="5273040" y="0"/>
                </a:cubicBezTo>
                <a:cubicBezTo>
                  <a:pt x="5661520" y="-48689"/>
                  <a:pt x="5589726" y="42024"/>
                  <a:pt x="5858934" y="0"/>
                </a:cubicBezTo>
                <a:cubicBezTo>
                  <a:pt x="6128142" y="-42024"/>
                  <a:pt x="6341650" y="27279"/>
                  <a:pt x="6679184" y="0"/>
                </a:cubicBezTo>
                <a:cubicBezTo>
                  <a:pt x="7016718" y="-27279"/>
                  <a:pt x="6960005" y="41792"/>
                  <a:pt x="7147899" y="0"/>
                </a:cubicBezTo>
                <a:cubicBezTo>
                  <a:pt x="7335794" y="-41792"/>
                  <a:pt x="7485501" y="14770"/>
                  <a:pt x="7616614" y="0"/>
                </a:cubicBezTo>
                <a:cubicBezTo>
                  <a:pt x="7747728" y="-14770"/>
                  <a:pt x="8005644" y="1652"/>
                  <a:pt x="8319686" y="0"/>
                </a:cubicBezTo>
                <a:cubicBezTo>
                  <a:pt x="8633728" y="-1652"/>
                  <a:pt x="8653126" y="44292"/>
                  <a:pt x="8788400" y="0"/>
                </a:cubicBezTo>
                <a:cubicBezTo>
                  <a:pt x="8923674" y="-44292"/>
                  <a:pt x="9438641" y="88511"/>
                  <a:pt x="9608651" y="0"/>
                </a:cubicBezTo>
                <a:cubicBezTo>
                  <a:pt x="9778661" y="-88511"/>
                  <a:pt x="10045189" y="90443"/>
                  <a:pt x="10428902" y="0"/>
                </a:cubicBezTo>
                <a:cubicBezTo>
                  <a:pt x="10812615" y="-90443"/>
                  <a:pt x="10770190" y="51743"/>
                  <a:pt x="11014795" y="0"/>
                </a:cubicBezTo>
                <a:cubicBezTo>
                  <a:pt x="11259400" y="-51743"/>
                  <a:pt x="11441118" y="23558"/>
                  <a:pt x="11717867" y="0"/>
                </a:cubicBezTo>
                <a:cubicBezTo>
                  <a:pt x="11719326" y="162948"/>
                  <a:pt x="11673291" y="283206"/>
                  <a:pt x="11717867" y="376802"/>
                </a:cubicBezTo>
                <a:cubicBezTo>
                  <a:pt x="11762443" y="470398"/>
                  <a:pt x="11691808" y="707353"/>
                  <a:pt x="11717867" y="815468"/>
                </a:cubicBezTo>
                <a:cubicBezTo>
                  <a:pt x="11743926" y="923583"/>
                  <a:pt x="11682904" y="1128631"/>
                  <a:pt x="11717867" y="1439723"/>
                </a:cubicBezTo>
                <a:cubicBezTo>
                  <a:pt x="11752830" y="1750815"/>
                  <a:pt x="11712226" y="1828310"/>
                  <a:pt x="11717867" y="1940251"/>
                </a:cubicBezTo>
                <a:cubicBezTo>
                  <a:pt x="11723508" y="2052192"/>
                  <a:pt x="11707791" y="2194095"/>
                  <a:pt x="11717867" y="2378917"/>
                </a:cubicBezTo>
                <a:cubicBezTo>
                  <a:pt x="11727943" y="2563739"/>
                  <a:pt x="11659197" y="2867029"/>
                  <a:pt x="11717867" y="3003172"/>
                </a:cubicBezTo>
                <a:cubicBezTo>
                  <a:pt x="11776537" y="3139316"/>
                  <a:pt x="11682353" y="3443332"/>
                  <a:pt x="11717867" y="3565564"/>
                </a:cubicBezTo>
                <a:cubicBezTo>
                  <a:pt x="11753381" y="3687796"/>
                  <a:pt x="11674888" y="4008649"/>
                  <a:pt x="11717867" y="4127955"/>
                </a:cubicBezTo>
                <a:cubicBezTo>
                  <a:pt x="11760846" y="4247261"/>
                  <a:pt x="11699538" y="4483296"/>
                  <a:pt x="11717867" y="4814073"/>
                </a:cubicBezTo>
                <a:cubicBezTo>
                  <a:pt x="11736196" y="5144850"/>
                  <a:pt x="11695553" y="5163895"/>
                  <a:pt x="11717867" y="5438328"/>
                </a:cubicBezTo>
                <a:cubicBezTo>
                  <a:pt x="11740181" y="5712762"/>
                  <a:pt x="11681028" y="5859084"/>
                  <a:pt x="11717867" y="6186309"/>
                </a:cubicBezTo>
                <a:cubicBezTo>
                  <a:pt x="11514185" y="6193045"/>
                  <a:pt x="11433724" y="6150719"/>
                  <a:pt x="11249152" y="6186309"/>
                </a:cubicBezTo>
                <a:cubicBezTo>
                  <a:pt x="11064581" y="6221899"/>
                  <a:pt x="11088007" y="6168227"/>
                  <a:pt x="11014795" y="6186309"/>
                </a:cubicBezTo>
                <a:cubicBezTo>
                  <a:pt x="10941583" y="6204391"/>
                  <a:pt x="10557479" y="6124180"/>
                  <a:pt x="10311723" y="6186309"/>
                </a:cubicBezTo>
                <a:cubicBezTo>
                  <a:pt x="10065967" y="6248438"/>
                  <a:pt x="10092554" y="6186020"/>
                  <a:pt x="9960187" y="6186309"/>
                </a:cubicBezTo>
                <a:cubicBezTo>
                  <a:pt x="9827820" y="6186598"/>
                  <a:pt x="9800699" y="6177070"/>
                  <a:pt x="9725830" y="6186309"/>
                </a:cubicBezTo>
                <a:cubicBezTo>
                  <a:pt x="9650961" y="6195548"/>
                  <a:pt x="9489565" y="6144876"/>
                  <a:pt x="9374294" y="6186309"/>
                </a:cubicBezTo>
                <a:cubicBezTo>
                  <a:pt x="9259023" y="6227742"/>
                  <a:pt x="8846333" y="6120464"/>
                  <a:pt x="8671222" y="6186309"/>
                </a:cubicBezTo>
                <a:cubicBezTo>
                  <a:pt x="8496111" y="6252154"/>
                  <a:pt x="8493945" y="6180468"/>
                  <a:pt x="8319686" y="6186309"/>
                </a:cubicBezTo>
                <a:cubicBezTo>
                  <a:pt x="8145427" y="6192150"/>
                  <a:pt x="8154294" y="6184944"/>
                  <a:pt x="8085328" y="6186309"/>
                </a:cubicBezTo>
                <a:cubicBezTo>
                  <a:pt x="8016362" y="6187674"/>
                  <a:pt x="7890909" y="6155799"/>
                  <a:pt x="7733792" y="6186309"/>
                </a:cubicBezTo>
                <a:cubicBezTo>
                  <a:pt x="7576675" y="6216819"/>
                  <a:pt x="7479820" y="6147925"/>
                  <a:pt x="7265078" y="6186309"/>
                </a:cubicBezTo>
                <a:cubicBezTo>
                  <a:pt x="7050336" y="6224693"/>
                  <a:pt x="6921259" y="6168117"/>
                  <a:pt x="6679184" y="6186309"/>
                </a:cubicBezTo>
                <a:cubicBezTo>
                  <a:pt x="6437109" y="6204501"/>
                  <a:pt x="6466718" y="6150315"/>
                  <a:pt x="6327648" y="6186309"/>
                </a:cubicBezTo>
                <a:cubicBezTo>
                  <a:pt x="6188578" y="6222303"/>
                  <a:pt x="5897387" y="6091322"/>
                  <a:pt x="5507397" y="6186309"/>
                </a:cubicBezTo>
                <a:cubicBezTo>
                  <a:pt x="5117407" y="6281296"/>
                  <a:pt x="5091846" y="6151220"/>
                  <a:pt x="4921504" y="6186309"/>
                </a:cubicBezTo>
                <a:cubicBezTo>
                  <a:pt x="4751162" y="6221398"/>
                  <a:pt x="4370910" y="6161196"/>
                  <a:pt x="4101253" y="6186309"/>
                </a:cubicBezTo>
                <a:cubicBezTo>
                  <a:pt x="3831596" y="6211422"/>
                  <a:pt x="3616375" y="6106848"/>
                  <a:pt x="3398181" y="6186309"/>
                </a:cubicBezTo>
                <a:cubicBezTo>
                  <a:pt x="3179987" y="6265770"/>
                  <a:pt x="3048610" y="6133260"/>
                  <a:pt x="2929467" y="6186309"/>
                </a:cubicBezTo>
                <a:cubicBezTo>
                  <a:pt x="2810324" y="6239358"/>
                  <a:pt x="2569097" y="6170588"/>
                  <a:pt x="2226395" y="6186309"/>
                </a:cubicBezTo>
                <a:cubicBezTo>
                  <a:pt x="1883693" y="6202030"/>
                  <a:pt x="2046886" y="6152379"/>
                  <a:pt x="1874859" y="6186309"/>
                </a:cubicBezTo>
                <a:cubicBezTo>
                  <a:pt x="1702832" y="6220239"/>
                  <a:pt x="1484737" y="6166661"/>
                  <a:pt x="1288965" y="6186309"/>
                </a:cubicBezTo>
                <a:cubicBezTo>
                  <a:pt x="1093193" y="6205957"/>
                  <a:pt x="1134414" y="6167914"/>
                  <a:pt x="1054608" y="6186309"/>
                </a:cubicBezTo>
                <a:cubicBezTo>
                  <a:pt x="974802" y="6204704"/>
                  <a:pt x="393979" y="6176532"/>
                  <a:pt x="0" y="6186309"/>
                </a:cubicBezTo>
                <a:cubicBezTo>
                  <a:pt x="-48756" y="5960076"/>
                  <a:pt x="38502" y="5855544"/>
                  <a:pt x="0" y="5623917"/>
                </a:cubicBezTo>
                <a:cubicBezTo>
                  <a:pt x="-38502" y="5392290"/>
                  <a:pt x="3088" y="5266267"/>
                  <a:pt x="0" y="4999662"/>
                </a:cubicBezTo>
                <a:cubicBezTo>
                  <a:pt x="-3088" y="4733058"/>
                  <a:pt x="57263" y="4675008"/>
                  <a:pt x="0" y="4375408"/>
                </a:cubicBezTo>
                <a:cubicBezTo>
                  <a:pt x="-57263" y="4075808"/>
                  <a:pt x="44029" y="4060726"/>
                  <a:pt x="0" y="3936742"/>
                </a:cubicBezTo>
                <a:cubicBezTo>
                  <a:pt x="-44029" y="3812758"/>
                  <a:pt x="41757" y="3435164"/>
                  <a:pt x="0" y="3250624"/>
                </a:cubicBezTo>
                <a:cubicBezTo>
                  <a:pt x="-41757" y="3066084"/>
                  <a:pt x="2667" y="2876732"/>
                  <a:pt x="0" y="2688232"/>
                </a:cubicBezTo>
                <a:cubicBezTo>
                  <a:pt x="-2667" y="2499732"/>
                  <a:pt x="17299" y="2446505"/>
                  <a:pt x="0" y="2311430"/>
                </a:cubicBezTo>
                <a:cubicBezTo>
                  <a:pt x="-17299" y="2176355"/>
                  <a:pt x="5071" y="1904104"/>
                  <a:pt x="0" y="1749038"/>
                </a:cubicBezTo>
                <a:cubicBezTo>
                  <a:pt x="-5071" y="1593972"/>
                  <a:pt x="54670" y="1403472"/>
                  <a:pt x="0" y="1248510"/>
                </a:cubicBezTo>
                <a:cubicBezTo>
                  <a:pt x="-54670" y="1093548"/>
                  <a:pt x="25463" y="882622"/>
                  <a:pt x="0" y="747981"/>
                </a:cubicBezTo>
                <a:cubicBezTo>
                  <a:pt x="-25463" y="613340"/>
                  <a:pt x="25546" y="164116"/>
                  <a:pt x="0" y="0"/>
                </a:cubicBezTo>
                <a:close/>
              </a:path>
            </a:pathLst>
          </a:custGeom>
          <a:solidFill>
            <a:schemeClr val="bg1"/>
          </a:solidFill>
          <a:ln w="28575">
            <a:solidFill>
              <a:schemeClr val="tx1"/>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txBody>
          <a:bodyPr wrap="square" rtlCol="0">
            <a:spAutoFit/>
          </a:bodyPr>
          <a:lstStyle/>
          <a:p>
            <a:endParaRPr lang="en-US" dirty="0">
              <a:latin typeface="Berlin Sans FB Demi" panose="020E0802020502020306" pitchFamily="34" charset="0"/>
            </a:endParaRPr>
          </a:p>
          <a:p>
            <a:endParaRPr lang="en-US" dirty="0">
              <a:latin typeface="Berlin Sans FB Demi" panose="020E0802020502020306" pitchFamily="34" charset="0"/>
            </a:endParaRPr>
          </a:p>
          <a:p>
            <a:endParaRPr lang="en-US" dirty="0">
              <a:latin typeface="Berlin Sans FB Demi" panose="020E0802020502020306" pitchFamily="34" charset="0"/>
            </a:endParaRPr>
          </a:p>
          <a:p>
            <a:endParaRPr lang="en-US" dirty="0">
              <a:latin typeface="Berlin Sans FB Demi" panose="020E0802020502020306" pitchFamily="34" charset="0"/>
            </a:endParaRPr>
          </a:p>
          <a:p>
            <a:endParaRPr lang="en-US" dirty="0">
              <a:latin typeface="Berlin Sans FB Demi" panose="020E0802020502020306" pitchFamily="34" charset="0"/>
            </a:endParaRPr>
          </a:p>
          <a:p>
            <a:endParaRPr lang="en-US" dirty="0">
              <a:latin typeface="Berlin Sans FB Demi" panose="020E0802020502020306" pitchFamily="34" charset="0"/>
            </a:endParaRPr>
          </a:p>
          <a:p>
            <a:endParaRPr lang="en-US" dirty="0">
              <a:latin typeface="Berlin Sans FB Demi" panose="020E0802020502020306" pitchFamily="34" charset="0"/>
            </a:endParaRPr>
          </a:p>
          <a:p>
            <a:endParaRPr lang="en-US" dirty="0">
              <a:latin typeface="Berlin Sans FB Demi" panose="020E0802020502020306" pitchFamily="34" charset="0"/>
            </a:endParaRPr>
          </a:p>
          <a:p>
            <a:endParaRPr lang="en-US" dirty="0">
              <a:latin typeface="Berlin Sans FB Demi" panose="020E0802020502020306" pitchFamily="34" charset="0"/>
            </a:endParaRPr>
          </a:p>
          <a:p>
            <a:endParaRPr lang="en-US" dirty="0">
              <a:latin typeface="Berlin Sans FB Demi" panose="020E0802020502020306" pitchFamily="34" charset="0"/>
            </a:endParaRPr>
          </a:p>
          <a:p>
            <a:endParaRPr lang="en-US" dirty="0">
              <a:latin typeface="Berlin Sans FB Demi" panose="020E0802020502020306" pitchFamily="34" charset="0"/>
            </a:endParaRPr>
          </a:p>
          <a:p>
            <a:endParaRPr lang="en-US" dirty="0">
              <a:latin typeface="Berlin Sans FB Demi" panose="020E0802020502020306" pitchFamily="34" charset="0"/>
            </a:endParaRPr>
          </a:p>
          <a:p>
            <a:endParaRPr lang="en-US" dirty="0">
              <a:latin typeface="Berlin Sans FB Demi" panose="020E0802020502020306" pitchFamily="34" charset="0"/>
            </a:endParaRPr>
          </a:p>
          <a:p>
            <a:endParaRPr lang="en-US" dirty="0">
              <a:latin typeface="Berlin Sans FB Demi" panose="020E0802020502020306" pitchFamily="34" charset="0"/>
            </a:endParaRPr>
          </a:p>
          <a:p>
            <a:endParaRPr lang="en-US" dirty="0">
              <a:latin typeface="Berlin Sans FB Demi" panose="020E0802020502020306" pitchFamily="34" charset="0"/>
            </a:endParaRPr>
          </a:p>
          <a:p>
            <a:endParaRPr lang="en-US" dirty="0">
              <a:latin typeface="Berlin Sans FB Demi" panose="020E0802020502020306" pitchFamily="34" charset="0"/>
            </a:endParaRPr>
          </a:p>
          <a:p>
            <a:endParaRPr lang="en-US" dirty="0">
              <a:latin typeface="Berlin Sans FB Demi" panose="020E0802020502020306" pitchFamily="34" charset="0"/>
            </a:endParaRPr>
          </a:p>
          <a:p>
            <a:endParaRPr lang="en-US" dirty="0">
              <a:latin typeface="Berlin Sans FB Demi" panose="020E0802020502020306" pitchFamily="34" charset="0"/>
            </a:endParaRPr>
          </a:p>
          <a:p>
            <a:endParaRPr lang="en-US" dirty="0">
              <a:latin typeface="Berlin Sans FB Demi" panose="020E0802020502020306" pitchFamily="34" charset="0"/>
            </a:endParaRPr>
          </a:p>
          <a:p>
            <a:endParaRPr lang="en-US" dirty="0">
              <a:latin typeface="Berlin Sans FB Demi" panose="020E0802020502020306" pitchFamily="34" charset="0"/>
            </a:endParaRPr>
          </a:p>
          <a:p>
            <a:endParaRPr lang="en-US" dirty="0">
              <a:latin typeface="Berlin Sans FB Demi" panose="020E0802020502020306" pitchFamily="34" charset="0"/>
            </a:endParaRPr>
          </a:p>
          <a:p>
            <a:endParaRPr lang="en-US" dirty="0">
              <a:latin typeface="Berlin Sans FB Demi" panose="020E0802020502020306" pitchFamily="34" charset="0"/>
            </a:endParaRPr>
          </a:p>
        </p:txBody>
      </p:sp>
      <p:sp>
        <p:nvSpPr>
          <p:cNvPr id="11" name="Snip Same-side Corner of Rectangle 10">
            <a:extLst>
              <a:ext uri="{FF2B5EF4-FFF2-40B4-BE49-F238E27FC236}">
                <a16:creationId xmlns:a16="http://schemas.microsoft.com/office/drawing/2014/main" id="{C1B4F93B-19D1-1E45-9088-948EF1C7A4EE}"/>
              </a:ext>
            </a:extLst>
          </p:cNvPr>
          <p:cNvSpPr/>
          <p:nvPr/>
        </p:nvSpPr>
        <p:spPr>
          <a:xfrm>
            <a:off x="9997059" y="74785"/>
            <a:ext cx="1957874" cy="450675"/>
          </a:xfrm>
          <a:custGeom>
            <a:avLst/>
            <a:gdLst>
              <a:gd name="connsiteX0" fmla="*/ 75114 w 1957874"/>
              <a:gd name="connsiteY0" fmla="*/ 0 h 450675"/>
              <a:gd name="connsiteX1" fmla="*/ 677663 w 1957874"/>
              <a:gd name="connsiteY1" fmla="*/ 0 h 450675"/>
              <a:gd name="connsiteX2" fmla="*/ 1262135 w 1957874"/>
              <a:gd name="connsiteY2" fmla="*/ 0 h 450675"/>
              <a:gd name="connsiteX3" fmla="*/ 1882760 w 1957874"/>
              <a:gd name="connsiteY3" fmla="*/ 0 h 450675"/>
              <a:gd name="connsiteX4" fmla="*/ 1957874 w 1957874"/>
              <a:gd name="connsiteY4" fmla="*/ 75114 h 450675"/>
              <a:gd name="connsiteX5" fmla="*/ 1957874 w 1957874"/>
              <a:gd name="connsiteY5" fmla="*/ 450675 h 450675"/>
              <a:gd name="connsiteX6" fmla="*/ 1957874 w 1957874"/>
              <a:gd name="connsiteY6" fmla="*/ 450675 h 450675"/>
              <a:gd name="connsiteX7" fmla="*/ 1305249 w 1957874"/>
              <a:gd name="connsiteY7" fmla="*/ 450675 h 450675"/>
              <a:gd name="connsiteX8" fmla="*/ 633046 w 1957874"/>
              <a:gd name="connsiteY8" fmla="*/ 450675 h 450675"/>
              <a:gd name="connsiteX9" fmla="*/ 0 w 1957874"/>
              <a:gd name="connsiteY9" fmla="*/ 450675 h 450675"/>
              <a:gd name="connsiteX10" fmla="*/ 0 w 1957874"/>
              <a:gd name="connsiteY10" fmla="*/ 450675 h 450675"/>
              <a:gd name="connsiteX11" fmla="*/ 0 w 1957874"/>
              <a:gd name="connsiteY11" fmla="*/ 75114 h 450675"/>
              <a:gd name="connsiteX12" fmla="*/ 75114 w 1957874"/>
              <a:gd name="connsiteY12" fmla="*/ 0 h 450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57874" h="450675" fill="none" extrusionOk="0">
                <a:moveTo>
                  <a:pt x="75114" y="0"/>
                </a:moveTo>
                <a:cubicBezTo>
                  <a:pt x="201022" y="27108"/>
                  <a:pt x="479767" y="24493"/>
                  <a:pt x="677663" y="0"/>
                </a:cubicBezTo>
                <a:cubicBezTo>
                  <a:pt x="875559" y="-24493"/>
                  <a:pt x="1110497" y="289"/>
                  <a:pt x="1262135" y="0"/>
                </a:cubicBezTo>
                <a:cubicBezTo>
                  <a:pt x="1413773" y="-289"/>
                  <a:pt x="1749250" y="-9655"/>
                  <a:pt x="1882760" y="0"/>
                </a:cubicBezTo>
                <a:cubicBezTo>
                  <a:pt x="1921665" y="32917"/>
                  <a:pt x="1925859" y="41834"/>
                  <a:pt x="1957874" y="75114"/>
                </a:cubicBezTo>
                <a:cubicBezTo>
                  <a:pt x="1948364" y="225922"/>
                  <a:pt x="1939336" y="333815"/>
                  <a:pt x="1957874" y="450675"/>
                </a:cubicBezTo>
                <a:lnTo>
                  <a:pt x="1957874" y="450675"/>
                </a:lnTo>
                <a:cubicBezTo>
                  <a:pt x="1794210" y="427038"/>
                  <a:pt x="1489163" y="437087"/>
                  <a:pt x="1305249" y="450675"/>
                </a:cubicBezTo>
                <a:cubicBezTo>
                  <a:pt x="1121336" y="464263"/>
                  <a:pt x="831045" y="442593"/>
                  <a:pt x="633046" y="450675"/>
                </a:cubicBezTo>
                <a:cubicBezTo>
                  <a:pt x="435047" y="458757"/>
                  <a:pt x="230059" y="472912"/>
                  <a:pt x="0" y="450675"/>
                </a:cubicBezTo>
                <a:lnTo>
                  <a:pt x="0" y="450675"/>
                </a:lnTo>
                <a:cubicBezTo>
                  <a:pt x="8095" y="307023"/>
                  <a:pt x="-18300" y="218520"/>
                  <a:pt x="0" y="75114"/>
                </a:cubicBezTo>
                <a:cubicBezTo>
                  <a:pt x="13992" y="55741"/>
                  <a:pt x="56823" y="16410"/>
                  <a:pt x="75114" y="0"/>
                </a:cubicBezTo>
                <a:close/>
              </a:path>
              <a:path w="1957874" h="450675" stroke="0" extrusionOk="0">
                <a:moveTo>
                  <a:pt x="75114" y="0"/>
                </a:moveTo>
                <a:cubicBezTo>
                  <a:pt x="377441" y="7251"/>
                  <a:pt x="487800" y="-11496"/>
                  <a:pt x="695739" y="0"/>
                </a:cubicBezTo>
                <a:cubicBezTo>
                  <a:pt x="903678" y="11496"/>
                  <a:pt x="1034471" y="19823"/>
                  <a:pt x="1334441" y="0"/>
                </a:cubicBezTo>
                <a:cubicBezTo>
                  <a:pt x="1634411" y="-19823"/>
                  <a:pt x="1691905" y="-24363"/>
                  <a:pt x="1882760" y="0"/>
                </a:cubicBezTo>
                <a:cubicBezTo>
                  <a:pt x="1913437" y="25336"/>
                  <a:pt x="1919460" y="40080"/>
                  <a:pt x="1957874" y="75114"/>
                </a:cubicBezTo>
                <a:cubicBezTo>
                  <a:pt x="1942522" y="208347"/>
                  <a:pt x="1943894" y="268102"/>
                  <a:pt x="1957874" y="450675"/>
                </a:cubicBezTo>
                <a:lnTo>
                  <a:pt x="1957874" y="450675"/>
                </a:lnTo>
                <a:cubicBezTo>
                  <a:pt x="1761097" y="421107"/>
                  <a:pt x="1607163" y="470092"/>
                  <a:pt x="1285671" y="450675"/>
                </a:cubicBezTo>
                <a:cubicBezTo>
                  <a:pt x="964179" y="431258"/>
                  <a:pt x="807898" y="459963"/>
                  <a:pt x="613467" y="450675"/>
                </a:cubicBezTo>
                <a:cubicBezTo>
                  <a:pt x="419036" y="441387"/>
                  <a:pt x="212201" y="422634"/>
                  <a:pt x="0" y="450675"/>
                </a:cubicBezTo>
                <a:lnTo>
                  <a:pt x="0" y="450675"/>
                </a:lnTo>
                <a:cubicBezTo>
                  <a:pt x="-14756" y="291988"/>
                  <a:pt x="1820" y="221409"/>
                  <a:pt x="0" y="75114"/>
                </a:cubicBezTo>
                <a:cubicBezTo>
                  <a:pt x="32287" y="40793"/>
                  <a:pt x="51794" y="27235"/>
                  <a:pt x="75114" y="0"/>
                </a:cubicBezTo>
                <a:close/>
              </a:path>
            </a:pathLst>
          </a:custGeom>
          <a:solidFill>
            <a:srgbClr val="FF2F92"/>
          </a:solidFill>
          <a:ln w="19050">
            <a:solidFill>
              <a:schemeClr val="tx1"/>
            </a:solidFill>
            <a:extLst>
              <a:ext uri="{C807C97D-BFC1-408E-A445-0C87EB9F89A2}">
                <ask:lineSketchStyleProps xmlns:ask="http://schemas.microsoft.com/office/drawing/2018/sketchyshapes" sd="2005536757">
                  <a:prstGeom prst="snip2Same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Berlin Sans FB Demi" panose="020E0802020502020306" pitchFamily="34" charset="0"/>
            </a:endParaRPr>
          </a:p>
        </p:txBody>
      </p:sp>
      <p:sp>
        <p:nvSpPr>
          <p:cNvPr id="12" name="TextBox 11">
            <a:extLst>
              <a:ext uri="{FF2B5EF4-FFF2-40B4-BE49-F238E27FC236}">
                <a16:creationId xmlns:a16="http://schemas.microsoft.com/office/drawing/2014/main" id="{B3169A77-670C-8B44-B1C4-D4DB3D20F615}"/>
              </a:ext>
            </a:extLst>
          </p:cNvPr>
          <p:cNvSpPr txBox="1"/>
          <p:nvPr/>
        </p:nvSpPr>
        <p:spPr>
          <a:xfrm>
            <a:off x="10152994" y="62255"/>
            <a:ext cx="3700463" cy="400110"/>
          </a:xfrm>
          <a:prstGeom prst="rect">
            <a:avLst/>
          </a:prstGeom>
          <a:noFill/>
        </p:spPr>
        <p:txBody>
          <a:bodyPr wrap="square" rtlCol="0">
            <a:spAutoFit/>
          </a:bodyPr>
          <a:lstStyle/>
          <a:p>
            <a:r>
              <a:rPr lang="en-US" sz="2000" b="1" dirty="0">
                <a:latin typeface="Berlin Sans FB Demi" panose="020E0802020502020306" pitchFamily="34" charset="0"/>
                <a:ea typeface="ATypewriterForMe" panose="02000603000000000000" pitchFamily="2" charset="0"/>
              </a:rPr>
              <a:t>Reflecting </a:t>
            </a:r>
          </a:p>
        </p:txBody>
      </p:sp>
      <p:sp>
        <p:nvSpPr>
          <p:cNvPr id="48" name="TextBox 47">
            <a:extLst>
              <a:ext uri="{FF2B5EF4-FFF2-40B4-BE49-F238E27FC236}">
                <a16:creationId xmlns:a16="http://schemas.microsoft.com/office/drawing/2014/main" id="{9A76FE7E-6A1A-6C44-BC32-914F4E86A885}"/>
              </a:ext>
            </a:extLst>
          </p:cNvPr>
          <p:cNvSpPr txBox="1"/>
          <p:nvPr/>
        </p:nvSpPr>
        <p:spPr>
          <a:xfrm>
            <a:off x="424018" y="5018187"/>
            <a:ext cx="11335985" cy="1200329"/>
          </a:xfrm>
          <a:custGeom>
            <a:avLst/>
            <a:gdLst>
              <a:gd name="connsiteX0" fmla="*/ 0 w 11335985"/>
              <a:gd name="connsiteY0" fmla="*/ 0 h 1384995"/>
              <a:gd name="connsiteX1" fmla="*/ 483271 w 11335985"/>
              <a:gd name="connsiteY1" fmla="*/ 0 h 1384995"/>
              <a:gd name="connsiteX2" fmla="*/ 739822 w 11335985"/>
              <a:gd name="connsiteY2" fmla="*/ 0 h 1384995"/>
              <a:gd name="connsiteX3" fmla="*/ 1563173 w 11335985"/>
              <a:gd name="connsiteY3" fmla="*/ 0 h 1384995"/>
              <a:gd name="connsiteX4" fmla="*/ 2046444 w 11335985"/>
              <a:gd name="connsiteY4" fmla="*/ 0 h 1384995"/>
              <a:gd name="connsiteX5" fmla="*/ 2529715 w 11335985"/>
              <a:gd name="connsiteY5" fmla="*/ 0 h 1384995"/>
              <a:gd name="connsiteX6" fmla="*/ 3353065 w 11335985"/>
              <a:gd name="connsiteY6" fmla="*/ 0 h 1384995"/>
              <a:gd name="connsiteX7" fmla="*/ 3722976 w 11335985"/>
              <a:gd name="connsiteY7" fmla="*/ 0 h 1384995"/>
              <a:gd name="connsiteX8" fmla="*/ 4546327 w 11335985"/>
              <a:gd name="connsiteY8" fmla="*/ 0 h 1384995"/>
              <a:gd name="connsiteX9" fmla="*/ 5369677 w 11335985"/>
              <a:gd name="connsiteY9" fmla="*/ 0 h 1384995"/>
              <a:gd name="connsiteX10" fmla="*/ 5966308 w 11335985"/>
              <a:gd name="connsiteY10" fmla="*/ 0 h 1384995"/>
              <a:gd name="connsiteX11" fmla="*/ 6789658 w 11335985"/>
              <a:gd name="connsiteY11" fmla="*/ 0 h 1384995"/>
              <a:gd name="connsiteX12" fmla="*/ 7272929 w 11335985"/>
              <a:gd name="connsiteY12" fmla="*/ 0 h 1384995"/>
              <a:gd name="connsiteX13" fmla="*/ 7756200 w 11335985"/>
              <a:gd name="connsiteY13" fmla="*/ 0 h 1384995"/>
              <a:gd name="connsiteX14" fmla="*/ 8466191 w 11335985"/>
              <a:gd name="connsiteY14" fmla="*/ 0 h 1384995"/>
              <a:gd name="connsiteX15" fmla="*/ 8949462 w 11335985"/>
              <a:gd name="connsiteY15" fmla="*/ 0 h 1384995"/>
              <a:gd name="connsiteX16" fmla="*/ 9772812 w 11335985"/>
              <a:gd name="connsiteY16" fmla="*/ 0 h 1384995"/>
              <a:gd name="connsiteX17" fmla="*/ 10596163 w 11335985"/>
              <a:gd name="connsiteY17" fmla="*/ 0 h 1384995"/>
              <a:gd name="connsiteX18" fmla="*/ 11335985 w 11335985"/>
              <a:gd name="connsiteY18" fmla="*/ 0 h 1384995"/>
              <a:gd name="connsiteX19" fmla="*/ 11335985 w 11335985"/>
              <a:gd name="connsiteY19" fmla="*/ 447815 h 1384995"/>
              <a:gd name="connsiteX20" fmla="*/ 11335985 w 11335985"/>
              <a:gd name="connsiteY20" fmla="*/ 867930 h 1384995"/>
              <a:gd name="connsiteX21" fmla="*/ 11335985 w 11335985"/>
              <a:gd name="connsiteY21" fmla="*/ 1384995 h 1384995"/>
              <a:gd name="connsiteX22" fmla="*/ 10625994 w 11335985"/>
              <a:gd name="connsiteY22" fmla="*/ 1384995 h 1384995"/>
              <a:gd name="connsiteX23" fmla="*/ 10256083 w 11335985"/>
              <a:gd name="connsiteY23" fmla="*/ 1384995 h 1384995"/>
              <a:gd name="connsiteX24" fmla="*/ 9659452 w 11335985"/>
              <a:gd name="connsiteY24" fmla="*/ 1384995 h 1384995"/>
              <a:gd name="connsiteX25" fmla="*/ 9402901 w 11335985"/>
              <a:gd name="connsiteY25" fmla="*/ 1384995 h 1384995"/>
              <a:gd name="connsiteX26" fmla="*/ 9146350 w 11335985"/>
              <a:gd name="connsiteY26" fmla="*/ 1384995 h 1384995"/>
              <a:gd name="connsiteX27" fmla="*/ 8549719 w 11335985"/>
              <a:gd name="connsiteY27" fmla="*/ 1384995 h 1384995"/>
              <a:gd name="connsiteX28" fmla="*/ 8179808 w 11335985"/>
              <a:gd name="connsiteY28" fmla="*/ 1384995 h 1384995"/>
              <a:gd name="connsiteX29" fmla="*/ 7469817 w 11335985"/>
              <a:gd name="connsiteY29" fmla="*/ 1384995 h 1384995"/>
              <a:gd name="connsiteX30" fmla="*/ 7099906 w 11335985"/>
              <a:gd name="connsiteY30" fmla="*/ 1384995 h 1384995"/>
              <a:gd name="connsiteX31" fmla="*/ 6389916 w 11335985"/>
              <a:gd name="connsiteY31" fmla="*/ 1384995 h 1384995"/>
              <a:gd name="connsiteX32" fmla="*/ 6133365 w 11335985"/>
              <a:gd name="connsiteY32" fmla="*/ 1384995 h 1384995"/>
              <a:gd name="connsiteX33" fmla="*/ 5423374 w 11335985"/>
              <a:gd name="connsiteY33" fmla="*/ 1384995 h 1384995"/>
              <a:gd name="connsiteX34" fmla="*/ 5053463 w 11335985"/>
              <a:gd name="connsiteY34" fmla="*/ 1384995 h 1384995"/>
              <a:gd name="connsiteX35" fmla="*/ 4796912 w 11335985"/>
              <a:gd name="connsiteY35" fmla="*/ 1384995 h 1384995"/>
              <a:gd name="connsiteX36" fmla="*/ 4427000 w 11335985"/>
              <a:gd name="connsiteY36" fmla="*/ 1384995 h 1384995"/>
              <a:gd name="connsiteX37" fmla="*/ 3717010 w 11335985"/>
              <a:gd name="connsiteY37" fmla="*/ 1384995 h 1384995"/>
              <a:gd name="connsiteX38" fmla="*/ 3347099 w 11335985"/>
              <a:gd name="connsiteY38" fmla="*/ 1384995 h 1384995"/>
              <a:gd name="connsiteX39" fmla="*/ 3090547 w 11335985"/>
              <a:gd name="connsiteY39" fmla="*/ 1384995 h 1384995"/>
              <a:gd name="connsiteX40" fmla="*/ 2720636 w 11335985"/>
              <a:gd name="connsiteY40" fmla="*/ 1384995 h 1384995"/>
              <a:gd name="connsiteX41" fmla="*/ 2237365 w 11335985"/>
              <a:gd name="connsiteY41" fmla="*/ 1384995 h 1384995"/>
              <a:gd name="connsiteX42" fmla="*/ 1640735 w 11335985"/>
              <a:gd name="connsiteY42" fmla="*/ 1384995 h 1384995"/>
              <a:gd name="connsiteX43" fmla="*/ 1270824 w 11335985"/>
              <a:gd name="connsiteY43" fmla="*/ 1384995 h 1384995"/>
              <a:gd name="connsiteX44" fmla="*/ 0 w 11335985"/>
              <a:gd name="connsiteY44" fmla="*/ 1384995 h 1384995"/>
              <a:gd name="connsiteX45" fmla="*/ 0 w 11335985"/>
              <a:gd name="connsiteY45" fmla="*/ 923330 h 1384995"/>
              <a:gd name="connsiteX46" fmla="*/ 0 w 11335985"/>
              <a:gd name="connsiteY46" fmla="*/ 461665 h 1384995"/>
              <a:gd name="connsiteX47" fmla="*/ 0 w 11335985"/>
              <a:gd name="connsiteY47" fmla="*/ 0 h 1384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335985" h="1384995" extrusionOk="0">
                <a:moveTo>
                  <a:pt x="0" y="0"/>
                </a:moveTo>
                <a:cubicBezTo>
                  <a:pt x="127625" y="-56058"/>
                  <a:pt x="295215" y="29482"/>
                  <a:pt x="483271" y="0"/>
                </a:cubicBezTo>
                <a:cubicBezTo>
                  <a:pt x="671327" y="-29482"/>
                  <a:pt x="677571" y="9252"/>
                  <a:pt x="739822" y="0"/>
                </a:cubicBezTo>
                <a:cubicBezTo>
                  <a:pt x="802073" y="-9252"/>
                  <a:pt x="1168856" y="20776"/>
                  <a:pt x="1563173" y="0"/>
                </a:cubicBezTo>
                <a:cubicBezTo>
                  <a:pt x="1957490" y="-20776"/>
                  <a:pt x="1873075" y="19189"/>
                  <a:pt x="2046444" y="0"/>
                </a:cubicBezTo>
                <a:cubicBezTo>
                  <a:pt x="2219813" y="-19189"/>
                  <a:pt x="2410278" y="16822"/>
                  <a:pt x="2529715" y="0"/>
                </a:cubicBezTo>
                <a:cubicBezTo>
                  <a:pt x="2649152" y="-16822"/>
                  <a:pt x="3160060" y="51931"/>
                  <a:pt x="3353065" y="0"/>
                </a:cubicBezTo>
                <a:cubicBezTo>
                  <a:pt x="3546070" y="-51931"/>
                  <a:pt x="3628405" y="22219"/>
                  <a:pt x="3722976" y="0"/>
                </a:cubicBezTo>
                <a:cubicBezTo>
                  <a:pt x="3817547" y="-22219"/>
                  <a:pt x="4359934" y="29832"/>
                  <a:pt x="4546327" y="0"/>
                </a:cubicBezTo>
                <a:cubicBezTo>
                  <a:pt x="4732720" y="-29832"/>
                  <a:pt x="5196597" y="1147"/>
                  <a:pt x="5369677" y="0"/>
                </a:cubicBezTo>
                <a:cubicBezTo>
                  <a:pt x="5542757" y="-1147"/>
                  <a:pt x="5756131" y="28341"/>
                  <a:pt x="5966308" y="0"/>
                </a:cubicBezTo>
                <a:cubicBezTo>
                  <a:pt x="6176485" y="-28341"/>
                  <a:pt x="6624404" y="72399"/>
                  <a:pt x="6789658" y="0"/>
                </a:cubicBezTo>
                <a:cubicBezTo>
                  <a:pt x="6954912" y="-72399"/>
                  <a:pt x="7108717" y="51652"/>
                  <a:pt x="7272929" y="0"/>
                </a:cubicBezTo>
                <a:cubicBezTo>
                  <a:pt x="7437141" y="-51652"/>
                  <a:pt x="7540583" y="43984"/>
                  <a:pt x="7756200" y="0"/>
                </a:cubicBezTo>
                <a:cubicBezTo>
                  <a:pt x="7971817" y="-43984"/>
                  <a:pt x="8197194" y="70139"/>
                  <a:pt x="8466191" y="0"/>
                </a:cubicBezTo>
                <a:cubicBezTo>
                  <a:pt x="8735188" y="-70139"/>
                  <a:pt x="8836343" y="21919"/>
                  <a:pt x="8949462" y="0"/>
                </a:cubicBezTo>
                <a:cubicBezTo>
                  <a:pt x="9062581" y="-21919"/>
                  <a:pt x="9387940" y="19257"/>
                  <a:pt x="9772812" y="0"/>
                </a:cubicBezTo>
                <a:cubicBezTo>
                  <a:pt x="10157684" y="-19257"/>
                  <a:pt x="10372461" y="19462"/>
                  <a:pt x="10596163" y="0"/>
                </a:cubicBezTo>
                <a:cubicBezTo>
                  <a:pt x="10819865" y="-19462"/>
                  <a:pt x="11154181" y="29542"/>
                  <a:pt x="11335985" y="0"/>
                </a:cubicBezTo>
                <a:cubicBezTo>
                  <a:pt x="11372575" y="139313"/>
                  <a:pt x="11299440" y="247945"/>
                  <a:pt x="11335985" y="447815"/>
                </a:cubicBezTo>
                <a:cubicBezTo>
                  <a:pt x="11372530" y="647686"/>
                  <a:pt x="11333895" y="676941"/>
                  <a:pt x="11335985" y="867930"/>
                </a:cubicBezTo>
                <a:cubicBezTo>
                  <a:pt x="11338075" y="1058919"/>
                  <a:pt x="11295673" y="1200970"/>
                  <a:pt x="11335985" y="1384995"/>
                </a:cubicBezTo>
                <a:cubicBezTo>
                  <a:pt x="10984111" y="1449917"/>
                  <a:pt x="10978237" y="1384673"/>
                  <a:pt x="10625994" y="1384995"/>
                </a:cubicBezTo>
                <a:cubicBezTo>
                  <a:pt x="10273751" y="1385317"/>
                  <a:pt x="10399412" y="1362428"/>
                  <a:pt x="10256083" y="1384995"/>
                </a:cubicBezTo>
                <a:cubicBezTo>
                  <a:pt x="10112754" y="1407562"/>
                  <a:pt x="9850494" y="1357348"/>
                  <a:pt x="9659452" y="1384995"/>
                </a:cubicBezTo>
                <a:cubicBezTo>
                  <a:pt x="9468410" y="1412642"/>
                  <a:pt x="9475756" y="1365215"/>
                  <a:pt x="9402901" y="1384995"/>
                </a:cubicBezTo>
                <a:cubicBezTo>
                  <a:pt x="9330046" y="1404775"/>
                  <a:pt x="9221562" y="1382451"/>
                  <a:pt x="9146350" y="1384995"/>
                </a:cubicBezTo>
                <a:cubicBezTo>
                  <a:pt x="9071138" y="1387539"/>
                  <a:pt x="8712344" y="1320511"/>
                  <a:pt x="8549719" y="1384995"/>
                </a:cubicBezTo>
                <a:cubicBezTo>
                  <a:pt x="8387094" y="1449479"/>
                  <a:pt x="8312112" y="1382131"/>
                  <a:pt x="8179808" y="1384995"/>
                </a:cubicBezTo>
                <a:cubicBezTo>
                  <a:pt x="8047504" y="1387859"/>
                  <a:pt x="7626400" y="1371048"/>
                  <a:pt x="7469817" y="1384995"/>
                </a:cubicBezTo>
                <a:cubicBezTo>
                  <a:pt x="7313234" y="1398942"/>
                  <a:pt x="7238701" y="1372838"/>
                  <a:pt x="7099906" y="1384995"/>
                </a:cubicBezTo>
                <a:cubicBezTo>
                  <a:pt x="6961111" y="1397152"/>
                  <a:pt x="6641794" y="1373001"/>
                  <a:pt x="6389916" y="1384995"/>
                </a:cubicBezTo>
                <a:cubicBezTo>
                  <a:pt x="6138038" y="1396989"/>
                  <a:pt x="6246963" y="1379772"/>
                  <a:pt x="6133365" y="1384995"/>
                </a:cubicBezTo>
                <a:cubicBezTo>
                  <a:pt x="6019767" y="1390218"/>
                  <a:pt x="5612569" y="1319978"/>
                  <a:pt x="5423374" y="1384995"/>
                </a:cubicBezTo>
                <a:cubicBezTo>
                  <a:pt x="5234179" y="1450012"/>
                  <a:pt x="5149099" y="1378460"/>
                  <a:pt x="5053463" y="1384995"/>
                </a:cubicBezTo>
                <a:cubicBezTo>
                  <a:pt x="4957827" y="1391530"/>
                  <a:pt x="4861766" y="1377030"/>
                  <a:pt x="4796912" y="1384995"/>
                </a:cubicBezTo>
                <a:cubicBezTo>
                  <a:pt x="4732058" y="1392960"/>
                  <a:pt x="4573897" y="1342037"/>
                  <a:pt x="4427000" y="1384995"/>
                </a:cubicBezTo>
                <a:cubicBezTo>
                  <a:pt x="4280103" y="1427953"/>
                  <a:pt x="4016102" y="1343154"/>
                  <a:pt x="3717010" y="1384995"/>
                </a:cubicBezTo>
                <a:cubicBezTo>
                  <a:pt x="3417918" y="1426836"/>
                  <a:pt x="3429883" y="1364911"/>
                  <a:pt x="3347099" y="1384995"/>
                </a:cubicBezTo>
                <a:cubicBezTo>
                  <a:pt x="3264315" y="1405079"/>
                  <a:pt x="3144498" y="1381611"/>
                  <a:pt x="3090547" y="1384995"/>
                </a:cubicBezTo>
                <a:cubicBezTo>
                  <a:pt x="3036596" y="1388379"/>
                  <a:pt x="2854133" y="1379385"/>
                  <a:pt x="2720636" y="1384995"/>
                </a:cubicBezTo>
                <a:cubicBezTo>
                  <a:pt x="2587139" y="1390605"/>
                  <a:pt x="2402665" y="1373134"/>
                  <a:pt x="2237365" y="1384995"/>
                </a:cubicBezTo>
                <a:cubicBezTo>
                  <a:pt x="2072065" y="1396856"/>
                  <a:pt x="1890850" y="1318318"/>
                  <a:pt x="1640735" y="1384995"/>
                </a:cubicBezTo>
                <a:cubicBezTo>
                  <a:pt x="1390620" y="1451672"/>
                  <a:pt x="1377361" y="1346104"/>
                  <a:pt x="1270824" y="1384995"/>
                </a:cubicBezTo>
                <a:cubicBezTo>
                  <a:pt x="1164287" y="1423886"/>
                  <a:pt x="311287" y="1259142"/>
                  <a:pt x="0" y="1384995"/>
                </a:cubicBezTo>
                <a:cubicBezTo>
                  <a:pt x="-31118" y="1173078"/>
                  <a:pt x="10527" y="1035687"/>
                  <a:pt x="0" y="923330"/>
                </a:cubicBezTo>
                <a:cubicBezTo>
                  <a:pt x="-10527" y="810974"/>
                  <a:pt x="33776" y="569595"/>
                  <a:pt x="0" y="461665"/>
                </a:cubicBezTo>
                <a:cubicBezTo>
                  <a:pt x="-33776" y="353736"/>
                  <a:pt x="41644" y="165188"/>
                  <a:pt x="0" y="0"/>
                </a:cubicBezTo>
                <a:close/>
              </a:path>
            </a:pathLst>
          </a:custGeom>
          <a:noFill/>
          <a:ln w="28575">
            <a:solidFill>
              <a:schemeClr val="tx1"/>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txBody>
          <a:bodyPr wrap="square" rtlCol="0">
            <a:spAutoFit/>
          </a:bodyPr>
          <a:lstStyle/>
          <a:p>
            <a:pPr algn="just"/>
            <a:r>
              <a:rPr lang="en-US" sz="2400" dirty="0">
                <a:solidFill>
                  <a:srgbClr val="FF85FF"/>
                </a:solidFill>
                <a:latin typeface="Berlin Sans FB Demi" panose="020E0802020502020306" pitchFamily="34" charset="0"/>
              </a:rPr>
              <a:t>Make a copy of the opinion line in your books. Plot your own opinion on the line and underneath </a:t>
            </a:r>
            <a:r>
              <a:rPr lang="en-US" sz="2400" dirty="0">
                <a:latin typeface="Berlin Sans FB Demi" panose="020E0802020502020306" pitchFamily="34" charset="0"/>
              </a:rPr>
              <a:t>JUSTIFY</a:t>
            </a:r>
            <a:r>
              <a:rPr lang="en-US" sz="2400" dirty="0">
                <a:solidFill>
                  <a:srgbClr val="FF85FF"/>
                </a:solidFill>
                <a:latin typeface="Berlin Sans FB Demi" panose="020E0802020502020306" pitchFamily="34" charset="0"/>
              </a:rPr>
              <a:t> why you have that view. Your justification should include facts, figures and examples from today’s lesson!</a:t>
            </a:r>
          </a:p>
        </p:txBody>
      </p:sp>
      <p:pic>
        <p:nvPicPr>
          <p:cNvPr id="13" name="Picture 12" descr="A drawing of a face&#10;&#10;Description automatically generated">
            <a:extLst>
              <a:ext uri="{FF2B5EF4-FFF2-40B4-BE49-F238E27FC236}">
                <a16:creationId xmlns:a16="http://schemas.microsoft.com/office/drawing/2014/main" id="{39D135FE-35E4-BB47-89B9-FDCCF60A4705}"/>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000">
                        <a14:foregroundMark x1="34496" y1="35714" x2="35271" y2="67568"/>
                        <a14:foregroundMark x1="51292" y1="30888" x2="86693" y2="45560"/>
                        <a14:foregroundMark x1="51680" y1="32046" x2="66408" y2="53668"/>
                      </a14:backgroundRemoval>
                    </a14:imgEffect>
                  </a14:imgLayer>
                </a14:imgProps>
              </a:ext>
            </a:extLst>
          </a:blip>
          <a:srcRect r="52815"/>
          <a:stretch/>
        </p:blipFill>
        <p:spPr>
          <a:xfrm>
            <a:off x="237066" y="2601598"/>
            <a:ext cx="979865" cy="1654803"/>
          </a:xfrm>
          <a:prstGeom prst="rect">
            <a:avLst/>
          </a:prstGeom>
        </p:spPr>
      </p:pic>
      <p:sp>
        <p:nvSpPr>
          <p:cNvPr id="14" name="TextBox 13">
            <a:extLst>
              <a:ext uri="{FF2B5EF4-FFF2-40B4-BE49-F238E27FC236}">
                <a16:creationId xmlns:a16="http://schemas.microsoft.com/office/drawing/2014/main" id="{82AA2691-B18C-164D-9223-27C9E9DE1404}"/>
              </a:ext>
            </a:extLst>
          </p:cNvPr>
          <p:cNvSpPr txBox="1"/>
          <p:nvPr/>
        </p:nvSpPr>
        <p:spPr>
          <a:xfrm>
            <a:off x="572048" y="556580"/>
            <a:ext cx="11223711" cy="1569660"/>
          </a:xfrm>
          <a:custGeom>
            <a:avLst/>
            <a:gdLst>
              <a:gd name="connsiteX0" fmla="*/ 0 w 11223711"/>
              <a:gd name="connsiteY0" fmla="*/ 0 h 1569660"/>
              <a:gd name="connsiteX1" fmla="*/ 590722 w 11223711"/>
              <a:gd name="connsiteY1" fmla="*/ 0 h 1569660"/>
              <a:gd name="connsiteX2" fmla="*/ 1069206 w 11223711"/>
              <a:gd name="connsiteY2" fmla="*/ 0 h 1569660"/>
              <a:gd name="connsiteX3" fmla="*/ 1659928 w 11223711"/>
              <a:gd name="connsiteY3" fmla="*/ 0 h 1569660"/>
              <a:gd name="connsiteX4" fmla="*/ 2362887 w 11223711"/>
              <a:gd name="connsiteY4" fmla="*/ 0 h 1569660"/>
              <a:gd name="connsiteX5" fmla="*/ 3065845 w 11223711"/>
              <a:gd name="connsiteY5" fmla="*/ 0 h 1569660"/>
              <a:gd name="connsiteX6" fmla="*/ 3768804 w 11223711"/>
              <a:gd name="connsiteY6" fmla="*/ 0 h 1569660"/>
              <a:gd name="connsiteX7" fmla="*/ 4584000 w 11223711"/>
              <a:gd name="connsiteY7" fmla="*/ 0 h 1569660"/>
              <a:gd name="connsiteX8" fmla="*/ 5174721 w 11223711"/>
              <a:gd name="connsiteY8" fmla="*/ 0 h 1569660"/>
              <a:gd name="connsiteX9" fmla="*/ 5877680 w 11223711"/>
              <a:gd name="connsiteY9" fmla="*/ 0 h 1569660"/>
              <a:gd name="connsiteX10" fmla="*/ 6468402 w 11223711"/>
              <a:gd name="connsiteY10" fmla="*/ 0 h 1569660"/>
              <a:gd name="connsiteX11" fmla="*/ 7059123 w 11223711"/>
              <a:gd name="connsiteY11" fmla="*/ 0 h 1569660"/>
              <a:gd name="connsiteX12" fmla="*/ 7649845 w 11223711"/>
              <a:gd name="connsiteY12" fmla="*/ 0 h 1569660"/>
              <a:gd name="connsiteX13" fmla="*/ 7903855 w 11223711"/>
              <a:gd name="connsiteY13" fmla="*/ 0 h 1569660"/>
              <a:gd name="connsiteX14" fmla="*/ 8606814 w 11223711"/>
              <a:gd name="connsiteY14" fmla="*/ 0 h 1569660"/>
              <a:gd name="connsiteX15" fmla="*/ 8860824 w 11223711"/>
              <a:gd name="connsiteY15" fmla="*/ 0 h 1569660"/>
              <a:gd name="connsiteX16" fmla="*/ 9451546 w 11223711"/>
              <a:gd name="connsiteY16" fmla="*/ 0 h 1569660"/>
              <a:gd name="connsiteX17" fmla="*/ 10266742 w 11223711"/>
              <a:gd name="connsiteY17" fmla="*/ 0 h 1569660"/>
              <a:gd name="connsiteX18" fmla="*/ 11223711 w 11223711"/>
              <a:gd name="connsiteY18" fmla="*/ 0 h 1569660"/>
              <a:gd name="connsiteX19" fmla="*/ 11223711 w 11223711"/>
              <a:gd name="connsiteY19" fmla="*/ 538917 h 1569660"/>
              <a:gd name="connsiteX20" fmla="*/ 11223711 w 11223711"/>
              <a:gd name="connsiteY20" fmla="*/ 1030743 h 1569660"/>
              <a:gd name="connsiteX21" fmla="*/ 11223711 w 11223711"/>
              <a:gd name="connsiteY21" fmla="*/ 1569660 h 1569660"/>
              <a:gd name="connsiteX22" fmla="*/ 10632989 w 11223711"/>
              <a:gd name="connsiteY22" fmla="*/ 1569660 h 1569660"/>
              <a:gd name="connsiteX23" fmla="*/ 9817794 w 11223711"/>
              <a:gd name="connsiteY23" fmla="*/ 1569660 h 1569660"/>
              <a:gd name="connsiteX24" fmla="*/ 9002598 w 11223711"/>
              <a:gd name="connsiteY24" fmla="*/ 1569660 h 1569660"/>
              <a:gd name="connsiteX25" fmla="*/ 8411876 w 11223711"/>
              <a:gd name="connsiteY25" fmla="*/ 1569660 h 1569660"/>
              <a:gd name="connsiteX26" fmla="*/ 7596680 w 11223711"/>
              <a:gd name="connsiteY26" fmla="*/ 1569660 h 1569660"/>
              <a:gd name="connsiteX27" fmla="*/ 7005959 w 11223711"/>
              <a:gd name="connsiteY27" fmla="*/ 1569660 h 1569660"/>
              <a:gd name="connsiteX28" fmla="*/ 6303000 w 11223711"/>
              <a:gd name="connsiteY28" fmla="*/ 1569660 h 1569660"/>
              <a:gd name="connsiteX29" fmla="*/ 6048990 w 11223711"/>
              <a:gd name="connsiteY29" fmla="*/ 1569660 h 1569660"/>
              <a:gd name="connsiteX30" fmla="*/ 5233794 w 11223711"/>
              <a:gd name="connsiteY30" fmla="*/ 1569660 h 1569660"/>
              <a:gd name="connsiteX31" fmla="*/ 4755309 w 11223711"/>
              <a:gd name="connsiteY31" fmla="*/ 1569660 h 1569660"/>
              <a:gd name="connsiteX32" fmla="*/ 4052350 w 11223711"/>
              <a:gd name="connsiteY32" fmla="*/ 1569660 h 1569660"/>
              <a:gd name="connsiteX33" fmla="*/ 3798340 w 11223711"/>
              <a:gd name="connsiteY33" fmla="*/ 1569660 h 1569660"/>
              <a:gd name="connsiteX34" fmla="*/ 2983144 w 11223711"/>
              <a:gd name="connsiteY34" fmla="*/ 1569660 h 1569660"/>
              <a:gd name="connsiteX35" fmla="*/ 2504660 w 11223711"/>
              <a:gd name="connsiteY35" fmla="*/ 1569660 h 1569660"/>
              <a:gd name="connsiteX36" fmla="*/ 1913938 w 11223711"/>
              <a:gd name="connsiteY36" fmla="*/ 1569660 h 1569660"/>
              <a:gd name="connsiteX37" fmla="*/ 1547691 w 11223711"/>
              <a:gd name="connsiteY37" fmla="*/ 1569660 h 1569660"/>
              <a:gd name="connsiteX38" fmla="*/ 844732 w 11223711"/>
              <a:gd name="connsiteY38" fmla="*/ 1569660 h 1569660"/>
              <a:gd name="connsiteX39" fmla="*/ 0 w 11223711"/>
              <a:gd name="connsiteY39" fmla="*/ 1569660 h 1569660"/>
              <a:gd name="connsiteX40" fmla="*/ 0 w 11223711"/>
              <a:gd name="connsiteY40" fmla="*/ 1062137 h 1569660"/>
              <a:gd name="connsiteX41" fmla="*/ 0 w 11223711"/>
              <a:gd name="connsiteY41" fmla="*/ 586006 h 1569660"/>
              <a:gd name="connsiteX42" fmla="*/ 0 w 11223711"/>
              <a:gd name="connsiteY42" fmla="*/ 0 h 1569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1223711" h="1569660" fill="none" extrusionOk="0">
                <a:moveTo>
                  <a:pt x="0" y="0"/>
                </a:moveTo>
                <a:cubicBezTo>
                  <a:pt x="176987" y="-64441"/>
                  <a:pt x="419174" y="36229"/>
                  <a:pt x="590722" y="0"/>
                </a:cubicBezTo>
                <a:cubicBezTo>
                  <a:pt x="762270" y="-36229"/>
                  <a:pt x="887257" y="12003"/>
                  <a:pt x="1069206" y="0"/>
                </a:cubicBezTo>
                <a:cubicBezTo>
                  <a:pt x="1251155" y="-12003"/>
                  <a:pt x="1470377" y="3222"/>
                  <a:pt x="1659928" y="0"/>
                </a:cubicBezTo>
                <a:cubicBezTo>
                  <a:pt x="1849479" y="-3222"/>
                  <a:pt x="2177763" y="64092"/>
                  <a:pt x="2362887" y="0"/>
                </a:cubicBezTo>
                <a:cubicBezTo>
                  <a:pt x="2548011" y="-64092"/>
                  <a:pt x="2757660" y="5525"/>
                  <a:pt x="3065845" y="0"/>
                </a:cubicBezTo>
                <a:cubicBezTo>
                  <a:pt x="3374030" y="-5525"/>
                  <a:pt x="3545175" y="83627"/>
                  <a:pt x="3768804" y="0"/>
                </a:cubicBezTo>
                <a:cubicBezTo>
                  <a:pt x="3992433" y="-83627"/>
                  <a:pt x="4385303" y="86804"/>
                  <a:pt x="4584000" y="0"/>
                </a:cubicBezTo>
                <a:cubicBezTo>
                  <a:pt x="4782697" y="-86804"/>
                  <a:pt x="4929563" y="12705"/>
                  <a:pt x="5174721" y="0"/>
                </a:cubicBezTo>
                <a:cubicBezTo>
                  <a:pt x="5419879" y="-12705"/>
                  <a:pt x="5611760" y="31455"/>
                  <a:pt x="5877680" y="0"/>
                </a:cubicBezTo>
                <a:cubicBezTo>
                  <a:pt x="6143600" y="-31455"/>
                  <a:pt x="6220401" y="18985"/>
                  <a:pt x="6468402" y="0"/>
                </a:cubicBezTo>
                <a:cubicBezTo>
                  <a:pt x="6716403" y="-18985"/>
                  <a:pt x="6786254" y="34923"/>
                  <a:pt x="7059123" y="0"/>
                </a:cubicBezTo>
                <a:cubicBezTo>
                  <a:pt x="7331992" y="-34923"/>
                  <a:pt x="7380740" y="20264"/>
                  <a:pt x="7649845" y="0"/>
                </a:cubicBezTo>
                <a:cubicBezTo>
                  <a:pt x="7918950" y="-20264"/>
                  <a:pt x="7800191" y="13029"/>
                  <a:pt x="7903855" y="0"/>
                </a:cubicBezTo>
                <a:cubicBezTo>
                  <a:pt x="8007519" y="-13029"/>
                  <a:pt x="8341092" y="5098"/>
                  <a:pt x="8606814" y="0"/>
                </a:cubicBezTo>
                <a:cubicBezTo>
                  <a:pt x="8872536" y="-5098"/>
                  <a:pt x="8785139" y="23149"/>
                  <a:pt x="8860824" y="0"/>
                </a:cubicBezTo>
                <a:cubicBezTo>
                  <a:pt x="8936509" y="-23149"/>
                  <a:pt x="9322691" y="15100"/>
                  <a:pt x="9451546" y="0"/>
                </a:cubicBezTo>
                <a:cubicBezTo>
                  <a:pt x="9580401" y="-15100"/>
                  <a:pt x="9981211" y="25356"/>
                  <a:pt x="10266742" y="0"/>
                </a:cubicBezTo>
                <a:cubicBezTo>
                  <a:pt x="10552273" y="-25356"/>
                  <a:pt x="10854413" y="31609"/>
                  <a:pt x="11223711" y="0"/>
                </a:cubicBezTo>
                <a:cubicBezTo>
                  <a:pt x="11228986" y="175632"/>
                  <a:pt x="11160093" y="321254"/>
                  <a:pt x="11223711" y="538917"/>
                </a:cubicBezTo>
                <a:cubicBezTo>
                  <a:pt x="11287329" y="756580"/>
                  <a:pt x="11211176" y="900083"/>
                  <a:pt x="11223711" y="1030743"/>
                </a:cubicBezTo>
                <a:cubicBezTo>
                  <a:pt x="11236246" y="1161403"/>
                  <a:pt x="11212410" y="1306044"/>
                  <a:pt x="11223711" y="1569660"/>
                </a:cubicBezTo>
                <a:cubicBezTo>
                  <a:pt x="10997258" y="1615182"/>
                  <a:pt x="10799643" y="1566391"/>
                  <a:pt x="10632989" y="1569660"/>
                </a:cubicBezTo>
                <a:cubicBezTo>
                  <a:pt x="10466335" y="1572929"/>
                  <a:pt x="10053360" y="1562680"/>
                  <a:pt x="9817794" y="1569660"/>
                </a:cubicBezTo>
                <a:cubicBezTo>
                  <a:pt x="9582229" y="1576640"/>
                  <a:pt x="9286522" y="1481259"/>
                  <a:pt x="9002598" y="1569660"/>
                </a:cubicBezTo>
                <a:cubicBezTo>
                  <a:pt x="8718674" y="1658061"/>
                  <a:pt x="8682058" y="1537279"/>
                  <a:pt x="8411876" y="1569660"/>
                </a:cubicBezTo>
                <a:cubicBezTo>
                  <a:pt x="8141694" y="1602041"/>
                  <a:pt x="7791328" y="1493201"/>
                  <a:pt x="7596680" y="1569660"/>
                </a:cubicBezTo>
                <a:cubicBezTo>
                  <a:pt x="7402032" y="1646119"/>
                  <a:pt x="7262777" y="1564443"/>
                  <a:pt x="7005959" y="1569660"/>
                </a:cubicBezTo>
                <a:cubicBezTo>
                  <a:pt x="6749141" y="1574877"/>
                  <a:pt x="6507064" y="1552482"/>
                  <a:pt x="6303000" y="1569660"/>
                </a:cubicBezTo>
                <a:cubicBezTo>
                  <a:pt x="6098936" y="1586838"/>
                  <a:pt x="6121210" y="1567745"/>
                  <a:pt x="6048990" y="1569660"/>
                </a:cubicBezTo>
                <a:cubicBezTo>
                  <a:pt x="5976770" y="1571575"/>
                  <a:pt x="5436693" y="1486253"/>
                  <a:pt x="5233794" y="1569660"/>
                </a:cubicBezTo>
                <a:cubicBezTo>
                  <a:pt x="5030895" y="1653067"/>
                  <a:pt x="4962002" y="1563363"/>
                  <a:pt x="4755309" y="1569660"/>
                </a:cubicBezTo>
                <a:cubicBezTo>
                  <a:pt x="4548616" y="1575957"/>
                  <a:pt x="4276668" y="1493361"/>
                  <a:pt x="4052350" y="1569660"/>
                </a:cubicBezTo>
                <a:cubicBezTo>
                  <a:pt x="3828032" y="1645959"/>
                  <a:pt x="3909139" y="1550827"/>
                  <a:pt x="3798340" y="1569660"/>
                </a:cubicBezTo>
                <a:cubicBezTo>
                  <a:pt x="3687541" y="1588493"/>
                  <a:pt x="3379678" y="1488300"/>
                  <a:pt x="2983144" y="1569660"/>
                </a:cubicBezTo>
                <a:cubicBezTo>
                  <a:pt x="2586610" y="1651020"/>
                  <a:pt x="2730825" y="1528448"/>
                  <a:pt x="2504660" y="1569660"/>
                </a:cubicBezTo>
                <a:cubicBezTo>
                  <a:pt x="2278495" y="1610872"/>
                  <a:pt x="2198468" y="1508675"/>
                  <a:pt x="1913938" y="1569660"/>
                </a:cubicBezTo>
                <a:cubicBezTo>
                  <a:pt x="1629408" y="1630645"/>
                  <a:pt x="1709781" y="1555699"/>
                  <a:pt x="1547691" y="1569660"/>
                </a:cubicBezTo>
                <a:cubicBezTo>
                  <a:pt x="1385601" y="1583621"/>
                  <a:pt x="1163117" y="1491080"/>
                  <a:pt x="844732" y="1569660"/>
                </a:cubicBezTo>
                <a:cubicBezTo>
                  <a:pt x="526347" y="1648240"/>
                  <a:pt x="223711" y="1487297"/>
                  <a:pt x="0" y="1569660"/>
                </a:cubicBezTo>
                <a:cubicBezTo>
                  <a:pt x="-29959" y="1453731"/>
                  <a:pt x="17978" y="1299600"/>
                  <a:pt x="0" y="1062137"/>
                </a:cubicBezTo>
                <a:cubicBezTo>
                  <a:pt x="-17978" y="824674"/>
                  <a:pt x="6752" y="800635"/>
                  <a:pt x="0" y="586006"/>
                </a:cubicBezTo>
                <a:cubicBezTo>
                  <a:pt x="-6752" y="371377"/>
                  <a:pt x="45209" y="260576"/>
                  <a:pt x="0" y="0"/>
                </a:cubicBezTo>
                <a:close/>
              </a:path>
              <a:path w="11223711" h="1569660" stroke="0" extrusionOk="0">
                <a:moveTo>
                  <a:pt x="0" y="0"/>
                </a:moveTo>
                <a:cubicBezTo>
                  <a:pt x="138164" y="-51390"/>
                  <a:pt x="242014" y="27790"/>
                  <a:pt x="478485" y="0"/>
                </a:cubicBezTo>
                <a:cubicBezTo>
                  <a:pt x="714957" y="-27790"/>
                  <a:pt x="672421" y="17922"/>
                  <a:pt x="732495" y="0"/>
                </a:cubicBezTo>
                <a:cubicBezTo>
                  <a:pt x="792569" y="-17922"/>
                  <a:pt x="1155705" y="92983"/>
                  <a:pt x="1547691" y="0"/>
                </a:cubicBezTo>
                <a:cubicBezTo>
                  <a:pt x="1939677" y="-92983"/>
                  <a:pt x="1864388" y="10050"/>
                  <a:pt x="2026175" y="0"/>
                </a:cubicBezTo>
                <a:cubicBezTo>
                  <a:pt x="2187962" y="-10050"/>
                  <a:pt x="2309590" y="22554"/>
                  <a:pt x="2504660" y="0"/>
                </a:cubicBezTo>
                <a:cubicBezTo>
                  <a:pt x="2699730" y="-22554"/>
                  <a:pt x="3146333" y="88531"/>
                  <a:pt x="3319856" y="0"/>
                </a:cubicBezTo>
                <a:cubicBezTo>
                  <a:pt x="3493379" y="-88531"/>
                  <a:pt x="3511894" y="25820"/>
                  <a:pt x="3686103" y="0"/>
                </a:cubicBezTo>
                <a:cubicBezTo>
                  <a:pt x="3860312" y="-25820"/>
                  <a:pt x="4265748" y="7470"/>
                  <a:pt x="4501299" y="0"/>
                </a:cubicBezTo>
                <a:cubicBezTo>
                  <a:pt x="4736850" y="-7470"/>
                  <a:pt x="4967278" y="35469"/>
                  <a:pt x="5316495" y="0"/>
                </a:cubicBezTo>
                <a:cubicBezTo>
                  <a:pt x="5665712" y="-35469"/>
                  <a:pt x="5718664" y="65487"/>
                  <a:pt x="5907216" y="0"/>
                </a:cubicBezTo>
                <a:cubicBezTo>
                  <a:pt x="6095768" y="-65487"/>
                  <a:pt x="6315597" y="50116"/>
                  <a:pt x="6722412" y="0"/>
                </a:cubicBezTo>
                <a:cubicBezTo>
                  <a:pt x="7129227" y="-50116"/>
                  <a:pt x="7009070" y="6485"/>
                  <a:pt x="7200897" y="0"/>
                </a:cubicBezTo>
                <a:cubicBezTo>
                  <a:pt x="7392724" y="-6485"/>
                  <a:pt x="7583656" y="53173"/>
                  <a:pt x="7679381" y="0"/>
                </a:cubicBezTo>
                <a:cubicBezTo>
                  <a:pt x="7775106" y="-53173"/>
                  <a:pt x="8124530" y="2104"/>
                  <a:pt x="8382340" y="0"/>
                </a:cubicBezTo>
                <a:cubicBezTo>
                  <a:pt x="8640150" y="-2104"/>
                  <a:pt x="8650492" y="22907"/>
                  <a:pt x="8860824" y="0"/>
                </a:cubicBezTo>
                <a:cubicBezTo>
                  <a:pt x="9071156" y="-22907"/>
                  <a:pt x="9457140" y="37533"/>
                  <a:pt x="9676020" y="0"/>
                </a:cubicBezTo>
                <a:cubicBezTo>
                  <a:pt x="9894900" y="-37533"/>
                  <a:pt x="10291480" y="32164"/>
                  <a:pt x="10491216" y="0"/>
                </a:cubicBezTo>
                <a:cubicBezTo>
                  <a:pt x="10690952" y="-32164"/>
                  <a:pt x="10880330" y="2919"/>
                  <a:pt x="11223711" y="0"/>
                </a:cubicBezTo>
                <a:cubicBezTo>
                  <a:pt x="11228183" y="151186"/>
                  <a:pt x="11169119" y="280189"/>
                  <a:pt x="11223711" y="507523"/>
                </a:cubicBezTo>
                <a:cubicBezTo>
                  <a:pt x="11278303" y="734857"/>
                  <a:pt x="11174914" y="746818"/>
                  <a:pt x="11223711" y="983654"/>
                </a:cubicBezTo>
                <a:cubicBezTo>
                  <a:pt x="11272508" y="1220490"/>
                  <a:pt x="11191081" y="1444261"/>
                  <a:pt x="11223711" y="1569660"/>
                </a:cubicBezTo>
                <a:cubicBezTo>
                  <a:pt x="10900312" y="1643773"/>
                  <a:pt x="10856037" y="1512256"/>
                  <a:pt x="10520752" y="1569660"/>
                </a:cubicBezTo>
                <a:cubicBezTo>
                  <a:pt x="10185467" y="1627064"/>
                  <a:pt x="10328005" y="1566276"/>
                  <a:pt x="10154505" y="1569660"/>
                </a:cubicBezTo>
                <a:cubicBezTo>
                  <a:pt x="9981005" y="1573044"/>
                  <a:pt x="9802746" y="1545212"/>
                  <a:pt x="9563783" y="1569660"/>
                </a:cubicBezTo>
                <a:cubicBezTo>
                  <a:pt x="9324820" y="1594108"/>
                  <a:pt x="9365631" y="1562267"/>
                  <a:pt x="9309773" y="1569660"/>
                </a:cubicBezTo>
                <a:cubicBezTo>
                  <a:pt x="9253915" y="1577053"/>
                  <a:pt x="9108479" y="1562501"/>
                  <a:pt x="9055763" y="1569660"/>
                </a:cubicBezTo>
                <a:cubicBezTo>
                  <a:pt x="9003047" y="1576819"/>
                  <a:pt x="8699619" y="1510148"/>
                  <a:pt x="8465041" y="1569660"/>
                </a:cubicBezTo>
                <a:cubicBezTo>
                  <a:pt x="8230463" y="1629172"/>
                  <a:pt x="8263289" y="1551367"/>
                  <a:pt x="8098794" y="1569660"/>
                </a:cubicBezTo>
                <a:cubicBezTo>
                  <a:pt x="7934299" y="1587953"/>
                  <a:pt x="7734945" y="1490365"/>
                  <a:pt x="7395835" y="1569660"/>
                </a:cubicBezTo>
                <a:cubicBezTo>
                  <a:pt x="7056725" y="1648955"/>
                  <a:pt x="7187865" y="1555679"/>
                  <a:pt x="7029587" y="1569660"/>
                </a:cubicBezTo>
                <a:cubicBezTo>
                  <a:pt x="6871309" y="1583641"/>
                  <a:pt x="6643462" y="1557770"/>
                  <a:pt x="6326629" y="1569660"/>
                </a:cubicBezTo>
                <a:cubicBezTo>
                  <a:pt x="6009796" y="1581550"/>
                  <a:pt x="6152643" y="1562548"/>
                  <a:pt x="6072618" y="1569660"/>
                </a:cubicBezTo>
                <a:cubicBezTo>
                  <a:pt x="5992593" y="1576772"/>
                  <a:pt x="5707915" y="1501204"/>
                  <a:pt x="5369660" y="1569660"/>
                </a:cubicBezTo>
                <a:cubicBezTo>
                  <a:pt x="5031405" y="1638116"/>
                  <a:pt x="5083914" y="1540491"/>
                  <a:pt x="5003412" y="1569660"/>
                </a:cubicBezTo>
                <a:cubicBezTo>
                  <a:pt x="4922910" y="1598829"/>
                  <a:pt x="4852386" y="1543907"/>
                  <a:pt x="4749402" y="1569660"/>
                </a:cubicBezTo>
                <a:cubicBezTo>
                  <a:pt x="4646418" y="1595413"/>
                  <a:pt x="4556230" y="1545869"/>
                  <a:pt x="4383155" y="1569660"/>
                </a:cubicBezTo>
                <a:cubicBezTo>
                  <a:pt x="4210080" y="1593451"/>
                  <a:pt x="4025900" y="1495713"/>
                  <a:pt x="3680196" y="1569660"/>
                </a:cubicBezTo>
                <a:cubicBezTo>
                  <a:pt x="3334492" y="1643607"/>
                  <a:pt x="3398705" y="1552730"/>
                  <a:pt x="3313948" y="1569660"/>
                </a:cubicBezTo>
                <a:cubicBezTo>
                  <a:pt x="3229191" y="1586590"/>
                  <a:pt x="3166562" y="1546489"/>
                  <a:pt x="3059938" y="1569660"/>
                </a:cubicBezTo>
                <a:cubicBezTo>
                  <a:pt x="2953314" y="1592831"/>
                  <a:pt x="2874628" y="1560316"/>
                  <a:pt x="2693691" y="1569660"/>
                </a:cubicBezTo>
                <a:cubicBezTo>
                  <a:pt x="2512754" y="1579004"/>
                  <a:pt x="2428783" y="1545426"/>
                  <a:pt x="2215206" y="1569660"/>
                </a:cubicBezTo>
                <a:cubicBezTo>
                  <a:pt x="2001630" y="1593894"/>
                  <a:pt x="1917526" y="1548375"/>
                  <a:pt x="1624484" y="1569660"/>
                </a:cubicBezTo>
                <a:cubicBezTo>
                  <a:pt x="1331442" y="1590945"/>
                  <a:pt x="1414305" y="1536336"/>
                  <a:pt x="1258237" y="1569660"/>
                </a:cubicBezTo>
                <a:cubicBezTo>
                  <a:pt x="1102169" y="1602984"/>
                  <a:pt x="486043" y="1557086"/>
                  <a:pt x="0" y="1569660"/>
                </a:cubicBezTo>
                <a:cubicBezTo>
                  <a:pt x="-30159" y="1434418"/>
                  <a:pt x="14527" y="1289500"/>
                  <a:pt x="0" y="1046440"/>
                </a:cubicBezTo>
                <a:cubicBezTo>
                  <a:pt x="-14527" y="803380"/>
                  <a:pt x="1060" y="713816"/>
                  <a:pt x="0" y="523220"/>
                </a:cubicBezTo>
                <a:cubicBezTo>
                  <a:pt x="-1060" y="332624"/>
                  <a:pt x="6695" y="218480"/>
                  <a:pt x="0" y="0"/>
                </a:cubicBezTo>
                <a:close/>
              </a:path>
            </a:pathLst>
          </a:custGeom>
          <a:solidFill>
            <a:srgbClr val="FF8AD8"/>
          </a:solidFill>
          <a:ln w="28575">
            <a:solidFill>
              <a:schemeClr val="tx1"/>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txBody>
          <a:bodyPr wrap="square" rtlCol="0">
            <a:spAutoFit/>
          </a:bodyPr>
          <a:lstStyle/>
          <a:p>
            <a:r>
              <a:rPr lang="en-US" sz="3200" dirty="0">
                <a:solidFill>
                  <a:schemeClr val="bg1"/>
                </a:solidFill>
                <a:latin typeface="Berlin Sans FB Demi" panose="020E0802020502020306" pitchFamily="34" charset="0"/>
              </a:rPr>
              <a:t>Today’s aim was to: </a:t>
            </a:r>
            <a:r>
              <a:rPr lang="en-US" sz="3200" dirty="0">
                <a:latin typeface="Berlin Sans FB Demi" panose="020E0802020502020306" pitchFamily="34" charset="0"/>
              </a:rPr>
              <a:t>evaluate the activity of transnational corporations by answering the question </a:t>
            </a:r>
            <a:r>
              <a:rPr lang="en-US" sz="3200" dirty="0">
                <a:solidFill>
                  <a:schemeClr val="bg1"/>
                </a:solidFill>
                <a:latin typeface="Berlin Sans FB Demi" panose="020E0802020502020306" pitchFamily="34" charset="0"/>
              </a:rPr>
              <a:t>‘are TNCs a good or bad thing for the global economy’? </a:t>
            </a:r>
          </a:p>
        </p:txBody>
      </p:sp>
      <p:pic>
        <p:nvPicPr>
          <p:cNvPr id="16" name="Picture 15" descr="A drawing of a face&#10;&#10;Description automatically generated">
            <a:extLst>
              <a:ext uri="{FF2B5EF4-FFF2-40B4-BE49-F238E27FC236}">
                <a16:creationId xmlns:a16="http://schemas.microsoft.com/office/drawing/2014/main" id="{81ADE809-1D21-7A44-AF77-5778D8FCC0B1}"/>
              </a:ext>
            </a:extLst>
          </p:cNvPr>
          <p:cNvPicPr>
            <a:picLocks noChangeAspect="1"/>
          </p:cNvPicPr>
          <p:nvPr/>
        </p:nvPicPr>
        <p:blipFill rotWithShape="1">
          <a:blip r:embed="rId3">
            <a:extLst>
              <a:ext uri="{BEBA8EAE-BF5A-486C-A8C5-ECC9F3942E4B}">
                <a14:imgProps xmlns:a14="http://schemas.microsoft.com/office/drawing/2010/main">
                  <a14:imgLayer r:embed="rId5">
                    <a14:imgEffect>
                      <a14:backgroundRemoval t="10000" b="90000" l="10000" r="90000">
                        <a14:foregroundMark x1="34496" y1="35714" x2="35271" y2="67568"/>
                        <a14:foregroundMark x1="51292" y1="30888" x2="86693" y2="45560"/>
                        <a14:foregroundMark x1="51680" y1="32046" x2="66408" y2="53668"/>
                      </a14:backgroundRemoval>
                    </a14:imgEffect>
                  </a14:imgLayer>
                </a14:imgProps>
              </a:ext>
            </a:extLst>
          </a:blip>
          <a:srcRect l="47185"/>
          <a:stretch/>
        </p:blipFill>
        <p:spPr>
          <a:xfrm>
            <a:off x="10906435" y="2601598"/>
            <a:ext cx="1096790" cy="1654803"/>
          </a:xfrm>
          <a:prstGeom prst="rect">
            <a:avLst/>
          </a:prstGeom>
        </p:spPr>
      </p:pic>
      <p:cxnSp>
        <p:nvCxnSpPr>
          <p:cNvPr id="3" name="Straight Connector 2">
            <a:extLst>
              <a:ext uri="{FF2B5EF4-FFF2-40B4-BE49-F238E27FC236}">
                <a16:creationId xmlns:a16="http://schemas.microsoft.com/office/drawing/2014/main" id="{8A723997-3673-2545-BF10-E88A5891A349}"/>
              </a:ext>
            </a:extLst>
          </p:cNvPr>
          <p:cNvCxnSpPr>
            <a:cxnSpLocks/>
          </p:cNvCxnSpPr>
          <p:nvPr/>
        </p:nvCxnSpPr>
        <p:spPr>
          <a:xfrm>
            <a:off x="1325880" y="3517184"/>
            <a:ext cx="9532263" cy="88030"/>
          </a:xfrm>
          <a:prstGeom prst="line">
            <a:avLst/>
          </a:prstGeom>
          <a:ln w="76200">
            <a:solidFill>
              <a:srgbClr val="FF2F92"/>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D7CD87CE-70D1-754F-A8D7-B7706972A634}"/>
              </a:ext>
            </a:extLst>
          </p:cNvPr>
          <p:cNvSpPr txBox="1"/>
          <p:nvPr/>
        </p:nvSpPr>
        <p:spPr>
          <a:xfrm>
            <a:off x="10593254" y="4085037"/>
            <a:ext cx="1622892" cy="369332"/>
          </a:xfrm>
          <a:prstGeom prst="rect">
            <a:avLst/>
          </a:prstGeom>
          <a:noFill/>
        </p:spPr>
        <p:txBody>
          <a:bodyPr wrap="square" rtlCol="0">
            <a:spAutoFit/>
          </a:bodyPr>
          <a:lstStyle/>
          <a:p>
            <a:r>
              <a:rPr lang="en-US" dirty="0">
                <a:solidFill>
                  <a:srgbClr val="92D050"/>
                </a:solidFill>
                <a:latin typeface="Berlin Sans FB Demi" panose="020E0802020502020306" pitchFamily="34" charset="0"/>
              </a:rPr>
              <a:t>Good thing </a:t>
            </a:r>
          </a:p>
        </p:txBody>
      </p:sp>
      <p:sp>
        <p:nvSpPr>
          <p:cNvPr id="20" name="TextBox 19">
            <a:extLst>
              <a:ext uri="{FF2B5EF4-FFF2-40B4-BE49-F238E27FC236}">
                <a16:creationId xmlns:a16="http://schemas.microsoft.com/office/drawing/2014/main" id="{1CEF59A9-8AD3-F24E-8AF8-9837EB9190CB}"/>
              </a:ext>
            </a:extLst>
          </p:cNvPr>
          <p:cNvSpPr txBox="1"/>
          <p:nvPr/>
        </p:nvSpPr>
        <p:spPr>
          <a:xfrm>
            <a:off x="404557" y="4071735"/>
            <a:ext cx="1622892" cy="369332"/>
          </a:xfrm>
          <a:prstGeom prst="rect">
            <a:avLst/>
          </a:prstGeom>
          <a:noFill/>
        </p:spPr>
        <p:txBody>
          <a:bodyPr wrap="square" rtlCol="0">
            <a:spAutoFit/>
          </a:bodyPr>
          <a:lstStyle/>
          <a:p>
            <a:r>
              <a:rPr lang="en-US" dirty="0">
                <a:solidFill>
                  <a:srgbClr val="FF0000"/>
                </a:solidFill>
                <a:latin typeface="Berlin Sans FB Demi" panose="020E0802020502020306" pitchFamily="34" charset="0"/>
              </a:rPr>
              <a:t>Bad thing </a:t>
            </a:r>
          </a:p>
        </p:txBody>
      </p:sp>
    </p:spTree>
    <p:extLst>
      <p:ext uri="{BB962C8B-B14F-4D97-AF65-F5344CB8AC3E}">
        <p14:creationId xmlns:p14="http://schemas.microsoft.com/office/powerpoint/2010/main" val="37664705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8C382C-3291-D941-8FE3-6D438B946E23}"/>
              </a:ext>
            </a:extLst>
          </p:cNvPr>
          <p:cNvSpPr>
            <a:spLocks noGrp="1"/>
          </p:cNvSpPr>
          <p:nvPr>
            <p:ph type="title"/>
          </p:nvPr>
        </p:nvSpPr>
        <p:spPr/>
        <p:txBody>
          <a:bodyPr/>
          <a:lstStyle/>
          <a:p>
            <a:endParaRPr lang="en-US"/>
          </a:p>
        </p:txBody>
      </p:sp>
      <p:graphicFrame>
        <p:nvGraphicFramePr>
          <p:cNvPr id="4" name="Table 4">
            <a:extLst>
              <a:ext uri="{FF2B5EF4-FFF2-40B4-BE49-F238E27FC236}">
                <a16:creationId xmlns:a16="http://schemas.microsoft.com/office/drawing/2014/main" id="{8683903D-AA4C-0D44-8331-3848B8A40857}"/>
              </a:ext>
            </a:extLst>
          </p:cNvPr>
          <p:cNvGraphicFramePr>
            <a:graphicFrameLocks noGrp="1"/>
          </p:cNvGraphicFramePr>
          <p:nvPr>
            <p:ph idx="1"/>
          </p:nvPr>
        </p:nvGraphicFramePr>
        <p:xfrm>
          <a:off x="522890" y="365125"/>
          <a:ext cx="11380075" cy="6256392"/>
        </p:xfrm>
        <a:graphic>
          <a:graphicData uri="http://schemas.openxmlformats.org/drawingml/2006/table">
            <a:tbl>
              <a:tblPr firstRow="1" bandRow="1">
                <a:tableStyleId>{5C22544A-7EE6-4342-B048-85BDC9FD1C3A}</a:tableStyleId>
              </a:tblPr>
              <a:tblGrid>
                <a:gridCol w="2276015">
                  <a:extLst>
                    <a:ext uri="{9D8B030D-6E8A-4147-A177-3AD203B41FA5}">
                      <a16:colId xmlns:a16="http://schemas.microsoft.com/office/drawing/2014/main" val="3936339693"/>
                    </a:ext>
                  </a:extLst>
                </a:gridCol>
                <a:gridCol w="2276015">
                  <a:extLst>
                    <a:ext uri="{9D8B030D-6E8A-4147-A177-3AD203B41FA5}">
                      <a16:colId xmlns:a16="http://schemas.microsoft.com/office/drawing/2014/main" val="2908546879"/>
                    </a:ext>
                  </a:extLst>
                </a:gridCol>
                <a:gridCol w="2276015">
                  <a:extLst>
                    <a:ext uri="{9D8B030D-6E8A-4147-A177-3AD203B41FA5}">
                      <a16:colId xmlns:a16="http://schemas.microsoft.com/office/drawing/2014/main" val="2543503312"/>
                    </a:ext>
                  </a:extLst>
                </a:gridCol>
                <a:gridCol w="2276015">
                  <a:extLst>
                    <a:ext uri="{9D8B030D-6E8A-4147-A177-3AD203B41FA5}">
                      <a16:colId xmlns:a16="http://schemas.microsoft.com/office/drawing/2014/main" val="1832454828"/>
                    </a:ext>
                  </a:extLst>
                </a:gridCol>
                <a:gridCol w="2276015">
                  <a:extLst>
                    <a:ext uri="{9D8B030D-6E8A-4147-A177-3AD203B41FA5}">
                      <a16:colId xmlns:a16="http://schemas.microsoft.com/office/drawing/2014/main" val="1182242884"/>
                    </a:ext>
                  </a:extLst>
                </a:gridCol>
              </a:tblGrid>
              <a:tr h="2085464">
                <a:tc>
                  <a:txBody>
                    <a:bodyPr/>
                    <a:lstStyle/>
                    <a:p>
                      <a:pPr algn="just"/>
                      <a:r>
                        <a:rPr lang="en-GB" sz="1400" b="1" i="0" kern="1200" dirty="0">
                          <a:solidFill>
                            <a:schemeClr val="tx1"/>
                          </a:solidFill>
                          <a:effectLst/>
                          <a:latin typeface="+mn-lt"/>
                          <a:ea typeface="+mn-ea"/>
                          <a:cs typeface="+mn-cs"/>
                        </a:rPr>
                        <a:t> TNCs can aid with the development of infrastructure: It helps in improving a country’s  infrastructure means of transport, airports, and services.</a:t>
                      </a:r>
                      <a:endParaRPr lang="en-US" sz="14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r>
                        <a:rPr lang="en-US" sz="1400" b="1" dirty="0">
                          <a:solidFill>
                            <a:schemeClr val="tx1"/>
                          </a:solidFill>
                        </a:rPr>
                        <a:t>TNCs are heavily criticized for their lack of environmental awareness. They are often criticized for causing both air and water pollution.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r>
                        <a:rPr lang="en-GB" sz="1400" b="1" i="0" kern="1200" dirty="0">
                          <a:solidFill>
                            <a:schemeClr val="tx1"/>
                          </a:solidFill>
                          <a:effectLst/>
                          <a:latin typeface="+mn-lt"/>
                          <a:ea typeface="+mn-ea"/>
                          <a:cs typeface="+mn-cs"/>
                        </a:rPr>
                        <a:t>Labour exploitation: The minimum wage rate for the workers in the host country is very low compared to the work done.</a:t>
                      </a:r>
                      <a:endParaRPr lang="en-US" sz="14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r>
                        <a:rPr lang="en-GB" sz="1400" b="1" i="0" kern="1200" dirty="0">
                          <a:solidFill>
                            <a:schemeClr val="tx1"/>
                          </a:solidFill>
                          <a:effectLst/>
                          <a:latin typeface="+mn-lt"/>
                          <a:ea typeface="+mn-ea"/>
                          <a:cs typeface="+mn-cs"/>
                        </a:rPr>
                        <a:t>Availability of goods: TNC enables consumers to access products and services from the international market which would otherwise be unavailable locally. The goods are also sold at lower prices.</a:t>
                      </a:r>
                      <a:endParaRPr lang="en-US" sz="14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r>
                        <a:rPr lang="en-GB" sz="1400" b="1" i="0" kern="1200" dirty="0">
                          <a:solidFill>
                            <a:schemeClr val="tx1"/>
                          </a:solidFill>
                          <a:effectLst/>
                          <a:latin typeface="+mn-lt"/>
                          <a:ea typeface="+mn-ea"/>
                          <a:cs typeface="+mn-cs"/>
                        </a:rPr>
                        <a:t> Evade tax: TNCs operations in a certain country are transnational and this means they don’t always have to pay tax to the host country. </a:t>
                      </a:r>
                      <a:endParaRPr lang="en-US" sz="14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362613307"/>
                  </a:ext>
                </a:extLst>
              </a:tr>
              <a:tr h="2085464">
                <a:tc>
                  <a:txBody>
                    <a:bodyPr/>
                    <a:lstStyle/>
                    <a:p>
                      <a:pPr algn="just"/>
                      <a:r>
                        <a:rPr lang="en-GB" sz="1400" b="1" i="0" kern="1200" dirty="0">
                          <a:solidFill>
                            <a:schemeClr val="tx1"/>
                          </a:solidFill>
                          <a:effectLst/>
                          <a:latin typeface="+mn-lt"/>
                          <a:ea typeface="+mn-ea"/>
                          <a:cs typeface="+mn-cs"/>
                        </a:rPr>
                        <a:t>The shift of operations: TNCs may decide to move its operation from one country to another where the labour costs are even cheaper. This could leave a country as vulnerable </a:t>
                      </a:r>
                      <a:endParaRPr lang="en-US" sz="14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r>
                        <a:rPr lang="en-GB" sz="1400" b="1" i="0" kern="1200" dirty="0">
                          <a:solidFill>
                            <a:schemeClr val="tx1"/>
                          </a:solidFill>
                          <a:effectLst/>
                          <a:latin typeface="+mn-lt"/>
                          <a:ea typeface="+mn-ea"/>
                          <a:cs typeface="+mn-cs"/>
                        </a:rPr>
                        <a:t>TNCs can boost standards of living: TNC focus on developing the economy of the country which in turn can help raise the standards of living. This is called the multiplier effect.</a:t>
                      </a:r>
                      <a:endParaRPr lang="en-US" sz="14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r>
                        <a:rPr lang="en-GB" sz="1400" b="1" i="0" kern="1200" dirty="0">
                          <a:solidFill>
                            <a:schemeClr val="tx1"/>
                          </a:solidFill>
                          <a:effectLst/>
                          <a:latin typeface="+mn-lt"/>
                          <a:ea typeface="+mn-ea"/>
                          <a:cs typeface="+mn-cs"/>
                        </a:rPr>
                        <a:t>Cultural effects: TNCs products are consumed worldwide and this may affect the taste of locally produced goods and culture.</a:t>
                      </a:r>
                      <a:endParaRPr lang="en-US" sz="14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r>
                        <a:rPr lang="en-GB" sz="1400" b="1" i="0" kern="1200" dirty="0">
                          <a:solidFill>
                            <a:schemeClr val="tx1"/>
                          </a:solidFill>
                          <a:effectLst/>
                          <a:latin typeface="+mn-lt"/>
                          <a:ea typeface="+mn-ea"/>
                          <a:cs typeface="+mn-cs"/>
                        </a:rPr>
                        <a:t>Transfer of profits: The profits gained from the business do not remain in the same country where the products are manufactured. They often leak back to the country of origin. </a:t>
                      </a:r>
                      <a:endParaRPr lang="en-US" sz="14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r>
                        <a:rPr lang="en-GB" sz="1400" b="1" i="0" kern="1200" dirty="0">
                          <a:solidFill>
                            <a:schemeClr val="tx1"/>
                          </a:solidFill>
                          <a:effectLst/>
                          <a:latin typeface="+mn-lt"/>
                          <a:ea typeface="+mn-ea"/>
                          <a:cs typeface="+mn-cs"/>
                        </a:rPr>
                        <a:t>Create jobs: TNC creates employment opportunities for citizens in the host country. </a:t>
                      </a:r>
                      <a:endParaRPr lang="en-US" sz="14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751334629"/>
                  </a:ext>
                </a:extLst>
              </a:tr>
              <a:tr h="2085464">
                <a:tc>
                  <a:txBody>
                    <a:bodyPr/>
                    <a:lstStyle/>
                    <a:p>
                      <a:pPr algn="just"/>
                      <a:r>
                        <a:rPr lang="en-US" sz="1400" b="1" dirty="0">
                          <a:solidFill>
                            <a:schemeClr val="tx1"/>
                          </a:solidFill>
                        </a:rPr>
                        <a:t>The presence of TNCs in a country where things are produced on mass and so cheaply often make it difficult for local businesses to survive.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r>
                        <a:rPr lang="en-US" sz="1400" b="1" dirty="0">
                          <a:solidFill>
                            <a:schemeClr val="tx1"/>
                          </a:solidFill>
                        </a:rPr>
                        <a:t>TNCs can exploit natural resources of a country and cause further environmental damage.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r>
                        <a:rPr lang="en-GB" sz="1400" b="1" i="0" kern="1200" dirty="0">
                          <a:solidFill>
                            <a:schemeClr val="tx1"/>
                          </a:solidFill>
                          <a:effectLst/>
                          <a:latin typeface="+mn-lt"/>
                          <a:ea typeface="+mn-ea"/>
                          <a:cs typeface="+mn-cs"/>
                        </a:rPr>
                        <a:t>E</a:t>
                      </a:r>
                      <a:r>
                        <a:rPr lang="en-GB" sz="1200" b="1" i="0" kern="1200" dirty="0">
                          <a:solidFill>
                            <a:schemeClr val="tx1"/>
                          </a:solidFill>
                          <a:effectLst/>
                          <a:latin typeface="+mn-lt"/>
                          <a:ea typeface="+mn-ea"/>
                          <a:cs typeface="+mn-cs"/>
                        </a:rPr>
                        <a:t>conomic</a:t>
                      </a:r>
                      <a:r>
                        <a:rPr lang="en-GB" sz="1200" b="1" i="0" kern="1200" dirty="0">
                          <a:solidFill>
                            <a:schemeClr val="bg1"/>
                          </a:solidFill>
                          <a:effectLst/>
                          <a:latin typeface="+mn-lt"/>
                          <a:ea typeface="+mn-ea"/>
                          <a:cs typeface="+mn-cs"/>
                        </a:rPr>
                        <a:t> </a:t>
                      </a:r>
                      <a:r>
                        <a:rPr lang="en-GB" sz="1200" b="1" i="0" kern="1200" dirty="0">
                          <a:solidFill>
                            <a:schemeClr val="tx1"/>
                          </a:solidFill>
                          <a:effectLst/>
                          <a:latin typeface="+mn-lt"/>
                          <a:ea typeface="+mn-ea"/>
                          <a:cs typeface="+mn-cs"/>
                        </a:rPr>
                        <a:t>growth: Walmart’s activity boosts business activities in China and this contributes to the economic growth of the country. They pay taxes and also offer products which help improve the living standards of people.</a:t>
                      </a:r>
                      <a:endParaRPr lang="en-US" sz="12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r>
                        <a:rPr lang="en-GB" sz="1400" b="1" i="0" kern="1200" dirty="0">
                          <a:solidFill>
                            <a:schemeClr val="dk1"/>
                          </a:solidFill>
                          <a:effectLst/>
                          <a:latin typeface="+mn-lt"/>
                          <a:ea typeface="+mn-ea"/>
                          <a:cs typeface="+mn-cs"/>
                        </a:rPr>
                        <a:t>Poor services: TNCs offers poor services to the workforce. They offer low wage rates and not concerned with the health and safety of the workforce.</a:t>
                      </a:r>
                      <a:endParaRPr lang="en-US" sz="14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r>
                        <a:rPr lang="en-GB" sz="1400" b="1" i="0" kern="1200" dirty="0">
                          <a:solidFill>
                            <a:schemeClr val="tx1"/>
                          </a:solidFill>
                          <a:effectLst/>
                          <a:latin typeface="+mn-lt"/>
                          <a:ea typeface="+mn-ea"/>
                          <a:cs typeface="+mn-cs"/>
                        </a:rPr>
                        <a:t>Political stability: Walmart and other TNCs have brought political stability to China through the operation of the business in different countries.</a:t>
                      </a:r>
                      <a:endParaRPr lang="en-US" sz="14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90401121"/>
                  </a:ext>
                </a:extLst>
              </a:tr>
            </a:tbl>
          </a:graphicData>
        </a:graphic>
      </p:graphicFrame>
    </p:spTree>
    <p:extLst>
      <p:ext uri="{BB962C8B-B14F-4D97-AF65-F5344CB8AC3E}">
        <p14:creationId xmlns:p14="http://schemas.microsoft.com/office/powerpoint/2010/main" val="16646964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0508928-1455-954F-B3CB-8960F7A2312E}"/>
              </a:ext>
            </a:extLst>
          </p:cNvPr>
          <p:cNvSpPr/>
          <p:nvPr/>
        </p:nvSpPr>
        <p:spPr>
          <a:xfrm>
            <a:off x="0" y="0"/>
            <a:ext cx="12192000" cy="6858000"/>
          </a:xfrm>
          <a:prstGeom prst="rect">
            <a:avLst/>
          </a:prstGeom>
          <a:solidFill>
            <a:srgbClr val="73FD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nip Same-side Corner of Rectangle 7">
            <a:extLst>
              <a:ext uri="{FF2B5EF4-FFF2-40B4-BE49-F238E27FC236}">
                <a16:creationId xmlns:a16="http://schemas.microsoft.com/office/drawing/2014/main" id="{09CD911C-E32D-FD46-8BBE-B416F36B07EC}"/>
              </a:ext>
            </a:extLst>
          </p:cNvPr>
          <p:cNvSpPr/>
          <p:nvPr/>
        </p:nvSpPr>
        <p:spPr>
          <a:xfrm>
            <a:off x="2640181" y="74784"/>
            <a:ext cx="1957874" cy="450675"/>
          </a:xfrm>
          <a:custGeom>
            <a:avLst/>
            <a:gdLst>
              <a:gd name="connsiteX0" fmla="*/ 75114 w 1957874"/>
              <a:gd name="connsiteY0" fmla="*/ 0 h 450675"/>
              <a:gd name="connsiteX1" fmla="*/ 641510 w 1957874"/>
              <a:gd name="connsiteY1" fmla="*/ 0 h 450675"/>
              <a:gd name="connsiteX2" fmla="*/ 1244058 w 1957874"/>
              <a:gd name="connsiteY2" fmla="*/ 0 h 450675"/>
              <a:gd name="connsiteX3" fmla="*/ 1882760 w 1957874"/>
              <a:gd name="connsiteY3" fmla="*/ 0 h 450675"/>
              <a:gd name="connsiteX4" fmla="*/ 1957874 w 1957874"/>
              <a:gd name="connsiteY4" fmla="*/ 75114 h 450675"/>
              <a:gd name="connsiteX5" fmla="*/ 1957874 w 1957874"/>
              <a:gd name="connsiteY5" fmla="*/ 450675 h 450675"/>
              <a:gd name="connsiteX6" fmla="*/ 1957874 w 1957874"/>
              <a:gd name="connsiteY6" fmla="*/ 450675 h 450675"/>
              <a:gd name="connsiteX7" fmla="*/ 1305249 w 1957874"/>
              <a:gd name="connsiteY7" fmla="*/ 450675 h 450675"/>
              <a:gd name="connsiteX8" fmla="*/ 633046 w 1957874"/>
              <a:gd name="connsiteY8" fmla="*/ 450675 h 450675"/>
              <a:gd name="connsiteX9" fmla="*/ 0 w 1957874"/>
              <a:gd name="connsiteY9" fmla="*/ 450675 h 450675"/>
              <a:gd name="connsiteX10" fmla="*/ 0 w 1957874"/>
              <a:gd name="connsiteY10" fmla="*/ 450675 h 450675"/>
              <a:gd name="connsiteX11" fmla="*/ 0 w 1957874"/>
              <a:gd name="connsiteY11" fmla="*/ 75114 h 450675"/>
              <a:gd name="connsiteX12" fmla="*/ 75114 w 1957874"/>
              <a:gd name="connsiteY12" fmla="*/ 0 h 450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57874" h="450675" fill="none" extrusionOk="0">
                <a:moveTo>
                  <a:pt x="75114" y="0"/>
                </a:moveTo>
                <a:cubicBezTo>
                  <a:pt x="313115" y="22838"/>
                  <a:pt x="417382" y="-10053"/>
                  <a:pt x="641510" y="0"/>
                </a:cubicBezTo>
                <a:cubicBezTo>
                  <a:pt x="865638" y="10053"/>
                  <a:pt x="963576" y="-3670"/>
                  <a:pt x="1244058" y="0"/>
                </a:cubicBezTo>
                <a:cubicBezTo>
                  <a:pt x="1524540" y="3670"/>
                  <a:pt x="1636437" y="537"/>
                  <a:pt x="1882760" y="0"/>
                </a:cubicBezTo>
                <a:cubicBezTo>
                  <a:pt x="1909942" y="32351"/>
                  <a:pt x="1935458" y="47493"/>
                  <a:pt x="1957874" y="75114"/>
                </a:cubicBezTo>
                <a:cubicBezTo>
                  <a:pt x="1975653" y="236756"/>
                  <a:pt x="1975841" y="370769"/>
                  <a:pt x="1957874" y="450675"/>
                </a:cubicBezTo>
                <a:lnTo>
                  <a:pt x="1957874" y="450675"/>
                </a:lnTo>
                <a:cubicBezTo>
                  <a:pt x="1699334" y="437508"/>
                  <a:pt x="1606358" y="447241"/>
                  <a:pt x="1305249" y="450675"/>
                </a:cubicBezTo>
                <a:cubicBezTo>
                  <a:pt x="1004141" y="454109"/>
                  <a:pt x="908766" y="464476"/>
                  <a:pt x="633046" y="450675"/>
                </a:cubicBezTo>
                <a:cubicBezTo>
                  <a:pt x="357326" y="436874"/>
                  <a:pt x="214549" y="457724"/>
                  <a:pt x="0" y="450675"/>
                </a:cubicBezTo>
                <a:lnTo>
                  <a:pt x="0" y="450675"/>
                </a:lnTo>
                <a:cubicBezTo>
                  <a:pt x="8652" y="325805"/>
                  <a:pt x="-6307" y="204130"/>
                  <a:pt x="0" y="75114"/>
                </a:cubicBezTo>
                <a:cubicBezTo>
                  <a:pt x="17043" y="59356"/>
                  <a:pt x="49850" y="28581"/>
                  <a:pt x="75114" y="0"/>
                </a:cubicBezTo>
                <a:close/>
              </a:path>
              <a:path w="1957874" h="450675" stroke="0" extrusionOk="0">
                <a:moveTo>
                  <a:pt x="75114" y="0"/>
                </a:moveTo>
                <a:cubicBezTo>
                  <a:pt x="267814" y="6328"/>
                  <a:pt x="393703" y="-6876"/>
                  <a:pt x="659586" y="0"/>
                </a:cubicBezTo>
                <a:cubicBezTo>
                  <a:pt x="925469" y="6876"/>
                  <a:pt x="1071972" y="179"/>
                  <a:pt x="1225982" y="0"/>
                </a:cubicBezTo>
                <a:cubicBezTo>
                  <a:pt x="1379992" y="-179"/>
                  <a:pt x="1581974" y="-16267"/>
                  <a:pt x="1882760" y="0"/>
                </a:cubicBezTo>
                <a:cubicBezTo>
                  <a:pt x="1904009" y="16652"/>
                  <a:pt x="1926629" y="46715"/>
                  <a:pt x="1957874" y="75114"/>
                </a:cubicBezTo>
                <a:cubicBezTo>
                  <a:pt x="1972043" y="190529"/>
                  <a:pt x="1974763" y="299072"/>
                  <a:pt x="1957874" y="450675"/>
                </a:cubicBezTo>
                <a:lnTo>
                  <a:pt x="1957874" y="450675"/>
                </a:lnTo>
                <a:cubicBezTo>
                  <a:pt x="1730009" y="463583"/>
                  <a:pt x="1610011" y="454550"/>
                  <a:pt x="1285671" y="450675"/>
                </a:cubicBezTo>
                <a:cubicBezTo>
                  <a:pt x="961331" y="446800"/>
                  <a:pt x="785703" y="476164"/>
                  <a:pt x="652625" y="450675"/>
                </a:cubicBezTo>
                <a:cubicBezTo>
                  <a:pt x="519547" y="425186"/>
                  <a:pt x="146199" y="476454"/>
                  <a:pt x="0" y="450675"/>
                </a:cubicBezTo>
                <a:lnTo>
                  <a:pt x="0" y="450675"/>
                </a:lnTo>
                <a:cubicBezTo>
                  <a:pt x="-17344" y="280724"/>
                  <a:pt x="-868" y="236310"/>
                  <a:pt x="0" y="75114"/>
                </a:cubicBezTo>
                <a:cubicBezTo>
                  <a:pt x="24731" y="45493"/>
                  <a:pt x="43416" y="28335"/>
                  <a:pt x="75114" y="0"/>
                </a:cubicBezTo>
                <a:close/>
              </a:path>
            </a:pathLst>
          </a:custGeom>
          <a:solidFill>
            <a:srgbClr val="D883FF"/>
          </a:solidFill>
          <a:ln w="19050">
            <a:solidFill>
              <a:schemeClr val="tx1"/>
            </a:solidFill>
            <a:extLst>
              <a:ext uri="{C807C97D-BFC1-408E-A445-0C87EB9F89A2}">
                <ask:lineSketchStyleProps xmlns:ask="http://schemas.microsoft.com/office/drawing/2018/sketchyshapes" sd="2252096340">
                  <a:prstGeom prst="snip2Same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nip Same-side Corner of Rectangle 8">
            <a:extLst>
              <a:ext uri="{FF2B5EF4-FFF2-40B4-BE49-F238E27FC236}">
                <a16:creationId xmlns:a16="http://schemas.microsoft.com/office/drawing/2014/main" id="{B6D22E40-B73A-FE43-9631-23A920E0FDC4}"/>
              </a:ext>
            </a:extLst>
          </p:cNvPr>
          <p:cNvSpPr/>
          <p:nvPr/>
        </p:nvSpPr>
        <p:spPr>
          <a:xfrm>
            <a:off x="4998529" y="74784"/>
            <a:ext cx="1957874" cy="450675"/>
          </a:xfrm>
          <a:custGeom>
            <a:avLst/>
            <a:gdLst>
              <a:gd name="connsiteX0" fmla="*/ 75114 w 1957874"/>
              <a:gd name="connsiteY0" fmla="*/ 0 h 450675"/>
              <a:gd name="connsiteX1" fmla="*/ 659586 w 1957874"/>
              <a:gd name="connsiteY1" fmla="*/ 0 h 450675"/>
              <a:gd name="connsiteX2" fmla="*/ 1298288 w 1957874"/>
              <a:gd name="connsiteY2" fmla="*/ 0 h 450675"/>
              <a:gd name="connsiteX3" fmla="*/ 1882760 w 1957874"/>
              <a:gd name="connsiteY3" fmla="*/ 0 h 450675"/>
              <a:gd name="connsiteX4" fmla="*/ 1957874 w 1957874"/>
              <a:gd name="connsiteY4" fmla="*/ 75114 h 450675"/>
              <a:gd name="connsiteX5" fmla="*/ 1957874 w 1957874"/>
              <a:gd name="connsiteY5" fmla="*/ 450675 h 450675"/>
              <a:gd name="connsiteX6" fmla="*/ 1957874 w 1957874"/>
              <a:gd name="connsiteY6" fmla="*/ 450675 h 450675"/>
              <a:gd name="connsiteX7" fmla="*/ 1285671 w 1957874"/>
              <a:gd name="connsiteY7" fmla="*/ 450675 h 450675"/>
              <a:gd name="connsiteX8" fmla="*/ 633046 w 1957874"/>
              <a:gd name="connsiteY8" fmla="*/ 450675 h 450675"/>
              <a:gd name="connsiteX9" fmla="*/ 0 w 1957874"/>
              <a:gd name="connsiteY9" fmla="*/ 450675 h 450675"/>
              <a:gd name="connsiteX10" fmla="*/ 0 w 1957874"/>
              <a:gd name="connsiteY10" fmla="*/ 450675 h 450675"/>
              <a:gd name="connsiteX11" fmla="*/ 0 w 1957874"/>
              <a:gd name="connsiteY11" fmla="*/ 75114 h 450675"/>
              <a:gd name="connsiteX12" fmla="*/ 75114 w 1957874"/>
              <a:gd name="connsiteY12" fmla="*/ 0 h 450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57874" h="450675" fill="none" extrusionOk="0">
                <a:moveTo>
                  <a:pt x="75114" y="0"/>
                </a:moveTo>
                <a:cubicBezTo>
                  <a:pt x="365665" y="-24339"/>
                  <a:pt x="513241" y="-20601"/>
                  <a:pt x="659586" y="0"/>
                </a:cubicBezTo>
                <a:cubicBezTo>
                  <a:pt x="805931" y="20601"/>
                  <a:pt x="1072454" y="25733"/>
                  <a:pt x="1298288" y="0"/>
                </a:cubicBezTo>
                <a:cubicBezTo>
                  <a:pt x="1524122" y="-25733"/>
                  <a:pt x="1695931" y="-6496"/>
                  <a:pt x="1882760" y="0"/>
                </a:cubicBezTo>
                <a:cubicBezTo>
                  <a:pt x="1904377" y="21628"/>
                  <a:pt x="1934930" y="44771"/>
                  <a:pt x="1957874" y="75114"/>
                </a:cubicBezTo>
                <a:cubicBezTo>
                  <a:pt x="1941260" y="248932"/>
                  <a:pt x="1965312" y="321226"/>
                  <a:pt x="1957874" y="450675"/>
                </a:cubicBezTo>
                <a:lnTo>
                  <a:pt x="1957874" y="450675"/>
                </a:lnTo>
                <a:cubicBezTo>
                  <a:pt x="1698237" y="466137"/>
                  <a:pt x="1598950" y="431893"/>
                  <a:pt x="1285671" y="450675"/>
                </a:cubicBezTo>
                <a:cubicBezTo>
                  <a:pt x="972392" y="469457"/>
                  <a:pt x="920941" y="449477"/>
                  <a:pt x="633046" y="450675"/>
                </a:cubicBezTo>
                <a:cubicBezTo>
                  <a:pt x="345152" y="451873"/>
                  <a:pt x="315786" y="421159"/>
                  <a:pt x="0" y="450675"/>
                </a:cubicBezTo>
                <a:lnTo>
                  <a:pt x="0" y="450675"/>
                </a:lnTo>
                <a:cubicBezTo>
                  <a:pt x="-13801" y="355647"/>
                  <a:pt x="2960" y="194613"/>
                  <a:pt x="0" y="75114"/>
                </a:cubicBezTo>
                <a:cubicBezTo>
                  <a:pt x="36416" y="42506"/>
                  <a:pt x="44794" y="36839"/>
                  <a:pt x="75114" y="0"/>
                </a:cubicBezTo>
                <a:close/>
              </a:path>
              <a:path w="1957874" h="450675" stroke="0" extrusionOk="0">
                <a:moveTo>
                  <a:pt x="75114" y="0"/>
                </a:moveTo>
                <a:cubicBezTo>
                  <a:pt x="206728" y="-24170"/>
                  <a:pt x="443717" y="-1873"/>
                  <a:pt x="641510" y="0"/>
                </a:cubicBezTo>
                <a:cubicBezTo>
                  <a:pt x="839303" y="1873"/>
                  <a:pt x="1118060" y="-21517"/>
                  <a:pt x="1244058" y="0"/>
                </a:cubicBezTo>
                <a:cubicBezTo>
                  <a:pt x="1370056" y="21517"/>
                  <a:pt x="1635543" y="5557"/>
                  <a:pt x="1882760" y="0"/>
                </a:cubicBezTo>
                <a:cubicBezTo>
                  <a:pt x="1907730" y="18128"/>
                  <a:pt x="1937772" y="55394"/>
                  <a:pt x="1957874" y="75114"/>
                </a:cubicBezTo>
                <a:cubicBezTo>
                  <a:pt x="1954597" y="256589"/>
                  <a:pt x="1971194" y="281529"/>
                  <a:pt x="1957874" y="450675"/>
                </a:cubicBezTo>
                <a:lnTo>
                  <a:pt x="1957874" y="450675"/>
                </a:lnTo>
                <a:cubicBezTo>
                  <a:pt x="1755779" y="424003"/>
                  <a:pt x="1588985" y="419093"/>
                  <a:pt x="1324828" y="450675"/>
                </a:cubicBezTo>
                <a:cubicBezTo>
                  <a:pt x="1060671" y="482257"/>
                  <a:pt x="997370" y="451830"/>
                  <a:pt x="730940" y="450675"/>
                </a:cubicBezTo>
                <a:cubicBezTo>
                  <a:pt x="464510" y="449520"/>
                  <a:pt x="269598" y="422803"/>
                  <a:pt x="0" y="450675"/>
                </a:cubicBezTo>
                <a:lnTo>
                  <a:pt x="0" y="450675"/>
                </a:lnTo>
                <a:cubicBezTo>
                  <a:pt x="-17534" y="272839"/>
                  <a:pt x="-17347" y="243845"/>
                  <a:pt x="0" y="75114"/>
                </a:cubicBezTo>
                <a:cubicBezTo>
                  <a:pt x="30124" y="50021"/>
                  <a:pt x="42289" y="34207"/>
                  <a:pt x="75114" y="0"/>
                </a:cubicBezTo>
                <a:close/>
              </a:path>
            </a:pathLst>
          </a:custGeom>
          <a:solidFill>
            <a:srgbClr val="FF8AD8"/>
          </a:solidFill>
          <a:ln w="19050">
            <a:solidFill>
              <a:schemeClr val="tx1"/>
            </a:solidFill>
            <a:extLst>
              <a:ext uri="{C807C97D-BFC1-408E-A445-0C87EB9F89A2}">
                <ask:lineSketchStyleProps xmlns:ask="http://schemas.microsoft.com/office/drawing/2018/sketchyshapes" sd="748078456">
                  <a:prstGeom prst="snip2Same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nip Same-side Corner of Rectangle 9">
            <a:extLst>
              <a:ext uri="{FF2B5EF4-FFF2-40B4-BE49-F238E27FC236}">
                <a16:creationId xmlns:a16="http://schemas.microsoft.com/office/drawing/2014/main" id="{139A427C-993E-F944-86A5-0DB5E49B2B2E}"/>
              </a:ext>
            </a:extLst>
          </p:cNvPr>
          <p:cNvSpPr/>
          <p:nvPr/>
        </p:nvSpPr>
        <p:spPr>
          <a:xfrm>
            <a:off x="7430536" y="74785"/>
            <a:ext cx="1957874" cy="450675"/>
          </a:xfrm>
          <a:custGeom>
            <a:avLst/>
            <a:gdLst>
              <a:gd name="connsiteX0" fmla="*/ 75114 w 1957874"/>
              <a:gd name="connsiteY0" fmla="*/ 0 h 450675"/>
              <a:gd name="connsiteX1" fmla="*/ 695739 w 1957874"/>
              <a:gd name="connsiteY1" fmla="*/ 0 h 450675"/>
              <a:gd name="connsiteX2" fmla="*/ 1298288 w 1957874"/>
              <a:gd name="connsiteY2" fmla="*/ 0 h 450675"/>
              <a:gd name="connsiteX3" fmla="*/ 1882760 w 1957874"/>
              <a:gd name="connsiteY3" fmla="*/ 0 h 450675"/>
              <a:gd name="connsiteX4" fmla="*/ 1957874 w 1957874"/>
              <a:gd name="connsiteY4" fmla="*/ 75114 h 450675"/>
              <a:gd name="connsiteX5" fmla="*/ 1957874 w 1957874"/>
              <a:gd name="connsiteY5" fmla="*/ 450675 h 450675"/>
              <a:gd name="connsiteX6" fmla="*/ 1957874 w 1957874"/>
              <a:gd name="connsiteY6" fmla="*/ 450675 h 450675"/>
              <a:gd name="connsiteX7" fmla="*/ 1266092 w 1957874"/>
              <a:gd name="connsiteY7" fmla="*/ 450675 h 450675"/>
              <a:gd name="connsiteX8" fmla="*/ 652625 w 1957874"/>
              <a:gd name="connsiteY8" fmla="*/ 450675 h 450675"/>
              <a:gd name="connsiteX9" fmla="*/ 0 w 1957874"/>
              <a:gd name="connsiteY9" fmla="*/ 450675 h 450675"/>
              <a:gd name="connsiteX10" fmla="*/ 0 w 1957874"/>
              <a:gd name="connsiteY10" fmla="*/ 450675 h 450675"/>
              <a:gd name="connsiteX11" fmla="*/ 0 w 1957874"/>
              <a:gd name="connsiteY11" fmla="*/ 75114 h 450675"/>
              <a:gd name="connsiteX12" fmla="*/ 75114 w 1957874"/>
              <a:gd name="connsiteY12" fmla="*/ 0 h 450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57874" h="450675" fill="none" extrusionOk="0">
                <a:moveTo>
                  <a:pt x="75114" y="0"/>
                </a:moveTo>
                <a:cubicBezTo>
                  <a:pt x="246123" y="-3222"/>
                  <a:pt x="541733" y="5598"/>
                  <a:pt x="695739" y="0"/>
                </a:cubicBezTo>
                <a:cubicBezTo>
                  <a:pt x="849746" y="-5598"/>
                  <a:pt x="1158040" y="-8772"/>
                  <a:pt x="1298288" y="0"/>
                </a:cubicBezTo>
                <a:cubicBezTo>
                  <a:pt x="1438536" y="8772"/>
                  <a:pt x="1746122" y="-5967"/>
                  <a:pt x="1882760" y="0"/>
                </a:cubicBezTo>
                <a:cubicBezTo>
                  <a:pt x="1914509" y="38053"/>
                  <a:pt x="1938557" y="61658"/>
                  <a:pt x="1957874" y="75114"/>
                </a:cubicBezTo>
                <a:cubicBezTo>
                  <a:pt x="1947855" y="255563"/>
                  <a:pt x="1953278" y="300576"/>
                  <a:pt x="1957874" y="450675"/>
                </a:cubicBezTo>
                <a:lnTo>
                  <a:pt x="1957874" y="450675"/>
                </a:lnTo>
                <a:cubicBezTo>
                  <a:pt x="1778782" y="479679"/>
                  <a:pt x="1474479" y="433918"/>
                  <a:pt x="1266092" y="450675"/>
                </a:cubicBezTo>
                <a:cubicBezTo>
                  <a:pt x="1057705" y="467432"/>
                  <a:pt x="789844" y="460273"/>
                  <a:pt x="652625" y="450675"/>
                </a:cubicBezTo>
                <a:cubicBezTo>
                  <a:pt x="515406" y="441077"/>
                  <a:pt x="230432" y="418808"/>
                  <a:pt x="0" y="450675"/>
                </a:cubicBezTo>
                <a:lnTo>
                  <a:pt x="0" y="450675"/>
                </a:lnTo>
                <a:cubicBezTo>
                  <a:pt x="2048" y="275151"/>
                  <a:pt x="9839" y="247015"/>
                  <a:pt x="0" y="75114"/>
                </a:cubicBezTo>
                <a:cubicBezTo>
                  <a:pt x="20946" y="49791"/>
                  <a:pt x="57955" y="17002"/>
                  <a:pt x="75114" y="0"/>
                </a:cubicBezTo>
                <a:close/>
              </a:path>
              <a:path w="1957874" h="450675" stroke="0" extrusionOk="0">
                <a:moveTo>
                  <a:pt x="75114" y="0"/>
                </a:moveTo>
                <a:cubicBezTo>
                  <a:pt x="266448" y="17561"/>
                  <a:pt x="466037" y="10129"/>
                  <a:pt x="623433" y="0"/>
                </a:cubicBezTo>
                <a:cubicBezTo>
                  <a:pt x="780829" y="-10129"/>
                  <a:pt x="988061" y="-13051"/>
                  <a:pt x="1244058" y="0"/>
                </a:cubicBezTo>
                <a:cubicBezTo>
                  <a:pt x="1500055" y="13051"/>
                  <a:pt x="1702087" y="18825"/>
                  <a:pt x="1882760" y="0"/>
                </a:cubicBezTo>
                <a:cubicBezTo>
                  <a:pt x="1896400" y="21006"/>
                  <a:pt x="1940375" y="52024"/>
                  <a:pt x="1957874" y="75114"/>
                </a:cubicBezTo>
                <a:cubicBezTo>
                  <a:pt x="1944140" y="195984"/>
                  <a:pt x="1967177" y="305402"/>
                  <a:pt x="1957874" y="450675"/>
                </a:cubicBezTo>
                <a:lnTo>
                  <a:pt x="1957874" y="450675"/>
                </a:lnTo>
                <a:cubicBezTo>
                  <a:pt x="1782860" y="425091"/>
                  <a:pt x="1525667" y="427739"/>
                  <a:pt x="1324828" y="450675"/>
                </a:cubicBezTo>
                <a:cubicBezTo>
                  <a:pt x="1123989" y="473611"/>
                  <a:pt x="894677" y="446827"/>
                  <a:pt x="672203" y="450675"/>
                </a:cubicBezTo>
                <a:cubicBezTo>
                  <a:pt x="449730" y="454523"/>
                  <a:pt x="186084" y="451675"/>
                  <a:pt x="0" y="450675"/>
                </a:cubicBezTo>
                <a:lnTo>
                  <a:pt x="0" y="450675"/>
                </a:lnTo>
                <a:cubicBezTo>
                  <a:pt x="12051" y="281188"/>
                  <a:pt x="16035" y="253609"/>
                  <a:pt x="0" y="75114"/>
                </a:cubicBezTo>
                <a:cubicBezTo>
                  <a:pt x="28730" y="42356"/>
                  <a:pt x="54190" y="20723"/>
                  <a:pt x="75114" y="0"/>
                </a:cubicBezTo>
                <a:close/>
              </a:path>
            </a:pathLst>
          </a:custGeom>
          <a:solidFill>
            <a:srgbClr val="FF85FF"/>
          </a:solidFill>
          <a:ln w="19050">
            <a:solidFill>
              <a:schemeClr val="tx1"/>
            </a:solidFill>
            <a:extLst>
              <a:ext uri="{C807C97D-BFC1-408E-A445-0C87EB9F89A2}">
                <ask:lineSketchStyleProps xmlns:ask="http://schemas.microsoft.com/office/drawing/2018/sketchyshapes" sd="957862530">
                  <a:prstGeom prst="snip2Same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nip Same-side Corner of Rectangle 10">
            <a:extLst>
              <a:ext uri="{FF2B5EF4-FFF2-40B4-BE49-F238E27FC236}">
                <a16:creationId xmlns:a16="http://schemas.microsoft.com/office/drawing/2014/main" id="{C1B4F93B-19D1-1E45-9088-948EF1C7A4EE}"/>
              </a:ext>
            </a:extLst>
          </p:cNvPr>
          <p:cNvSpPr/>
          <p:nvPr/>
        </p:nvSpPr>
        <p:spPr>
          <a:xfrm>
            <a:off x="9997059" y="74785"/>
            <a:ext cx="1957874" cy="450675"/>
          </a:xfrm>
          <a:custGeom>
            <a:avLst/>
            <a:gdLst>
              <a:gd name="connsiteX0" fmla="*/ 75114 w 1957874"/>
              <a:gd name="connsiteY0" fmla="*/ 0 h 450675"/>
              <a:gd name="connsiteX1" fmla="*/ 677663 w 1957874"/>
              <a:gd name="connsiteY1" fmla="*/ 0 h 450675"/>
              <a:gd name="connsiteX2" fmla="*/ 1262135 w 1957874"/>
              <a:gd name="connsiteY2" fmla="*/ 0 h 450675"/>
              <a:gd name="connsiteX3" fmla="*/ 1882760 w 1957874"/>
              <a:gd name="connsiteY3" fmla="*/ 0 h 450675"/>
              <a:gd name="connsiteX4" fmla="*/ 1957874 w 1957874"/>
              <a:gd name="connsiteY4" fmla="*/ 75114 h 450675"/>
              <a:gd name="connsiteX5" fmla="*/ 1957874 w 1957874"/>
              <a:gd name="connsiteY5" fmla="*/ 450675 h 450675"/>
              <a:gd name="connsiteX6" fmla="*/ 1957874 w 1957874"/>
              <a:gd name="connsiteY6" fmla="*/ 450675 h 450675"/>
              <a:gd name="connsiteX7" fmla="*/ 1305249 w 1957874"/>
              <a:gd name="connsiteY7" fmla="*/ 450675 h 450675"/>
              <a:gd name="connsiteX8" fmla="*/ 633046 w 1957874"/>
              <a:gd name="connsiteY8" fmla="*/ 450675 h 450675"/>
              <a:gd name="connsiteX9" fmla="*/ 0 w 1957874"/>
              <a:gd name="connsiteY9" fmla="*/ 450675 h 450675"/>
              <a:gd name="connsiteX10" fmla="*/ 0 w 1957874"/>
              <a:gd name="connsiteY10" fmla="*/ 450675 h 450675"/>
              <a:gd name="connsiteX11" fmla="*/ 0 w 1957874"/>
              <a:gd name="connsiteY11" fmla="*/ 75114 h 450675"/>
              <a:gd name="connsiteX12" fmla="*/ 75114 w 1957874"/>
              <a:gd name="connsiteY12" fmla="*/ 0 h 450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57874" h="450675" fill="none" extrusionOk="0">
                <a:moveTo>
                  <a:pt x="75114" y="0"/>
                </a:moveTo>
                <a:cubicBezTo>
                  <a:pt x="201022" y="27108"/>
                  <a:pt x="479767" y="24493"/>
                  <a:pt x="677663" y="0"/>
                </a:cubicBezTo>
                <a:cubicBezTo>
                  <a:pt x="875559" y="-24493"/>
                  <a:pt x="1110497" y="289"/>
                  <a:pt x="1262135" y="0"/>
                </a:cubicBezTo>
                <a:cubicBezTo>
                  <a:pt x="1413773" y="-289"/>
                  <a:pt x="1749250" y="-9655"/>
                  <a:pt x="1882760" y="0"/>
                </a:cubicBezTo>
                <a:cubicBezTo>
                  <a:pt x="1921665" y="32917"/>
                  <a:pt x="1925859" y="41834"/>
                  <a:pt x="1957874" y="75114"/>
                </a:cubicBezTo>
                <a:cubicBezTo>
                  <a:pt x="1948364" y="225922"/>
                  <a:pt x="1939336" y="333815"/>
                  <a:pt x="1957874" y="450675"/>
                </a:cubicBezTo>
                <a:lnTo>
                  <a:pt x="1957874" y="450675"/>
                </a:lnTo>
                <a:cubicBezTo>
                  <a:pt x="1794210" y="427038"/>
                  <a:pt x="1489163" y="437087"/>
                  <a:pt x="1305249" y="450675"/>
                </a:cubicBezTo>
                <a:cubicBezTo>
                  <a:pt x="1121336" y="464263"/>
                  <a:pt x="831045" y="442593"/>
                  <a:pt x="633046" y="450675"/>
                </a:cubicBezTo>
                <a:cubicBezTo>
                  <a:pt x="435047" y="458757"/>
                  <a:pt x="230059" y="472912"/>
                  <a:pt x="0" y="450675"/>
                </a:cubicBezTo>
                <a:lnTo>
                  <a:pt x="0" y="450675"/>
                </a:lnTo>
                <a:cubicBezTo>
                  <a:pt x="8095" y="307023"/>
                  <a:pt x="-18300" y="218520"/>
                  <a:pt x="0" y="75114"/>
                </a:cubicBezTo>
                <a:cubicBezTo>
                  <a:pt x="13992" y="55741"/>
                  <a:pt x="56823" y="16410"/>
                  <a:pt x="75114" y="0"/>
                </a:cubicBezTo>
                <a:close/>
              </a:path>
              <a:path w="1957874" h="450675" stroke="0" extrusionOk="0">
                <a:moveTo>
                  <a:pt x="75114" y="0"/>
                </a:moveTo>
                <a:cubicBezTo>
                  <a:pt x="377441" y="7251"/>
                  <a:pt x="487800" y="-11496"/>
                  <a:pt x="695739" y="0"/>
                </a:cubicBezTo>
                <a:cubicBezTo>
                  <a:pt x="903678" y="11496"/>
                  <a:pt x="1034471" y="19823"/>
                  <a:pt x="1334441" y="0"/>
                </a:cubicBezTo>
                <a:cubicBezTo>
                  <a:pt x="1634411" y="-19823"/>
                  <a:pt x="1691905" y="-24363"/>
                  <a:pt x="1882760" y="0"/>
                </a:cubicBezTo>
                <a:cubicBezTo>
                  <a:pt x="1913437" y="25336"/>
                  <a:pt x="1919460" y="40080"/>
                  <a:pt x="1957874" y="75114"/>
                </a:cubicBezTo>
                <a:cubicBezTo>
                  <a:pt x="1942522" y="208347"/>
                  <a:pt x="1943894" y="268102"/>
                  <a:pt x="1957874" y="450675"/>
                </a:cubicBezTo>
                <a:lnTo>
                  <a:pt x="1957874" y="450675"/>
                </a:lnTo>
                <a:cubicBezTo>
                  <a:pt x="1761097" y="421107"/>
                  <a:pt x="1607163" y="470092"/>
                  <a:pt x="1285671" y="450675"/>
                </a:cubicBezTo>
                <a:cubicBezTo>
                  <a:pt x="964179" y="431258"/>
                  <a:pt x="807898" y="459963"/>
                  <a:pt x="613467" y="450675"/>
                </a:cubicBezTo>
                <a:cubicBezTo>
                  <a:pt x="419036" y="441387"/>
                  <a:pt x="212201" y="422634"/>
                  <a:pt x="0" y="450675"/>
                </a:cubicBezTo>
                <a:lnTo>
                  <a:pt x="0" y="450675"/>
                </a:lnTo>
                <a:cubicBezTo>
                  <a:pt x="-14756" y="291988"/>
                  <a:pt x="1820" y="221409"/>
                  <a:pt x="0" y="75114"/>
                </a:cubicBezTo>
                <a:cubicBezTo>
                  <a:pt x="32287" y="40793"/>
                  <a:pt x="51794" y="27235"/>
                  <a:pt x="75114" y="0"/>
                </a:cubicBezTo>
                <a:close/>
              </a:path>
            </a:pathLst>
          </a:custGeom>
          <a:solidFill>
            <a:srgbClr val="FF2F92"/>
          </a:solidFill>
          <a:ln w="19050">
            <a:solidFill>
              <a:schemeClr val="tx1"/>
            </a:solidFill>
            <a:extLst>
              <a:ext uri="{C807C97D-BFC1-408E-A445-0C87EB9F89A2}">
                <ask:lineSketchStyleProps xmlns:ask="http://schemas.microsoft.com/office/drawing/2018/sketchyshapes" sd="2005536757">
                  <a:prstGeom prst="snip2Same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52E017E0-E2DC-5046-9547-F6FE752A166B}"/>
              </a:ext>
            </a:extLst>
          </p:cNvPr>
          <p:cNvSpPr txBox="1"/>
          <p:nvPr/>
        </p:nvSpPr>
        <p:spPr>
          <a:xfrm>
            <a:off x="237066" y="396412"/>
            <a:ext cx="11717867" cy="6186309"/>
          </a:xfrm>
          <a:custGeom>
            <a:avLst/>
            <a:gdLst>
              <a:gd name="connsiteX0" fmla="*/ 0 w 11717867"/>
              <a:gd name="connsiteY0" fmla="*/ 0 h 6186309"/>
              <a:gd name="connsiteX1" fmla="*/ 468715 w 11717867"/>
              <a:gd name="connsiteY1" fmla="*/ 0 h 6186309"/>
              <a:gd name="connsiteX2" fmla="*/ 1171787 w 11717867"/>
              <a:gd name="connsiteY2" fmla="*/ 0 h 6186309"/>
              <a:gd name="connsiteX3" fmla="*/ 1640501 w 11717867"/>
              <a:gd name="connsiteY3" fmla="*/ 0 h 6186309"/>
              <a:gd name="connsiteX4" fmla="*/ 1874859 w 11717867"/>
              <a:gd name="connsiteY4" fmla="*/ 0 h 6186309"/>
              <a:gd name="connsiteX5" fmla="*/ 2343573 w 11717867"/>
              <a:gd name="connsiteY5" fmla="*/ 0 h 6186309"/>
              <a:gd name="connsiteX6" fmla="*/ 3046645 w 11717867"/>
              <a:gd name="connsiteY6" fmla="*/ 0 h 6186309"/>
              <a:gd name="connsiteX7" fmla="*/ 3866896 w 11717867"/>
              <a:gd name="connsiteY7" fmla="*/ 0 h 6186309"/>
              <a:gd name="connsiteX8" fmla="*/ 4101253 w 11717867"/>
              <a:gd name="connsiteY8" fmla="*/ 0 h 6186309"/>
              <a:gd name="connsiteX9" fmla="*/ 4335611 w 11717867"/>
              <a:gd name="connsiteY9" fmla="*/ 0 h 6186309"/>
              <a:gd name="connsiteX10" fmla="*/ 5155861 w 11717867"/>
              <a:gd name="connsiteY10" fmla="*/ 0 h 6186309"/>
              <a:gd name="connsiteX11" fmla="*/ 5390219 w 11717867"/>
              <a:gd name="connsiteY11" fmla="*/ 0 h 6186309"/>
              <a:gd name="connsiteX12" fmla="*/ 5976112 w 11717867"/>
              <a:gd name="connsiteY12" fmla="*/ 0 h 6186309"/>
              <a:gd name="connsiteX13" fmla="*/ 6327648 w 11717867"/>
              <a:gd name="connsiteY13" fmla="*/ 0 h 6186309"/>
              <a:gd name="connsiteX14" fmla="*/ 6679184 w 11717867"/>
              <a:gd name="connsiteY14" fmla="*/ 0 h 6186309"/>
              <a:gd name="connsiteX15" fmla="*/ 7030720 w 11717867"/>
              <a:gd name="connsiteY15" fmla="*/ 0 h 6186309"/>
              <a:gd name="connsiteX16" fmla="*/ 7382256 w 11717867"/>
              <a:gd name="connsiteY16" fmla="*/ 0 h 6186309"/>
              <a:gd name="connsiteX17" fmla="*/ 7850971 w 11717867"/>
              <a:gd name="connsiteY17" fmla="*/ 0 h 6186309"/>
              <a:gd name="connsiteX18" fmla="*/ 8202507 w 11717867"/>
              <a:gd name="connsiteY18" fmla="*/ 0 h 6186309"/>
              <a:gd name="connsiteX19" fmla="*/ 8671222 w 11717867"/>
              <a:gd name="connsiteY19" fmla="*/ 0 h 6186309"/>
              <a:gd name="connsiteX20" fmla="*/ 9374294 w 11717867"/>
              <a:gd name="connsiteY20" fmla="*/ 0 h 6186309"/>
              <a:gd name="connsiteX21" fmla="*/ 9725830 w 11717867"/>
              <a:gd name="connsiteY21" fmla="*/ 0 h 6186309"/>
              <a:gd name="connsiteX22" fmla="*/ 9960187 w 11717867"/>
              <a:gd name="connsiteY22" fmla="*/ 0 h 6186309"/>
              <a:gd name="connsiteX23" fmla="*/ 10780438 w 11717867"/>
              <a:gd name="connsiteY23" fmla="*/ 0 h 6186309"/>
              <a:gd name="connsiteX24" fmla="*/ 11014795 w 11717867"/>
              <a:gd name="connsiteY24" fmla="*/ 0 h 6186309"/>
              <a:gd name="connsiteX25" fmla="*/ 11717867 w 11717867"/>
              <a:gd name="connsiteY25" fmla="*/ 0 h 6186309"/>
              <a:gd name="connsiteX26" fmla="*/ 11717867 w 11717867"/>
              <a:gd name="connsiteY26" fmla="*/ 376802 h 6186309"/>
              <a:gd name="connsiteX27" fmla="*/ 11717867 w 11717867"/>
              <a:gd name="connsiteY27" fmla="*/ 939194 h 6186309"/>
              <a:gd name="connsiteX28" fmla="*/ 11717867 w 11717867"/>
              <a:gd name="connsiteY28" fmla="*/ 1563449 h 6186309"/>
              <a:gd name="connsiteX29" fmla="*/ 11717867 w 11717867"/>
              <a:gd name="connsiteY29" fmla="*/ 2063978 h 6186309"/>
              <a:gd name="connsiteX30" fmla="*/ 11717867 w 11717867"/>
              <a:gd name="connsiteY30" fmla="*/ 2502643 h 6186309"/>
              <a:gd name="connsiteX31" fmla="*/ 11717867 w 11717867"/>
              <a:gd name="connsiteY31" fmla="*/ 2941309 h 6186309"/>
              <a:gd name="connsiteX32" fmla="*/ 11717867 w 11717867"/>
              <a:gd name="connsiteY32" fmla="*/ 3565564 h 6186309"/>
              <a:gd name="connsiteX33" fmla="*/ 11717867 w 11717867"/>
              <a:gd name="connsiteY33" fmla="*/ 3942366 h 6186309"/>
              <a:gd name="connsiteX34" fmla="*/ 11717867 w 11717867"/>
              <a:gd name="connsiteY34" fmla="*/ 4442895 h 6186309"/>
              <a:gd name="connsiteX35" fmla="*/ 11717867 w 11717867"/>
              <a:gd name="connsiteY35" fmla="*/ 5005286 h 6186309"/>
              <a:gd name="connsiteX36" fmla="*/ 11717867 w 11717867"/>
              <a:gd name="connsiteY36" fmla="*/ 5443952 h 6186309"/>
              <a:gd name="connsiteX37" fmla="*/ 11717867 w 11717867"/>
              <a:gd name="connsiteY37" fmla="*/ 6186309 h 6186309"/>
              <a:gd name="connsiteX38" fmla="*/ 11483510 w 11717867"/>
              <a:gd name="connsiteY38" fmla="*/ 6186309 h 6186309"/>
              <a:gd name="connsiteX39" fmla="*/ 11249152 w 11717867"/>
              <a:gd name="connsiteY39" fmla="*/ 6186309 h 6186309"/>
              <a:gd name="connsiteX40" fmla="*/ 10428902 w 11717867"/>
              <a:gd name="connsiteY40" fmla="*/ 6186309 h 6186309"/>
              <a:gd name="connsiteX41" fmla="*/ 9960187 w 11717867"/>
              <a:gd name="connsiteY41" fmla="*/ 6186309 h 6186309"/>
              <a:gd name="connsiteX42" fmla="*/ 9139936 w 11717867"/>
              <a:gd name="connsiteY42" fmla="*/ 6186309 h 6186309"/>
              <a:gd name="connsiteX43" fmla="*/ 8554043 w 11717867"/>
              <a:gd name="connsiteY43" fmla="*/ 6186309 h 6186309"/>
              <a:gd name="connsiteX44" fmla="*/ 8319686 w 11717867"/>
              <a:gd name="connsiteY44" fmla="*/ 6186309 h 6186309"/>
              <a:gd name="connsiteX45" fmla="*/ 7968150 w 11717867"/>
              <a:gd name="connsiteY45" fmla="*/ 6186309 h 6186309"/>
              <a:gd name="connsiteX46" fmla="*/ 7499435 w 11717867"/>
              <a:gd name="connsiteY46" fmla="*/ 6186309 h 6186309"/>
              <a:gd name="connsiteX47" fmla="*/ 6796363 w 11717867"/>
              <a:gd name="connsiteY47" fmla="*/ 6186309 h 6186309"/>
              <a:gd name="connsiteX48" fmla="*/ 6093291 w 11717867"/>
              <a:gd name="connsiteY48" fmla="*/ 6186309 h 6186309"/>
              <a:gd name="connsiteX49" fmla="*/ 5507397 w 11717867"/>
              <a:gd name="connsiteY49" fmla="*/ 6186309 h 6186309"/>
              <a:gd name="connsiteX50" fmla="*/ 5038683 w 11717867"/>
              <a:gd name="connsiteY50" fmla="*/ 6186309 h 6186309"/>
              <a:gd name="connsiteX51" fmla="*/ 4218432 w 11717867"/>
              <a:gd name="connsiteY51" fmla="*/ 6186309 h 6186309"/>
              <a:gd name="connsiteX52" fmla="*/ 3632539 w 11717867"/>
              <a:gd name="connsiteY52" fmla="*/ 6186309 h 6186309"/>
              <a:gd name="connsiteX53" fmla="*/ 3281003 w 11717867"/>
              <a:gd name="connsiteY53" fmla="*/ 6186309 h 6186309"/>
              <a:gd name="connsiteX54" fmla="*/ 2929467 w 11717867"/>
              <a:gd name="connsiteY54" fmla="*/ 6186309 h 6186309"/>
              <a:gd name="connsiteX55" fmla="*/ 2695109 w 11717867"/>
              <a:gd name="connsiteY55" fmla="*/ 6186309 h 6186309"/>
              <a:gd name="connsiteX56" fmla="*/ 2109216 w 11717867"/>
              <a:gd name="connsiteY56" fmla="*/ 6186309 h 6186309"/>
              <a:gd name="connsiteX57" fmla="*/ 1757680 w 11717867"/>
              <a:gd name="connsiteY57" fmla="*/ 6186309 h 6186309"/>
              <a:gd name="connsiteX58" fmla="*/ 937429 w 11717867"/>
              <a:gd name="connsiteY58" fmla="*/ 6186309 h 6186309"/>
              <a:gd name="connsiteX59" fmla="*/ 0 w 11717867"/>
              <a:gd name="connsiteY59" fmla="*/ 6186309 h 6186309"/>
              <a:gd name="connsiteX60" fmla="*/ 0 w 11717867"/>
              <a:gd name="connsiteY60" fmla="*/ 5685780 h 6186309"/>
              <a:gd name="connsiteX61" fmla="*/ 0 w 11717867"/>
              <a:gd name="connsiteY61" fmla="*/ 5061526 h 6186309"/>
              <a:gd name="connsiteX62" fmla="*/ 0 w 11717867"/>
              <a:gd name="connsiteY62" fmla="*/ 4684723 h 6186309"/>
              <a:gd name="connsiteX63" fmla="*/ 0 w 11717867"/>
              <a:gd name="connsiteY63" fmla="*/ 4246058 h 6186309"/>
              <a:gd name="connsiteX64" fmla="*/ 0 w 11717867"/>
              <a:gd name="connsiteY64" fmla="*/ 3621803 h 6186309"/>
              <a:gd name="connsiteX65" fmla="*/ 0 w 11717867"/>
              <a:gd name="connsiteY65" fmla="*/ 2935685 h 6186309"/>
              <a:gd name="connsiteX66" fmla="*/ 0 w 11717867"/>
              <a:gd name="connsiteY66" fmla="*/ 2249567 h 6186309"/>
              <a:gd name="connsiteX67" fmla="*/ 0 w 11717867"/>
              <a:gd name="connsiteY67" fmla="*/ 1687175 h 6186309"/>
              <a:gd name="connsiteX68" fmla="*/ 0 w 11717867"/>
              <a:gd name="connsiteY68" fmla="*/ 1186647 h 6186309"/>
              <a:gd name="connsiteX69" fmla="*/ 0 w 11717867"/>
              <a:gd name="connsiteY69" fmla="*/ 624255 h 6186309"/>
              <a:gd name="connsiteX70" fmla="*/ 0 w 11717867"/>
              <a:gd name="connsiteY70" fmla="*/ 0 h 6186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11717867" h="6186309" fill="none" extrusionOk="0">
                <a:moveTo>
                  <a:pt x="0" y="0"/>
                </a:moveTo>
                <a:cubicBezTo>
                  <a:pt x="100632" y="-52013"/>
                  <a:pt x="323942" y="38274"/>
                  <a:pt x="468715" y="0"/>
                </a:cubicBezTo>
                <a:cubicBezTo>
                  <a:pt x="613488" y="-38274"/>
                  <a:pt x="908838" y="16014"/>
                  <a:pt x="1171787" y="0"/>
                </a:cubicBezTo>
                <a:cubicBezTo>
                  <a:pt x="1434736" y="-16014"/>
                  <a:pt x="1433733" y="5100"/>
                  <a:pt x="1640501" y="0"/>
                </a:cubicBezTo>
                <a:cubicBezTo>
                  <a:pt x="1847269" y="-5100"/>
                  <a:pt x="1788165" y="20431"/>
                  <a:pt x="1874859" y="0"/>
                </a:cubicBezTo>
                <a:cubicBezTo>
                  <a:pt x="1961553" y="-20431"/>
                  <a:pt x="2235414" y="4650"/>
                  <a:pt x="2343573" y="0"/>
                </a:cubicBezTo>
                <a:cubicBezTo>
                  <a:pt x="2451732" y="-4650"/>
                  <a:pt x="2695912" y="45725"/>
                  <a:pt x="3046645" y="0"/>
                </a:cubicBezTo>
                <a:cubicBezTo>
                  <a:pt x="3397378" y="-45725"/>
                  <a:pt x="3634047" y="2107"/>
                  <a:pt x="3866896" y="0"/>
                </a:cubicBezTo>
                <a:cubicBezTo>
                  <a:pt x="4099745" y="-2107"/>
                  <a:pt x="4000423" y="4928"/>
                  <a:pt x="4101253" y="0"/>
                </a:cubicBezTo>
                <a:cubicBezTo>
                  <a:pt x="4202083" y="-4928"/>
                  <a:pt x="4276206" y="23158"/>
                  <a:pt x="4335611" y="0"/>
                </a:cubicBezTo>
                <a:cubicBezTo>
                  <a:pt x="4395016" y="-23158"/>
                  <a:pt x="4940005" y="13697"/>
                  <a:pt x="5155861" y="0"/>
                </a:cubicBezTo>
                <a:cubicBezTo>
                  <a:pt x="5371717" y="-13697"/>
                  <a:pt x="5315193" y="27135"/>
                  <a:pt x="5390219" y="0"/>
                </a:cubicBezTo>
                <a:cubicBezTo>
                  <a:pt x="5465245" y="-27135"/>
                  <a:pt x="5707139" y="66631"/>
                  <a:pt x="5976112" y="0"/>
                </a:cubicBezTo>
                <a:cubicBezTo>
                  <a:pt x="6245085" y="-66631"/>
                  <a:pt x="6164351" y="17343"/>
                  <a:pt x="6327648" y="0"/>
                </a:cubicBezTo>
                <a:cubicBezTo>
                  <a:pt x="6490945" y="-17343"/>
                  <a:pt x="6558954" y="22099"/>
                  <a:pt x="6679184" y="0"/>
                </a:cubicBezTo>
                <a:cubicBezTo>
                  <a:pt x="6799414" y="-22099"/>
                  <a:pt x="6930156" y="28033"/>
                  <a:pt x="7030720" y="0"/>
                </a:cubicBezTo>
                <a:cubicBezTo>
                  <a:pt x="7131284" y="-28033"/>
                  <a:pt x="7259178" y="27106"/>
                  <a:pt x="7382256" y="0"/>
                </a:cubicBezTo>
                <a:cubicBezTo>
                  <a:pt x="7505334" y="-27106"/>
                  <a:pt x="7674942" y="1979"/>
                  <a:pt x="7850971" y="0"/>
                </a:cubicBezTo>
                <a:cubicBezTo>
                  <a:pt x="8027001" y="-1979"/>
                  <a:pt x="8066014" y="10642"/>
                  <a:pt x="8202507" y="0"/>
                </a:cubicBezTo>
                <a:cubicBezTo>
                  <a:pt x="8339000" y="-10642"/>
                  <a:pt x="8468036" y="26395"/>
                  <a:pt x="8671222" y="0"/>
                </a:cubicBezTo>
                <a:cubicBezTo>
                  <a:pt x="8874408" y="-26395"/>
                  <a:pt x="9228838" y="19617"/>
                  <a:pt x="9374294" y="0"/>
                </a:cubicBezTo>
                <a:cubicBezTo>
                  <a:pt x="9519750" y="-19617"/>
                  <a:pt x="9630359" y="8862"/>
                  <a:pt x="9725830" y="0"/>
                </a:cubicBezTo>
                <a:cubicBezTo>
                  <a:pt x="9821301" y="-8862"/>
                  <a:pt x="9886090" y="11556"/>
                  <a:pt x="9960187" y="0"/>
                </a:cubicBezTo>
                <a:cubicBezTo>
                  <a:pt x="10034284" y="-11556"/>
                  <a:pt x="10414133" y="36977"/>
                  <a:pt x="10780438" y="0"/>
                </a:cubicBezTo>
                <a:cubicBezTo>
                  <a:pt x="11146743" y="-36977"/>
                  <a:pt x="10952554" y="4149"/>
                  <a:pt x="11014795" y="0"/>
                </a:cubicBezTo>
                <a:cubicBezTo>
                  <a:pt x="11077036" y="-4149"/>
                  <a:pt x="11558968" y="17296"/>
                  <a:pt x="11717867" y="0"/>
                </a:cubicBezTo>
                <a:cubicBezTo>
                  <a:pt x="11731231" y="161855"/>
                  <a:pt x="11715819" y="275617"/>
                  <a:pt x="11717867" y="376802"/>
                </a:cubicBezTo>
                <a:cubicBezTo>
                  <a:pt x="11719915" y="477987"/>
                  <a:pt x="11658700" y="794284"/>
                  <a:pt x="11717867" y="939194"/>
                </a:cubicBezTo>
                <a:cubicBezTo>
                  <a:pt x="11777034" y="1084104"/>
                  <a:pt x="11653704" y="1271348"/>
                  <a:pt x="11717867" y="1563449"/>
                </a:cubicBezTo>
                <a:cubicBezTo>
                  <a:pt x="11782030" y="1855551"/>
                  <a:pt x="11708135" y="1912194"/>
                  <a:pt x="11717867" y="2063978"/>
                </a:cubicBezTo>
                <a:cubicBezTo>
                  <a:pt x="11727599" y="2215762"/>
                  <a:pt x="11717220" y="2401775"/>
                  <a:pt x="11717867" y="2502643"/>
                </a:cubicBezTo>
                <a:cubicBezTo>
                  <a:pt x="11718514" y="2603512"/>
                  <a:pt x="11671316" y="2786468"/>
                  <a:pt x="11717867" y="2941309"/>
                </a:cubicBezTo>
                <a:cubicBezTo>
                  <a:pt x="11764418" y="3096150"/>
                  <a:pt x="11700662" y="3426010"/>
                  <a:pt x="11717867" y="3565564"/>
                </a:cubicBezTo>
                <a:cubicBezTo>
                  <a:pt x="11735072" y="3705118"/>
                  <a:pt x="11698864" y="3813525"/>
                  <a:pt x="11717867" y="3942366"/>
                </a:cubicBezTo>
                <a:cubicBezTo>
                  <a:pt x="11736870" y="4071207"/>
                  <a:pt x="11685752" y="4220935"/>
                  <a:pt x="11717867" y="4442895"/>
                </a:cubicBezTo>
                <a:cubicBezTo>
                  <a:pt x="11749982" y="4664855"/>
                  <a:pt x="11671637" y="4830976"/>
                  <a:pt x="11717867" y="5005286"/>
                </a:cubicBezTo>
                <a:cubicBezTo>
                  <a:pt x="11764097" y="5179596"/>
                  <a:pt x="11694447" y="5338664"/>
                  <a:pt x="11717867" y="5443952"/>
                </a:cubicBezTo>
                <a:cubicBezTo>
                  <a:pt x="11741287" y="5549240"/>
                  <a:pt x="11660601" y="5976704"/>
                  <a:pt x="11717867" y="6186309"/>
                </a:cubicBezTo>
                <a:cubicBezTo>
                  <a:pt x="11603021" y="6202034"/>
                  <a:pt x="11583745" y="6183075"/>
                  <a:pt x="11483510" y="6186309"/>
                </a:cubicBezTo>
                <a:cubicBezTo>
                  <a:pt x="11383275" y="6189543"/>
                  <a:pt x="11310392" y="6181642"/>
                  <a:pt x="11249152" y="6186309"/>
                </a:cubicBezTo>
                <a:cubicBezTo>
                  <a:pt x="11187912" y="6190976"/>
                  <a:pt x="10692336" y="6122196"/>
                  <a:pt x="10428902" y="6186309"/>
                </a:cubicBezTo>
                <a:cubicBezTo>
                  <a:pt x="10165468" y="6250422"/>
                  <a:pt x="10085395" y="6149338"/>
                  <a:pt x="9960187" y="6186309"/>
                </a:cubicBezTo>
                <a:cubicBezTo>
                  <a:pt x="9834979" y="6223280"/>
                  <a:pt x="9524931" y="6123038"/>
                  <a:pt x="9139936" y="6186309"/>
                </a:cubicBezTo>
                <a:cubicBezTo>
                  <a:pt x="8754941" y="6249580"/>
                  <a:pt x="8698923" y="6118075"/>
                  <a:pt x="8554043" y="6186309"/>
                </a:cubicBezTo>
                <a:cubicBezTo>
                  <a:pt x="8409163" y="6254543"/>
                  <a:pt x="8421981" y="6177968"/>
                  <a:pt x="8319686" y="6186309"/>
                </a:cubicBezTo>
                <a:cubicBezTo>
                  <a:pt x="8217391" y="6194650"/>
                  <a:pt x="8126173" y="6176422"/>
                  <a:pt x="7968150" y="6186309"/>
                </a:cubicBezTo>
                <a:cubicBezTo>
                  <a:pt x="7810127" y="6196196"/>
                  <a:pt x="7696204" y="6159318"/>
                  <a:pt x="7499435" y="6186309"/>
                </a:cubicBezTo>
                <a:cubicBezTo>
                  <a:pt x="7302667" y="6213300"/>
                  <a:pt x="7135065" y="6143195"/>
                  <a:pt x="6796363" y="6186309"/>
                </a:cubicBezTo>
                <a:cubicBezTo>
                  <a:pt x="6457661" y="6229423"/>
                  <a:pt x="6346060" y="6146933"/>
                  <a:pt x="6093291" y="6186309"/>
                </a:cubicBezTo>
                <a:cubicBezTo>
                  <a:pt x="5840522" y="6225685"/>
                  <a:pt x="5684602" y="6153721"/>
                  <a:pt x="5507397" y="6186309"/>
                </a:cubicBezTo>
                <a:cubicBezTo>
                  <a:pt x="5330192" y="6218897"/>
                  <a:pt x="5155158" y="6180209"/>
                  <a:pt x="5038683" y="6186309"/>
                </a:cubicBezTo>
                <a:cubicBezTo>
                  <a:pt x="4922208" y="6192409"/>
                  <a:pt x="4508549" y="6175966"/>
                  <a:pt x="4218432" y="6186309"/>
                </a:cubicBezTo>
                <a:cubicBezTo>
                  <a:pt x="3928315" y="6196652"/>
                  <a:pt x="3914672" y="6122446"/>
                  <a:pt x="3632539" y="6186309"/>
                </a:cubicBezTo>
                <a:cubicBezTo>
                  <a:pt x="3350406" y="6250172"/>
                  <a:pt x="3366395" y="6147070"/>
                  <a:pt x="3281003" y="6186309"/>
                </a:cubicBezTo>
                <a:cubicBezTo>
                  <a:pt x="3195611" y="6225548"/>
                  <a:pt x="3037940" y="6174849"/>
                  <a:pt x="2929467" y="6186309"/>
                </a:cubicBezTo>
                <a:cubicBezTo>
                  <a:pt x="2820994" y="6197769"/>
                  <a:pt x="2754173" y="6182344"/>
                  <a:pt x="2695109" y="6186309"/>
                </a:cubicBezTo>
                <a:cubicBezTo>
                  <a:pt x="2636045" y="6190274"/>
                  <a:pt x="2252048" y="6140696"/>
                  <a:pt x="2109216" y="6186309"/>
                </a:cubicBezTo>
                <a:cubicBezTo>
                  <a:pt x="1966384" y="6231922"/>
                  <a:pt x="1886401" y="6161546"/>
                  <a:pt x="1757680" y="6186309"/>
                </a:cubicBezTo>
                <a:cubicBezTo>
                  <a:pt x="1628959" y="6211072"/>
                  <a:pt x="1221134" y="6153880"/>
                  <a:pt x="937429" y="6186309"/>
                </a:cubicBezTo>
                <a:cubicBezTo>
                  <a:pt x="653724" y="6218738"/>
                  <a:pt x="376095" y="6079604"/>
                  <a:pt x="0" y="6186309"/>
                </a:cubicBezTo>
                <a:cubicBezTo>
                  <a:pt x="-50200" y="6058963"/>
                  <a:pt x="41075" y="5865151"/>
                  <a:pt x="0" y="5685780"/>
                </a:cubicBezTo>
                <a:cubicBezTo>
                  <a:pt x="-41075" y="5506409"/>
                  <a:pt x="35684" y="5254538"/>
                  <a:pt x="0" y="5061526"/>
                </a:cubicBezTo>
                <a:cubicBezTo>
                  <a:pt x="-35684" y="4868514"/>
                  <a:pt x="43823" y="4781733"/>
                  <a:pt x="0" y="4684723"/>
                </a:cubicBezTo>
                <a:cubicBezTo>
                  <a:pt x="-43823" y="4587713"/>
                  <a:pt x="11333" y="4444942"/>
                  <a:pt x="0" y="4246058"/>
                </a:cubicBezTo>
                <a:cubicBezTo>
                  <a:pt x="-11333" y="4047174"/>
                  <a:pt x="62712" y="3875224"/>
                  <a:pt x="0" y="3621803"/>
                </a:cubicBezTo>
                <a:cubicBezTo>
                  <a:pt x="-62712" y="3368383"/>
                  <a:pt x="70958" y="3278416"/>
                  <a:pt x="0" y="2935685"/>
                </a:cubicBezTo>
                <a:cubicBezTo>
                  <a:pt x="-70958" y="2592954"/>
                  <a:pt x="60493" y="2498218"/>
                  <a:pt x="0" y="2249567"/>
                </a:cubicBezTo>
                <a:cubicBezTo>
                  <a:pt x="-60493" y="2000916"/>
                  <a:pt x="46048" y="1934838"/>
                  <a:pt x="0" y="1687175"/>
                </a:cubicBezTo>
                <a:cubicBezTo>
                  <a:pt x="-46048" y="1439512"/>
                  <a:pt x="41422" y="1416711"/>
                  <a:pt x="0" y="1186647"/>
                </a:cubicBezTo>
                <a:cubicBezTo>
                  <a:pt x="-41422" y="956583"/>
                  <a:pt x="49791" y="836445"/>
                  <a:pt x="0" y="624255"/>
                </a:cubicBezTo>
                <a:cubicBezTo>
                  <a:pt x="-49791" y="412065"/>
                  <a:pt x="59959" y="237809"/>
                  <a:pt x="0" y="0"/>
                </a:cubicBezTo>
                <a:close/>
              </a:path>
              <a:path w="11717867" h="6186309" stroke="0" extrusionOk="0">
                <a:moveTo>
                  <a:pt x="0" y="0"/>
                </a:moveTo>
                <a:cubicBezTo>
                  <a:pt x="161057" y="-1632"/>
                  <a:pt x="236580" y="35146"/>
                  <a:pt x="468715" y="0"/>
                </a:cubicBezTo>
                <a:cubicBezTo>
                  <a:pt x="700850" y="-35146"/>
                  <a:pt x="602876" y="19500"/>
                  <a:pt x="703072" y="0"/>
                </a:cubicBezTo>
                <a:cubicBezTo>
                  <a:pt x="803268" y="-19500"/>
                  <a:pt x="1234012" y="7152"/>
                  <a:pt x="1523323" y="0"/>
                </a:cubicBezTo>
                <a:cubicBezTo>
                  <a:pt x="1812634" y="-7152"/>
                  <a:pt x="1759489" y="3134"/>
                  <a:pt x="1992037" y="0"/>
                </a:cubicBezTo>
                <a:cubicBezTo>
                  <a:pt x="2224585" y="-3134"/>
                  <a:pt x="2313538" y="27389"/>
                  <a:pt x="2460752" y="0"/>
                </a:cubicBezTo>
                <a:cubicBezTo>
                  <a:pt x="2607966" y="-27389"/>
                  <a:pt x="3000425" y="46562"/>
                  <a:pt x="3281003" y="0"/>
                </a:cubicBezTo>
                <a:cubicBezTo>
                  <a:pt x="3561581" y="-46562"/>
                  <a:pt x="3495268" y="9372"/>
                  <a:pt x="3632539" y="0"/>
                </a:cubicBezTo>
                <a:cubicBezTo>
                  <a:pt x="3769810" y="-9372"/>
                  <a:pt x="4114865" y="71691"/>
                  <a:pt x="4452789" y="0"/>
                </a:cubicBezTo>
                <a:cubicBezTo>
                  <a:pt x="4790713" y="-71691"/>
                  <a:pt x="4884560" y="48689"/>
                  <a:pt x="5273040" y="0"/>
                </a:cubicBezTo>
                <a:cubicBezTo>
                  <a:pt x="5661520" y="-48689"/>
                  <a:pt x="5589726" y="42024"/>
                  <a:pt x="5858934" y="0"/>
                </a:cubicBezTo>
                <a:cubicBezTo>
                  <a:pt x="6128142" y="-42024"/>
                  <a:pt x="6341650" y="27279"/>
                  <a:pt x="6679184" y="0"/>
                </a:cubicBezTo>
                <a:cubicBezTo>
                  <a:pt x="7016718" y="-27279"/>
                  <a:pt x="6960005" y="41792"/>
                  <a:pt x="7147899" y="0"/>
                </a:cubicBezTo>
                <a:cubicBezTo>
                  <a:pt x="7335794" y="-41792"/>
                  <a:pt x="7485501" y="14770"/>
                  <a:pt x="7616614" y="0"/>
                </a:cubicBezTo>
                <a:cubicBezTo>
                  <a:pt x="7747728" y="-14770"/>
                  <a:pt x="8005644" y="1652"/>
                  <a:pt x="8319686" y="0"/>
                </a:cubicBezTo>
                <a:cubicBezTo>
                  <a:pt x="8633728" y="-1652"/>
                  <a:pt x="8653126" y="44292"/>
                  <a:pt x="8788400" y="0"/>
                </a:cubicBezTo>
                <a:cubicBezTo>
                  <a:pt x="8923674" y="-44292"/>
                  <a:pt x="9438641" y="88511"/>
                  <a:pt x="9608651" y="0"/>
                </a:cubicBezTo>
                <a:cubicBezTo>
                  <a:pt x="9778661" y="-88511"/>
                  <a:pt x="10045189" y="90443"/>
                  <a:pt x="10428902" y="0"/>
                </a:cubicBezTo>
                <a:cubicBezTo>
                  <a:pt x="10812615" y="-90443"/>
                  <a:pt x="10770190" y="51743"/>
                  <a:pt x="11014795" y="0"/>
                </a:cubicBezTo>
                <a:cubicBezTo>
                  <a:pt x="11259400" y="-51743"/>
                  <a:pt x="11441118" y="23558"/>
                  <a:pt x="11717867" y="0"/>
                </a:cubicBezTo>
                <a:cubicBezTo>
                  <a:pt x="11719326" y="162948"/>
                  <a:pt x="11673291" y="283206"/>
                  <a:pt x="11717867" y="376802"/>
                </a:cubicBezTo>
                <a:cubicBezTo>
                  <a:pt x="11762443" y="470398"/>
                  <a:pt x="11691808" y="707353"/>
                  <a:pt x="11717867" y="815468"/>
                </a:cubicBezTo>
                <a:cubicBezTo>
                  <a:pt x="11743926" y="923583"/>
                  <a:pt x="11682904" y="1128631"/>
                  <a:pt x="11717867" y="1439723"/>
                </a:cubicBezTo>
                <a:cubicBezTo>
                  <a:pt x="11752830" y="1750815"/>
                  <a:pt x="11712226" y="1828310"/>
                  <a:pt x="11717867" y="1940251"/>
                </a:cubicBezTo>
                <a:cubicBezTo>
                  <a:pt x="11723508" y="2052192"/>
                  <a:pt x="11707791" y="2194095"/>
                  <a:pt x="11717867" y="2378917"/>
                </a:cubicBezTo>
                <a:cubicBezTo>
                  <a:pt x="11727943" y="2563739"/>
                  <a:pt x="11659197" y="2867029"/>
                  <a:pt x="11717867" y="3003172"/>
                </a:cubicBezTo>
                <a:cubicBezTo>
                  <a:pt x="11776537" y="3139316"/>
                  <a:pt x="11682353" y="3443332"/>
                  <a:pt x="11717867" y="3565564"/>
                </a:cubicBezTo>
                <a:cubicBezTo>
                  <a:pt x="11753381" y="3687796"/>
                  <a:pt x="11674888" y="4008649"/>
                  <a:pt x="11717867" y="4127955"/>
                </a:cubicBezTo>
                <a:cubicBezTo>
                  <a:pt x="11760846" y="4247261"/>
                  <a:pt x="11699538" y="4483296"/>
                  <a:pt x="11717867" y="4814073"/>
                </a:cubicBezTo>
                <a:cubicBezTo>
                  <a:pt x="11736196" y="5144850"/>
                  <a:pt x="11695553" y="5163895"/>
                  <a:pt x="11717867" y="5438328"/>
                </a:cubicBezTo>
                <a:cubicBezTo>
                  <a:pt x="11740181" y="5712762"/>
                  <a:pt x="11681028" y="5859084"/>
                  <a:pt x="11717867" y="6186309"/>
                </a:cubicBezTo>
                <a:cubicBezTo>
                  <a:pt x="11514185" y="6193045"/>
                  <a:pt x="11433724" y="6150719"/>
                  <a:pt x="11249152" y="6186309"/>
                </a:cubicBezTo>
                <a:cubicBezTo>
                  <a:pt x="11064581" y="6221899"/>
                  <a:pt x="11088007" y="6168227"/>
                  <a:pt x="11014795" y="6186309"/>
                </a:cubicBezTo>
                <a:cubicBezTo>
                  <a:pt x="10941583" y="6204391"/>
                  <a:pt x="10557479" y="6124180"/>
                  <a:pt x="10311723" y="6186309"/>
                </a:cubicBezTo>
                <a:cubicBezTo>
                  <a:pt x="10065967" y="6248438"/>
                  <a:pt x="10092554" y="6186020"/>
                  <a:pt x="9960187" y="6186309"/>
                </a:cubicBezTo>
                <a:cubicBezTo>
                  <a:pt x="9827820" y="6186598"/>
                  <a:pt x="9800699" y="6177070"/>
                  <a:pt x="9725830" y="6186309"/>
                </a:cubicBezTo>
                <a:cubicBezTo>
                  <a:pt x="9650961" y="6195548"/>
                  <a:pt x="9489565" y="6144876"/>
                  <a:pt x="9374294" y="6186309"/>
                </a:cubicBezTo>
                <a:cubicBezTo>
                  <a:pt x="9259023" y="6227742"/>
                  <a:pt x="8846333" y="6120464"/>
                  <a:pt x="8671222" y="6186309"/>
                </a:cubicBezTo>
                <a:cubicBezTo>
                  <a:pt x="8496111" y="6252154"/>
                  <a:pt x="8493945" y="6180468"/>
                  <a:pt x="8319686" y="6186309"/>
                </a:cubicBezTo>
                <a:cubicBezTo>
                  <a:pt x="8145427" y="6192150"/>
                  <a:pt x="8154294" y="6184944"/>
                  <a:pt x="8085328" y="6186309"/>
                </a:cubicBezTo>
                <a:cubicBezTo>
                  <a:pt x="8016362" y="6187674"/>
                  <a:pt x="7890909" y="6155799"/>
                  <a:pt x="7733792" y="6186309"/>
                </a:cubicBezTo>
                <a:cubicBezTo>
                  <a:pt x="7576675" y="6216819"/>
                  <a:pt x="7479820" y="6147925"/>
                  <a:pt x="7265078" y="6186309"/>
                </a:cubicBezTo>
                <a:cubicBezTo>
                  <a:pt x="7050336" y="6224693"/>
                  <a:pt x="6921259" y="6168117"/>
                  <a:pt x="6679184" y="6186309"/>
                </a:cubicBezTo>
                <a:cubicBezTo>
                  <a:pt x="6437109" y="6204501"/>
                  <a:pt x="6466718" y="6150315"/>
                  <a:pt x="6327648" y="6186309"/>
                </a:cubicBezTo>
                <a:cubicBezTo>
                  <a:pt x="6188578" y="6222303"/>
                  <a:pt x="5897387" y="6091322"/>
                  <a:pt x="5507397" y="6186309"/>
                </a:cubicBezTo>
                <a:cubicBezTo>
                  <a:pt x="5117407" y="6281296"/>
                  <a:pt x="5091846" y="6151220"/>
                  <a:pt x="4921504" y="6186309"/>
                </a:cubicBezTo>
                <a:cubicBezTo>
                  <a:pt x="4751162" y="6221398"/>
                  <a:pt x="4370910" y="6161196"/>
                  <a:pt x="4101253" y="6186309"/>
                </a:cubicBezTo>
                <a:cubicBezTo>
                  <a:pt x="3831596" y="6211422"/>
                  <a:pt x="3616375" y="6106848"/>
                  <a:pt x="3398181" y="6186309"/>
                </a:cubicBezTo>
                <a:cubicBezTo>
                  <a:pt x="3179987" y="6265770"/>
                  <a:pt x="3048610" y="6133260"/>
                  <a:pt x="2929467" y="6186309"/>
                </a:cubicBezTo>
                <a:cubicBezTo>
                  <a:pt x="2810324" y="6239358"/>
                  <a:pt x="2569097" y="6170588"/>
                  <a:pt x="2226395" y="6186309"/>
                </a:cubicBezTo>
                <a:cubicBezTo>
                  <a:pt x="1883693" y="6202030"/>
                  <a:pt x="2046886" y="6152379"/>
                  <a:pt x="1874859" y="6186309"/>
                </a:cubicBezTo>
                <a:cubicBezTo>
                  <a:pt x="1702832" y="6220239"/>
                  <a:pt x="1484737" y="6166661"/>
                  <a:pt x="1288965" y="6186309"/>
                </a:cubicBezTo>
                <a:cubicBezTo>
                  <a:pt x="1093193" y="6205957"/>
                  <a:pt x="1134414" y="6167914"/>
                  <a:pt x="1054608" y="6186309"/>
                </a:cubicBezTo>
                <a:cubicBezTo>
                  <a:pt x="974802" y="6204704"/>
                  <a:pt x="393979" y="6176532"/>
                  <a:pt x="0" y="6186309"/>
                </a:cubicBezTo>
                <a:cubicBezTo>
                  <a:pt x="-48756" y="5960076"/>
                  <a:pt x="38502" y="5855544"/>
                  <a:pt x="0" y="5623917"/>
                </a:cubicBezTo>
                <a:cubicBezTo>
                  <a:pt x="-38502" y="5392290"/>
                  <a:pt x="3088" y="5266267"/>
                  <a:pt x="0" y="4999662"/>
                </a:cubicBezTo>
                <a:cubicBezTo>
                  <a:pt x="-3088" y="4733058"/>
                  <a:pt x="57263" y="4675008"/>
                  <a:pt x="0" y="4375408"/>
                </a:cubicBezTo>
                <a:cubicBezTo>
                  <a:pt x="-57263" y="4075808"/>
                  <a:pt x="44029" y="4060726"/>
                  <a:pt x="0" y="3936742"/>
                </a:cubicBezTo>
                <a:cubicBezTo>
                  <a:pt x="-44029" y="3812758"/>
                  <a:pt x="41757" y="3435164"/>
                  <a:pt x="0" y="3250624"/>
                </a:cubicBezTo>
                <a:cubicBezTo>
                  <a:pt x="-41757" y="3066084"/>
                  <a:pt x="2667" y="2876732"/>
                  <a:pt x="0" y="2688232"/>
                </a:cubicBezTo>
                <a:cubicBezTo>
                  <a:pt x="-2667" y="2499732"/>
                  <a:pt x="17299" y="2446505"/>
                  <a:pt x="0" y="2311430"/>
                </a:cubicBezTo>
                <a:cubicBezTo>
                  <a:pt x="-17299" y="2176355"/>
                  <a:pt x="5071" y="1904104"/>
                  <a:pt x="0" y="1749038"/>
                </a:cubicBezTo>
                <a:cubicBezTo>
                  <a:pt x="-5071" y="1593972"/>
                  <a:pt x="54670" y="1403472"/>
                  <a:pt x="0" y="1248510"/>
                </a:cubicBezTo>
                <a:cubicBezTo>
                  <a:pt x="-54670" y="1093548"/>
                  <a:pt x="25463" y="882622"/>
                  <a:pt x="0" y="747981"/>
                </a:cubicBezTo>
                <a:cubicBezTo>
                  <a:pt x="-25463" y="613340"/>
                  <a:pt x="25546" y="164116"/>
                  <a:pt x="0" y="0"/>
                </a:cubicBezTo>
                <a:close/>
              </a:path>
            </a:pathLst>
          </a:custGeom>
          <a:solidFill>
            <a:schemeClr val="bg1"/>
          </a:solidFill>
          <a:ln w="28575">
            <a:solidFill>
              <a:schemeClr val="tx1"/>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txBody>
          <a:bodyPr wrap="square" rtlCol="0">
            <a:spAutoFit/>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7" name="Snip Same-side Corner of Rectangle 6">
            <a:extLst>
              <a:ext uri="{FF2B5EF4-FFF2-40B4-BE49-F238E27FC236}">
                <a16:creationId xmlns:a16="http://schemas.microsoft.com/office/drawing/2014/main" id="{F4777389-7ABE-CB49-BBA7-E1A287FF03C7}"/>
              </a:ext>
            </a:extLst>
          </p:cNvPr>
          <p:cNvSpPr/>
          <p:nvPr/>
        </p:nvSpPr>
        <p:spPr>
          <a:xfrm>
            <a:off x="237066" y="74788"/>
            <a:ext cx="1957874" cy="450675"/>
          </a:xfrm>
          <a:custGeom>
            <a:avLst/>
            <a:gdLst>
              <a:gd name="connsiteX0" fmla="*/ 75114 w 1957874"/>
              <a:gd name="connsiteY0" fmla="*/ 0 h 450675"/>
              <a:gd name="connsiteX1" fmla="*/ 641510 w 1957874"/>
              <a:gd name="connsiteY1" fmla="*/ 0 h 450675"/>
              <a:gd name="connsiteX2" fmla="*/ 1280211 w 1957874"/>
              <a:gd name="connsiteY2" fmla="*/ 0 h 450675"/>
              <a:gd name="connsiteX3" fmla="*/ 1882760 w 1957874"/>
              <a:gd name="connsiteY3" fmla="*/ 0 h 450675"/>
              <a:gd name="connsiteX4" fmla="*/ 1957874 w 1957874"/>
              <a:gd name="connsiteY4" fmla="*/ 75114 h 450675"/>
              <a:gd name="connsiteX5" fmla="*/ 1957874 w 1957874"/>
              <a:gd name="connsiteY5" fmla="*/ 450675 h 450675"/>
              <a:gd name="connsiteX6" fmla="*/ 1957874 w 1957874"/>
              <a:gd name="connsiteY6" fmla="*/ 450675 h 450675"/>
              <a:gd name="connsiteX7" fmla="*/ 1344407 w 1957874"/>
              <a:gd name="connsiteY7" fmla="*/ 450675 h 450675"/>
              <a:gd name="connsiteX8" fmla="*/ 750518 w 1957874"/>
              <a:gd name="connsiteY8" fmla="*/ 450675 h 450675"/>
              <a:gd name="connsiteX9" fmla="*/ 0 w 1957874"/>
              <a:gd name="connsiteY9" fmla="*/ 450675 h 450675"/>
              <a:gd name="connsiteX10" fmla="*/ 0 w 1957874"/>
              <a:gd name="connsiteY10" fmla="*/ 450675 h 450675"/>
              <a:gd name="connsiteX11" fmla="*/ 0 w 1957874"/>
              <a:gd name="connsiteY11" fmla="*/ 75114 h 450675"/>
              <a:gd name="connsiteX12" fmla="*/ 75114 w 1957874"/>
              <a:gd name="connsiteY12" fmla="*/ 0 h 450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57874" h="450675" fill="none" extrusionOk="0">
                <a:moveTo>
                  <a:pt x="75114" y="0"/>
                </a:moveTo>
                <a:cubicBezTo>
                  <a:pt x="292367" y="-16192"/>
                  <a:pt x="393181" y="19044"/>
                  <a:pt x="641510" y="0"/>
                </a:cubicBezTo>
                <a:cubicBezTo>
                  <a:pt x="889839" y="-19044"/>
                  <a:pt x="1124020" y="-2450"/>
                  <a:pt x="1280211" y="0"/>
                </a:cubicBezTo>
                <a:cubicBezTo>
                  <a:pt x="1436402" y="2450"/>
                  <a:pt x="1676495" y="-16525"/>
                  <a:pt x="1882760" y="0"/>
                </a:cubicBezTo>
                <a:cubicBezTo>
                  <a:pt x="1917114" y="36396"/>
                  <a:pt x="1938050" y="53490"/>
                  <a:pt x="1957874" y="75114"/>
                </a:cubicBezTo>
                <a:cubicBezTo>
                  <a:pt x="1959547" y="235638"/>
                  <a:pt x="1964898" y="305309"/>
                  <a:pt x="1957874" y="450675"/>
                </a:cubicBezTo>
                <a:lnTo>
                  <a:pt x="1957874" y="450675"/>
                </a:lnTo>
                <a:cubicBezTo>
                  <a:pt x="1651906" y="450912"/>
                  <a:pt x="1603674" y="471410"/>
                  <a:pt x="1344407" y="450675"/>
                </a:cubicBezTo>
                <a:cubicBezTo>
                  <a:pt x="1085140" y="429940"/>
                  <a:pt x="876059" y="425726"/>
                  <a:pt x="750518" y="450675"/>
                </a:cubicBezTo>
                <a:cubicBezTo>
                  <a:pt x="624977" y="475624"/>
                  <a:pt x="153982" y="481253"/>
                  <a:pt x="0" y="450675"/>
                </a:cubicBezTo>
                <a:lnTo>
                  <a:pt x="0" y="450675"/>
                </a:lnTo>
                <a:cubicBezTo>
                  <a:pt x="-15216" y="355975"/>
                  <a:pt x="-2163" y="241856"/>
                  <a:pt x="0" y="75114"/>
                </a:cubicBezTo>
                <a:cubicBezTo>
                  <a:pt x="19276" y="59264"/>
                  <a:pt x="40872" y="32540"/>
                  <a:pt x="75114" y="0"/>
                </a:cubicBezTo>
                <a:close/>
              </a:path>
              <a:path w="1957874" h="450675" stroke="0" extrusionOk="0">
                <a:moveTo>
                  <a:pt x="75114" y="0"/>
                </a:moveTo>
                <a:cubicBezTo>
                  <a:pt x="254263" y="9500"/>
                  <a:pt x="465896" y="-27822"/>
                  <a:pt x="713816" y="0"/>
                </a:cubicBezTo>
                <a:cubicBezTo>
                  <a:pt x="961736" y="27822"/>
                  <a:pt x="1033825" y="-12444"/>
                  <a:pt x="1262135" y="0"/>
                </a:cubicBezTo>
                <a:cubicBezTo>
                  <a:pt x="1490445" y="12444"/>
                  <a:pt x="1706679" y="-11319"/>
                  <a:pt x="1882760" y="0"/>
                </a:cubicBezTo>
                <a:cubicBezTo>
                  <a:pt x="1900566" y="17322"/>
                  <a:pt x="1928048" y="43667"/>
                  <a:pt x="1957874" y="75114"/>
                </a:cubicBezTo>
                <a:cubicBezTo>
                  <a:pt x="1951065" y="176600"/>
                  <a:pt x="1942417" y="313154"/>
                  <a:pt x="1957874" y="450675"/>
                </a:cubicBezTo>
                <a:lnTo>
                  <a:pt x="1957874" y="450675"/>
                </a:lnTo>
                <a:cubicBezTo>
                  <a:pt x="1631056" y="422808"/>
                  <a:pt x="1451580" y="449201"/>
                  <a:pt x="1285671" y="450675"/>
                </a:cubicBezTo>
                <a:cubicBezTo>
                  <a:pt x="1119762" y="452149"/>
                  <a:pt x="850884" y="423780"/>
                  <a:pt x="652625" y="450675"/>
                </a:cubicBezTo>
                <a:cubicBezTo>
                  <a:pt x="454366" y="477570"/>
                  <a:pt x="295150" y="425878"/>
                  <a:pt x="0" y="450675"/>
                </a:cubicBezTo>
                <a:lnTo>
                  <a:pt x="0" y="450675"/>
                </a:lnTo>
                <a:cubicBezTo>
                  <a:pt x="12339" y="312963"/>
                  <a:pt x="4592" y="201322"/>
                  <a:pt x="0" y="75114"/>
                </a:cubicBezTo>
                <a:cubicBezTo>
                  <a:pt x="22793" y="53021"/>
                  <a:pt x="36127" y="35560"/>
                  <a:pt x="75114" y="0"/>
                </a:cubicBezTo>
                <a:close/>
              </a:path>
            </a:pathLst>
          </a:custGeom>
          <a:solidFill>
            <a:srgbClr val="FCD5FD"/>
          </a:solidFill>
          <a:ln w="19050">
            <a:solidFill>
              <a:schemeClr val="tx1"/>
            </a:solidFill>
            <a:extLst>
              <a:ext uri="{C807C97D-BFC1-408E-A445-0C87EB9F89A2}">
                <ask:lineSketchStyleProps xmlns:ask="http://schemas.microsoft.com/office/drawing/2018/sketchyshapes" sd="3755641470">
                  <a:prstGeom prst="snip2Same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B3169A77-670C-8B44-B1C4-D4DB3D20F615}"/>
              </a:ext>
            </a:extLst>
          </p:cNvPr>
          <p:cNvSpPr txBox="1"/>
          <p:nvPr/>
        </p:nvSpPr>
        <p:spPr>
          <a:xfrm>
            <a:off x="181300" y="114332"/>
            <a:ext cx="3700463" cy="369332"/>
          </a:xfrm>
          <a:prstGeom prst="rect">
            <a:avLst/>
          </a:prstGeom>
          <a:noFill/>
        </p:spPr>
        <p:txBody>
          <a:bodyPr wrap="square" rtlCol="0">
            <a:spAutoFit/>
          </a:bodyPr>
          <a:lstStyle/>
          <a:p>
            <a:r>
              <a:rPr lang="en-US" b="1" dirty="0">
                <a:latin typeface="Berlin Sans FB Demi" panose="020E0802020502020306" pitchFamily="34" charset="0"/>
                <a:ea typeface="ATypewriterForMe" panose="02000603000000000000" pitchFamily="2" charset="0"/>
              </a:rPr>
              <a:t>Today’s Lesson: </a:t>
            </a:r>
          </a:p>
        </p:txBody>
      </p:sp>
      <p:sp>
        <p:nvSpPr>
          <p:cNvPr id="13" name="TextBox 12">
            <a:extLst>
              <a:ext uri="{FF2B5EF4-FFF2-40B4-BE49-F238E27FC236}">
                <a16:creationId xmlns:a16="http://schemas.microsoft.com/office/drawing/2014/main" id="{19917C6F-988E-D94E-96CC-A81567DE6CEC}"/>
              </a:ext>
            </a:extLst>
          </p:cNvPr>
          <p:cNvSpPr txBox="1"/>
          <p:nvPr/>
        </p:nvSpPr>
        <p:spPr>
          <a:xfrm>
            <a:off x="580455" y="825626"/>
            <a:ext cx="8775532" cy="1015663"/>
          </a:xfrm>
          <a:prstGeom prst="rect">
            <a:avLst/>
          </a:prstGeom>
          <a:noFill/>
        </p:spPr>
        <p:txBody>
          <a:bodyPr wrap="square" rtlCol="0">
            <a:spAutoFit/>
          </a:bodyPr>
          <a:lstStyle/>
          <a:p>
            <a:r>
              <a:rPr lang="en-US" sz="3200" dirty="0" err="1">
                <a:solidFill>
                  <a:srgbClr val="FF2F92"/>
                </a:solidFill>
                <a:latin typeface="Berlin Sans FB Demi" panose="020E0802020502020306" pitchFamily="34" charset="0"/>
              </a:rPr>
              <a:t>Globalisation</a:t>
            </a:r>
            <a:r>
              <a:rPr lang="en-US" sz="3200" dirty="0">
                <a:solidFill>
                  <a:srgbClr val="FF2F92"/>
                </a:solidFill>
                <a:latin typeface="Berlin Sans FB Demi" panose="020E0802020502020306" pitchFamily="34" charset="0"/>
              </a:rPr>
              <a:t>: </a:t>
            </a:r>
            <a:r>
              <a:rPr lang="en-US" sz="2800" dirty="0">
                <a:solidFill>
                  <a:srgbClr val="73FDD6"/>
                </a:solidFill>
                <a:latin typeface="Berlin Sans FB Demi" panose="020E0802020502020306" pitchFamily="34" charset="0"/>
              </a:rPr>
              <a:t>What other factors are</a:t>
            </a:r>
          </a:p>
          <a:p>
            <a:r>
              <a:rPr lang="en-US" sz="2800" dirty="0">
                <a:solidFill>
                  <a:srgbClr val="73FDD6"/>
                </a:solidFill>
                <a:latin typeface="Berlin Sans FB Demi" panose="020E0802020502020306" pitchFamily="34" charset="0"/>
              </a:rPr>
              <a:t>responsible for accelerating </a:t>
            </a:r>
            <a:r>
              <a:rPr lang="en-US" sz="2800" dirty="0" err="1">
                <a:solidFill>
                  <a:srgbClr val="73FDD6"/>
                </a:solidFill>
                <a:latin typeface="Berlin Sans FB Demi" panose="020E0802020502020306" pitchFamily="34" charset="0"/>
              </a:rPr>
              <a:t>globalisation</a:t>
            </a:r>
            <a:r>
              <a:rPr lang="en-US" sz="2800" dirty="0">
                <a:solidFill>
                  <a:srgbClr val="73FDD6"/>
                </a:solidFill>
                <a:latin typeface="Berlin Sans FB Demi" panose="020E0802020502020306" pitchFamily="34" charset="0"/>
              </a:rPr>
              <a:t>?</a:t>
            </a:r>
            <a:endParaRPr lang="en-US" sz="1400" dirty="0">
              <a:solidFill>
                <a:srgbClr val="73FDD6"/>
              </a:solidFill>
              <a:latin typeface="Berlin Sans FB Demi" panose="020E0802020502020306" pitchFamily="34" charset="0"/>
            </a:endParaRPr>
          </a:p>
        </p:txBody>
      </p:sp>
      <p:sp>
        <p:nvSpPr>
          <p:cNvPr id="24" name="TextBox 23">
            <a:extLst>
              <a:ext uri="{FF2B5EF4-FFF2-40B4-BE49-F238E27FC236}">
                <a16:creationId xmlns:a16="http://schemas.microsoft.com/office/drawing/2014/main" id="{6FF8F905-9815-3340-B44B-D3775EBB4B35}"/>
              </a:ext>
            </a:extLst>
          </p:cNvPr>
          <p:cNvSpPr txBox="1"/>
          <p:nvPr/>
        </p:nvSpPr>
        <p:spPr>
          <a:xfrm>
            <a:off x="644862" y="3074069"/>
            <a:ext cx="7194212" cy="830997"/>
          </a:xfrm>
          <a:custGeom>
            <a:avLst/>
            <a:gdLst>
              <a:gd name="connsiteX0" fmla="*/ 0 w 7194212"/>
              <a:gd name="connsiteY0" fmla="*/ 0 h 830997"/>
              <a:gd name="connsiteX1" fmla="*/ 743402 w 7194212"/>
              <a:gd name="connsiteY1" fmla="*/ 0 h 830997"/>
              <a:gd name="connsiteX2" fmla="*/ 1486804 w 7194212"/>
              <a:gd name="connsiteY2" fmla="*/ 0 h 830997"/>
              <a:gd name="connsiteX3" fmla="*/ 2086321 w 7194212"/>
              <a:gd name="connsiteY3" fmla="*/ 0 h 830997"/>
              <a:gd name="connsiteX4" fmla="*/ 2757781 w 7194212"/>
              <a:gd name="connsiteY4" fmla="*/ 0 h 830997"/>
              <a:gd name="connsiteX5" fmla="*/ 3285357 w 7194212"/>
              <a:gd name="connsiteY5" fmla="*/ 0 h 830997"/>
              <a:gd name="connsiteX6" fmla="*/ 3884874 w 7194212"/>
              <a:gd name="connsiteY6" fmla="*/ 0 h 830997"/>
              <a:gd name="connsiteX7" fmla="*/ 4628276 w 7194212"/>
              <a:gd name="connsiteY7" fmla="*/ 0 h 830997"/>
              <a:gd name="connsiteX8" fmla="*/ 5083910 w 7194212"/>
              <a:gd name="connsiteY8" fmla="*/ 0 h 830997"/>
              <a:gd name="connsiteX9" fmla="*/ 5755370 w 7194212"/>
              <a:gd name="connsiteY9" fmla="*/ 0 h 830997"/>
              <a:gd name="connsiteX10" fmla="*/ 6211003 w 7194212"/>
              <a:gd name="connsiteY10" fmla="*/ 0 h 830997"/>
              <a:gd name="connsiteX11" fmla="*/ 7194212 w 7194212"/>
              <a:gd name="connsiteY11" fmla="*/ 0 h 830997"/>
              <a:gd name="connsiteX12" fmla="*/ 7194212 w 7194212"/>
              <a:gd name="connsiteY12" fmla="*/ 423808 h 830997"/>
              <a:gd name="connsiteX13" fmla="*/ 7194212 w 7194212"/>
              <a:gd name="connsiteY13" fmla="*/ 830997 h 830997"/>
              <a:gd name="connsiteX14" fmla="*/ 6450810 w 7194212"/>
              <a:gd name="connsiteY14" fmla="*/ 830997 h 830997"/>
              <a:gd name="connsiteX15" fmla="*/ 5851292 w 7194212"/>
              <a:gd name="connsiteY15" fmla="*/ 830997 h 830997"/>
              <a:gd name="connsiteX16" fmla="*/ 5251775 w 7194212"/>
              <a:gd name="connsiteY16" fmla="*/ 830997 h 830997"/>
              <a:gd name="connsiteX17" fmla="*/ 4652257 w 7194212"/>
              <a:gd name="connsiteY17" fmla="*/ 830997 h 830997"/>
              <a:gd name="connsiteX18" fmla="*/ 4052739 w 7194212"/>
              <a:gd name="connsiteY18" fmla="*/ 830997 h 830997"/>
              <a:gd name="connsiteX19" fmla="*/ 3525164 w 7194212"/>
              <a:gd name="connsiteY19" fmla="*/ 830997 h 830997"/>
              <a:gd name="connsiteX20" fmla="*/ 2853704 w 7194212"/>
              <a:gd name="connsiteY20" fmla="*/ 830997 h 830997"/>
              <a:gd name="connsiteX21" fmla="*/ 2254186 w 7194212"/>
              <a:gd name="connsiteY21" fmla="*/ 830997 h 830997"/>
              <a:gd name="connsiteX22" fmla="*/ 1510785 w 7194212"/>
              <a:gd name="connsiteY22" fmla="*/ 830997 h 830997"/>
              <a:gd name="connsiteX23" fmla="*/ 767383 w 7194212"/>
              <a:gd name="connsiteY23" fmla="*/ 830997 h 830997"/>
              <a:gd name="connsiteX24" fmla="*/ 0 w 7194212"/>
              <a:gd name="connsiteY24" fmla="*/ 830997 h 830997"/>
              <a:gd name="connsiteX25" fmla="*/ 0 w 7194212"/>
              <a:gd name="connsiteY25" fmla="*/ 407189 h 830997"/>
              <a:gd name="connsiteX26" fmla="*/ 0 w 7194212"/>
              <a:gd name="connsiteY26"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194212" h="830997" fill="none" extrusionOk="0">
                <a:moveTo>
                  <a:pt x="0" y="0"/>
                </a:moveTo>
                <a:cubicBezTo>
                  <a:pt x="195087" y="-54887"/>
                  <a:pt x="577532" y="34808"/>
                  <a:pt x="743402" y="0"/>
                </a:cubicBezTo>
                <a:cubicBezTo>
                  <a:pt x="909272" y="-34808"/>
                  <a:pt x="1163933" y="39394"/>
                  <a:pt x="1486804" y="0"/>
                </a:cubicBezTo>
                <a:cubicBezTo>
                  <a:pt x="1809675" y="-39394"/>
                  <a:pt x="1922938" y="46723"/>
                  <a:pt x="2086321" y="0"/>
                </a:cubicBezTo>
                <a:cubicBezTo>
                  <a:pt x="2249704" y="-46723"/>
                  <a:pt x="2455427" y="2832"/>
                  <a:pt x="2757781" y="0"/>
                </a:cubicBezTo>
                <a:cubicBezTo>
                  <a:pt x="3060135" y="-2832"/>
                  <a:pt x="3081051" y="60130"/>
                  <a:pt x="3285357" y="0"/>
                </a:cubicBezTo>
                <a:cubicBezTo>
                  <a:pt x="3489663" y="-60130"/>
                  <a:pt x="3609797" y="28148"/>
                  <a:pt x="3884874" y="0"/>
                </a:cubicBezTo>
                <a:cubicBezTo>
                  <a:pt x="4159951" y="-28148"/>
                  <a:pt x="4360251" y="77755"/>
                  <a:pt x="4628276" y="0"/>
                </a:cubicBezTo>
                <a:cubicBezTo>
                  <a:pt x="4896301" y="-77755"/>
                  <a:pt x="4976752" y="29878"/>
                  <a:pt x="5083910" y="0"/>
                </a:cubicBezTo>
                <a:cubicBezTo>
                  <a:pt x="5191068" y="-29878"/>
                  <a:pt x="5436162" y="47435"/>
                  <a:pt x="5755370" y="0"/>
                </a:cubicBezTo>
                <a:cubicBezTo>
                  <a:pt x="6074578" y="-47435"/>
                  <a:pt x="6064217" y="53234"/>
                  <a:pt x="6211003" y="0"/>
                </a:cubicBezTo>
                <a:cubicBezTo>
                  <a:pt x="6357789" y="-53234"/>
                  <a:pt x="6901074" y="1336"/>
                  <a:pt x="7194212" y="0"/>
                </a:cubicBezTo>
                <a:cubicBezTo>
                  <a:pt x="7200564" y="162315"/>
                  <a:pt x="7149888" y="310982"/>
                  <a:pt x="7194212" y="423808"/>
                </a:cubicBezTo>
                <a:cubicBezTo>
                  <a:pt x="7238536" y="536634"/>
                  <a:pt x="7170207" y="701824"/>
                  <a:pt x="7194212" y="830997"/>
                </a:cubicBezTo>
                <a:cubicBezTo>
                  <a:pt x="6900252" y="879545"/>
                  <a:pt x="6668446" y="813970"/>
                  <a:pt x="6450810" y="830997"/>
                </a:cubicBezTo>
                <a:cubicBezTo>
                  <a:pt x="6233174" y="848024"/>
                  <a:pt x="6142173" y="771970"/>
                  <a:pt x="5851292" y="830997"/>
                </a:cubicBezTo>
                <a:cubicBezTo>
                  <a:pt x="5560411" y="890024"/>
                  <a:pt x="5491265" y="761646"/>
                  <a:pt x="5251775" y="830997"/>
                </a:cubicBezTo>
                <a:cubicBezTo>
                  <a:pt x="5012285" y="900348"/>
                  <a:pt x="4789156" y="805305"/>
                  <a:pt x="4652257" y="830997"/>
                </a:cubicBezTo>
                <a:cubicBezTo>
                  <a:pt x="4515358" y="856689"/>
                  <a:pt x="4197100" y="772887"/>
                  <a:pt x="4052739" y="830997"/>
                </a:cubicBezTo>
                <a:cubicBezTo>
                  <a:pt x="3908378" y="889107"/>
                  <a:pt x="3703846" y="781510"/>
                  <a:pt x="3525164" y="830997"/>
                </a:cubicBezTo>
                <a:cubicBezTo>
                  <a:pt x="3346483" y="880484"/>
                  <a:pt x="3040064" y="781360"/>
                  <a:pt x="2853704" y="830997"/>
                </a:cubicBezTo>
                <a:cubicBezTo>
                  <a:pt x="2667344" y="880634"/>
                  <a:pt x="2473929" y="763081"/>
                  <a:pt x="2254186" y="830997"/>
                </a:cubicBezTo>
                <a:cubicBezTo>
                  <a:pt x="2034443" y="898913"/>
                  <a:pt x="1848405" y="804918"/>
                  <a:pt x="1510785" y="830997"/>
                </a:cubicBezTo>
                <a:cubicBezTo>
                  <a:pt x="1173165" y="857076"/>
                  <a:pt x="1105727" y="830668"/>
                  <a:pt x="767383" y="830997"/>
                </a:cubicBezTo>
                <a:cubicBezTo>
                  <a:pt x="429039" y="831326"/>
                  <a:pt x="292048" y="739748"/>
                  <a:pt x="0" y="830997"/>
                </a:cubicBezTo>
                <a:cubicBezTo>
                  <a:pt x="-631" y="619835"/>
                  <a:pt x="16861" y="504999"/>
                  <a:pt x="0" y="407189"/>
                </a:cubicBezTo>
                <a:cubicBezTo>
                  <a:pt x="-16861" y="309379"/>
                  <a:pt x="22135" y="93037"/>
                  <a:pt x="0" y="0"/>
                </a:cubicBezTo>
                <a:close/>
              </a:path>
              <a:path w="7194212" h="830997" stroke="0" extrusionOk="0">
                <a:moveTo>
                  <a:pt x="0" y="0"/>
                </a:moveTo>
                <a:cubicBezTo>
                  <a:pt x="181795" y="-31856"/>
                  <a:pt x="418469" y="40136"/>
                  <a:pt x="527576" y="0"/>
                </a:cubicBezTo>
                <a:cubicBezTo>
                  <a:pt x="636683" y="-40136"/>
                  <a:pt x="766466" y="20110"/>
                  <a:pt x="911267" y="0"/>
                </a:cubicBezTo>
                <a:cubicBezTo>
                  <a:pt x="1056068" y="-20110"/>
                  <a:pt x="1401127" y="51640"/>
                  <a:pt x="1654669" y="0"/>
                </a:cubicBezTo>
                <a:cubicBezTo>
                  <a:pt x="1908211" y="-51640"/>
                  <a:pt x="2060813" y="53901"/>
                  <a:pt x="2182244" y="0"/>
                </a:cubicBezTo>
                <a:cubicBezTo>
                  <a:pt x="2303676" y="-53901"/>
                  <a:pt x="2482721" y="33921"/>
                  <a:pt x="2709820" y="0"/>
                </a:cubicBezTo>
                <a:cubicBezTo>
                  <a:pt x="2936919" y="-33921"/>
                  <a:pt x="3165957" y="8379"/>
                  <a:pt x="3453222" y="0"/>
                </a:cubicBezTo>
                <a:cubicBezTo>
                  <a:pt x="3740487" y="-8379"/>
                  <a:pt x="3754996" y="47317"/>
                  <a:pt x="3908855" y="0"/>
                </a:cubicBezTo>
                <a:cubicBezTo>
                  <a:pt x="4062714" y="-47317"/>
                  <a:pt x="4497632" y="78395"/>
                  <a:pt x="4652257" y="0"/>
                </a:cubicBezTo>
                <a:cubicBezTo>
                  <a:pt x="4806882" y="-78395"/>
                  <a:pt x="5188106" y="15366"/>
                  <a:pt x="5395659" y="0"/>
                </a:cubicBezTo>
                <a:cubicBezTo>
                  <a:pt x="5603212" y="-15366"/>
                  <a:pt x="5705071" y="71447"/>
                  <a:pt x="5995177" y="0"/>
                </a:cubicBezTo>
                <a:cubicBezTo>
                  <a:pt x="6285283" y="-71447"/>
                  <a:pt x="6622388" y="109834"/>
                  <a:pt x="7194212" y="0"/>
                </a:cubicBezTo>
                <a:cubicBezTo>
                  <a:pt x="7241997" y="196833"/>
                  <a:pt x="7149767" y="213123"/>
                  <a:pt x="7194212" y="407189"/>
                </a:cubicBezTo>
                <a:cubicBezTo>
                  <a:pt x="7238657" y="601255"/>
                  <a:pt x="7157929" y="622181"/>
                  <a:pt x="7194212" y="830997"/>
                </a:cubicBezTo>
                <a:cubicBezTo>
                  <a:pt x="6973798" y="894500"/>
                  <a:pt x="6744609" y="828743"/>
                  <a:pt x="6594694" y="830997"/>
                </a:cubicBezTo>
                <a:cubicBezTo>
                  <a:pt x="6444779" y="833251"/>
                  <a:pt x="6248106" y="798046"/>
                  <a:pt x="6139061" y="830997"/>
                </a:cubicBezTo>
                <a:cubicBezTo>
                  <a:pt x="6030016" y="863948"/>
                  <a:pt x="5701126" y="796679"/>
                  <a:pt x="5539543" y="830997"/>
                </a:cubicBezTo>
                <a:cubicBezTo>
                  <a:pt x="5377960" y="865315"/>
                  <a:pt x="4954910" y="758650"/>
                  <a:pt x="4796141" y="830997"/>
                </a:cubicBezTo>
                <a:cubicBezTo>
                  <a:pt x="4637372" y="903344"/>
                  <a:pt x="4471886" y="763942"/>
                  <a:pt x="4196624" y="830997"/>
                </a:cubicBezTo>
                <a:cubicBezTo>
                  <a:pt x="3921362" y="898052"/>
                  <a:pt x="3943411" y="824959"/>
                  <a:pt x="3812932" y="830997"/>
                </a:cubicBezTo>
                <a:cubicBezTo>
                  <a:pt x="3682453" y="837035"/>
                  <a:pt x="3544952" y="795429"/>
                  <a:pt x="3357299" y="830997"/>
                </a:cubicBezTo>
                <a:cubicBezTo>
                  <a:pt x="3169646" y="866565"/>
                  <a:pt x="2976885" y="818549"/>
                  <a:pt x="2613897" y="830997"/>
                </a:cubicBezTo>
                <a:cubicBezTo>
                  <a:pt x="2250909" y="843445"/>
                  <a:pt x="2167294" y="783456"/>
                  <a:pt x="2014379" y="830997"/>
                </a:cubicBezTo>
                <a:cubicBezTo>
                  <a:pt x="1861464" y="878538"/>
                  <a:pt x="1686877" y="797026"/>
                  <a:pt x="1558746" y="830997"/>
                </a:cubicBezTo>
                <a:cubicBezTo>
                  <a:pt x="1430615" y="864968"/>
                  <a:pt x="1159587" y="782352"/>
                  <a:pt x="959228" y="830997"/>
                </a:cubicBezTo>
                <a:cubicBezTo>
                  <a:pt x="758869" y="879642"/>
                  <a:pt x="743434" y="822472"/>
                  <a:pt x="575537" y="830997"/>
                </a:cubicBezTo>
                <a:cubicBezTo>
                  <a:pt x="407640" y="839522"/>
                  <a:pt x="156288" y="791052"/>
                  <a:pt x="0" y="830997"/>
                </a:cubicBezTo>
                <a:cubicBezTo>
                  <a:pt x="-47721" y="630224"/>
                  <a:pt x="5407" y="507636"/>
                  <a:pt x="0" y="415499"/>
                </a:cubicBezTo>
                <a:cubicBezTo>
                  <a:pt x="-5407" y="323362"/>
                  <a:pt x="21309" y="115967"/>
                  <a:pt x="0" y="0"/>
                </a:cubicBezTo>
                <a:close/>
              </a:path>
            </a:pathLst>
          </a:custGeom>
          <a:solidFill>
            <a:srgbClr val="FF8AD8"/>
          </a:solidFill>
          <a:ln w="28575">
            <a:solidFill>
              <a:schemeClr val="tx1"/>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txBody>
          <a:bodyPr wrap="square" rtlCol="0">
            <a:spAutoFit/>
          </a:bodyPr>
          <a:lstStyle/>
          <a:p>
            <a:r>
              <a:rPr lang="en-US" sz="2400" dirty="0">
                <a:latin typeface="Berlin Sans FB Demi" panose="020E0802020502020306" pitchFamily="34" charset="0"/>
              </a:rPr>
              <a:t>To explain how a range of factors have accelerated the process of </a:t>
            </a:r>
            <a:r>
              <a:rPr lang="en-US" sz="2400" dirty="0" err="1">
                <a:latin typeface="Berlin Sans FB Demi" panose="020E0802020502020306" pitchFamily="34" charset="0"/>
              </a:rPr>
              <a:t>globlisation</a:t>
            </a:r>
            <a:endParaRPr lang="en-US" sz="2400" dirty="0">
              <a:latin typeface="Berlin Sans FB Demi" panose="020E0802020502020306" pitchFamily="34" charset="0"/>
            </a:endParaRPr>
          </a:p>
        </p:txBody>
      </p:sp>
      <p:sp>
        <p:nvSpPr>
          <p:cNvPr id="26" name="TextBox 25">
            <a:extLst>
              <a:ext uri="{FF2B5EF4-FFF2-40B4-BE49-F238E27FC236}">
                <a16:creationId xmlns:a16="http://schemas.microsoft.com/office/drawing/2014/main" id="{3EBFDF2B-91EA-5242-B7FE-5F85ECEA257C}"/>
              </a:ext>
            </a:extLst>
          </p:cNvPr>
          <p:cNvSpPr txBox="1"/>
          <p:nvPr/>
        </p:nvSpPr>
        <p:spPr>
          <a:xfrm>
            <a:off x="580455" y="2451470"/>
            <a:ext cx="8775532" cy="584775"/>
          </a:xfrm>
          <a:prstGeom prst="rect">
            <a:avLst/>
          </a:prstGeom>
          <a:noFill/>
        </p:spPr>
        <p:txBody>
          <a:bodyPr wrap="square" rtlCol="0">
            <a:spAutoFit/>
          </a:bodyPr>
          <a:lstStyle/>
          <a:p>
            <a:r>
              <a:rPr lang="en-US" sz="3200" dirty="0">
                <a:latin typeface="Berlin Sans FB Demi" panose="020E0802020502020306" pitchFamily="34" charset="0"/>
              </a:rPr>
              <a:t>Today’s Aim:</a:t>
            </a:r>
            <a:endParaRPr lang="en-US" sz="5400" dirty="0">
              <a:solidFill>
                <a:srgbClr val="FF9300"/>
              </a:solidFill>
              <a:latin typeface="Berlin Sans FB Demi" panose="020E0802020502020306" pitchFamily="34" charset="0"/>
            </a:endParaRPr>
          </a:p>
        </p:txBody>
      </p:sp>
      <p:sp>
        <p:nvSpPr>
          <p:cNvPr id="29" name="TextBox 28">
            <a:extLst>
              <a:ext uri="{FF2B5EF4-FFF2-40B4-BE49-F238E27FC236}">
                <a16:creationId xmlns:a16="http://schemas.microsoft.com/office/drawing/2014/main" id="{057C7622-922B-1A4C-B646-A9BD1C6095EF}"/>
              </a:ext>
            </a:extLst>
          </p:cNvPr>
          <p:cNvSpPr txBox="1"/>
          <p:nvPr/>
        </p:nvSpPr>
        <p:spPr>
          <a:xfrm>
            <a:off x="8724556" y="1024509"/>
            <a:ext cx="3038714" cy="5016758"/>
          </a:xfrm>
          <a:custGeom>
            <a:avLst/>
            <a:gdLst>
              <a:gd name="connsiteX0" fmla="*/ 0 w 3038714"/>
              <a:gd name="connsiteY0" fmla="*/ 0 h 5016758"/>
              <a:gd name="connsiteX1" fmla="*/ 476065 w 3038714"/>
              <a:gd name="connsiteY1" fmla="*/ 0 h 5016758"/>
              <a:gd name="connsiteX2" fmla="*/ 891356 w 3038714"/>
              <a:gd name="connsiteY2" fmla="*/ 0 h 5016758"/>
              <a:gd name="connsiteX3" fmla="*/ 1458583 w 3038714"/>
              <a:gd name="connsiteY3" fmla="*/ 0 h 5016758"/>
              <a:gd name="connsiteX4" fmla="*/ 1934648 w 3038714"/>
              <a:gd name="connsiteY4" fmla="*/ 0 h 5016758"/>
              <a:gd name="connsiteX5" fmla="*/ 2410713 w 3038714"/>
              <a:gd name="connsiteY5" fmla="*/ 0 h 5016758"/>
              <a:gd name="connsiteX6" fmla="*/ 3038714 w 3038714"/>
              <a:gd name="connsiteY6" fmla="*/ 0 h 5016758"/>
              <a:gd name="connsiteX7" fmla="*/ 3038714 w 3038714"/>
              <a:gd name="connsiteY7" fmla="*/ 457082 h 5016758"/>
              <a:gd name="connsiteX8" fmla="*/ 3038714 w 3038714"/>
              <a:gd name="connsiteY8" fmla="*/ 1014500 h 5016758"/>
              <a:gd name="connsiteX9" fmla="*/ 3038714 w 3038714"/>
              <a:gd name="connsiteY9" fmla="*/ 1471582 h 5016758"/>
              <a:gd name="connsiteX10" fmla="*/ 3038714 w 3038714"/>
              <a:gd name="connsiteY10" fmla="*/ 1928665 h 5016758"/>
              <a:gd name="connsiteX11" fmla="*/ 3038714 w 3038714"/>
              <a:gd name="connsiteY11" fmla="*/ 2486082 h 5016758"/>
              <a:gd name="connsiteX12" fmla="*/ 3038714 w 3038714"/>
              <a:gd name="connsiteY12" fmla="*/ 3093667 h 5016758"/>
              <a:gd name="connsiteX13" fmla="*/ 3038714 w 3038714"/>
              <a:gd name="connsiteY13" fmla="*/ 3500582 h 5016758"/>
              <a:gd name="connsiteX14" fmla="*/ 3038714 w 3038714"/>
              <a:gd name="connsiteY14" fmla="*/ 4058000 h 5016758"/>
              <a:gd name="connsiteX15" fmla="*/ 3038714 w 3038714"/>
              <a:gd name="connsiteY15" fmla="*/ 5016758 h 5016758"/>
              <a:gd name="connsiteX16" fmla="*/ 2532262 w 3038714"/>
              <a:gd name="connsiteY16" fmla="*/ 5016758 h 5016758"/>
              <a:gd name="connsiteX17" fmla="*/ 1965035 w 3038714"/>
              <a:gd name="connsiteY17" fmla="*/ 5016758 h 5016758"/>
              <a:gd name="connsiteX18" fmla="*/ 1458583 w 3038714"/>
              <a:gd name="connsiteY18" fmla="*/ 5016758 h 5016758"/>
              <a:gd name="connsiteX19" fmla="*/ 1043292 w 3038714"/>
              <a:gd name="connsiteY19" fmla="*/ 5016758 h 5016758"/>
              <a:gd name="connsiteX20" fmla="*/ 597614 w 3038714"/>
              <a:gd name="connsiteY20" fmla="*/ 5016758 h 5016758"/>
              <a:gd name="connsiteX21" fmla="*/ 0 w 3038714"/>
              <a:gd name="connsiteY21" fmla="*/ 5016758 h 5016758"/>
              <a:gd name="connsiteX22" fmla="*/ 0 w 3038714"/>
              <a:gd name="connsiteY22" fmla="*/ 4459340 h 5016758"/>
              <a:gd name="connsiteX23" fmla="*/ 0 w 3038714"/>
              <a:gd name="connsiteY23" fmla="*/ 3901923 h 5016758"/>
              <a:gd name="connsiteX24" fmla="*/ 0 w 3038714"/>
              <a:gd name="connsiteY24" fmla="*/ 3394673 h 5016758"/>
              <a:gd name="connsiteX25" fmla="*/ 0 w 3038714"/>
              <a:gd name="connsiteY25" fmla="*/ 2987758 h 5016758"/>
              <a:gd name="connsiteX26" fmla="*/ 0 w 3038714"/>
              <a:gd name="connsiteY26" fmla="*/ 2580843 h 5016758"/>
              <a:gd name="connsiteX27" fmla="*/ 0 w 3038714"/>
              <a:gd name="connsiteY27" fmla="*/ 1973258 h 5016758"/>
              <a:gd name="connsiteX28" fmla="*/ 0 w 3038714"/>
              <a:gd name="connsiteY28" fmla="*/ 1516176 h 5016758"/>
              <a:gd name="connsiteX29" fmla="*/ 0 w 3038714"/>
              <a:gd name="connsiteY29" fmla="*/ 858423 h 5016758"/>
              <a:gd name="connsiteX30" fmla="*/ 0 w 3038714"/>
              <a:gd name="connsiteY30" fmla="*/ 0 h 5016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038714" h="5016758" extrusionOk="0">
                <a:moveTo>
                  <a:pt x="0" y="0"/>
                </a:moveTo>
                <a:cubicBezTo>
                  <a:pt x="163970" y="-55299"/>
                  <a:pt x="284959" y="33547"/>
                  <a:pt x="476065" y="0"/>
                </a:cubicBezTo>
                <a:cubicBezTo>
                  <a:pt x="667171" y="-33547"/>
                  <a:pt x="749238" y="41359"/>
                  <a:pt x="891356" y="0"/>
                </a:cubicBezTo>
                <a:cubicBezTo>
                  <a:pt x="1033474" y="-41359"/>
                  <a:pt x="1219315" y="38759"/>
                  <a:pt x="1458583" y="0"/>
                </a:cubicBezTo>
                <a:cubicBezTo>
                  <a:pt x="1697851" y="-38759"/>
                  <a:pt x="1747951" y="6914"/>
                  <a:pt x="1934648" y="0"/>
                </a:cubicBezTo>
                <a:cubicBezTo>
                  <a:pt x="2121346" y="-6914"/>
                  <a:pt x="2240805" y="1223"/>
                  <a:pt x="2410713" y="0"/>
                </a:cubicBezTo>
                <a:cubicBezTo>
                  <a:pt x="2580621" y="-1223"/>
                  <a:pt x="2788757" y="40609"/>
                  <a:pt x="3038714" y="0"/>
                </a:cubicBezTo>
                <a:cubicBezTo>
                  <a:pt x="3044367" y="185199"/>
                  <a:pt x="3028627" y="228670"/>
                  <a:pt x="3038714" y="457082"/>
                </a:cubicBezTo>
                <a:cubicBezTo>
                  <a:pt x="3048801" y="685494"/>
                  <a:pt x="3021946" y="782019"/>
                  <a:pt x="3038714" y="1014500"/>
                </a:cubicBezTo>
                <a:cubicBezTo>
                  <a:pt x="3055482" y="1246981"/>
                  <a:pt x="3008102" y="1288985"/>
                  <a:pt x="3038714" y="1471582"/>
                </a:cubicBezTo>
                <a:cubicBezTo>
                  <a:pt x="3069326" y="1654179"/>
                  <a:pt x="3020288" y="1781512"/>
                  <a:pt x="3038714" y="1928665"/>
                </a:cubicBezTo>
                <a:cubicBezTo>
                  <a:pt x="3057140" y="2075818"/>
                  <a:pt x="3001581" y="2259372"/>
                  <a:pt x="3038714" y="2486082"/>
                </a:cubicBezTo>
                <a:cubicBezTo>
                  <a:pt x="3075847" y="2712792"/>
                  <a:pt x="3002948" y="2950124"/>
                  <a:pt x="3038714" y="3093667"/>
                </a:cubicBezTo>
                <a:cubicBezTo>
                  <a:pt x="3074480" y="3237210"/>
                  <a:pt x="3031071" y="3359473"/>
                  <a:pt x="3038714" y="3500582"/>
                </a:cubicBezTo>
                <a:cubicBezTo>
                  <a:pt x="3046357" y="3641692"/>
                  <a:pt x="3006563" y="3815505"/>
                  <a:pt x="3038714" y="4058000"/>
                </a:cubicBezTo>
                <a:cubicBezTo>
                  <a:pt x="3070865" y="4300495"/>
                  <a:pt x="3005852" y="4750274"/>
                  <a:pt x="3038714" y="5016758"/>
                </a:cubicBezTo>
                <a:cubicBezTo>
                  <a:pt x="2859047" y="5029089"/>
                  <a:pt x="2759319" y="4982997"/>
                  <a:pt x="2532262" y="5016758"/>
                </a:cubicBezTo>
                <a:cubicBezTo>
                  <a:pt x="2305205" y="5050519"/>
                  <a:pt x="2222010" y="4992126"/>
                  <a:pt x="1965035" y="5016758"/>
                </a:cubicBezTo>
                <a:cubicBezTo>
                  <a:pt x="1708060" y="5041390"/>
                  <a:pt x="1587109" y="4988861"/>
                  <a:pt x="1458583" y="5016758"/>
                </a:cubicBezTo>
                <a:cubicBezTo>
                  <a:pt x="1330057" y="5044655"/>
                  <a:pt x="1249346" y="4980508"/>
                  <a:pt x="1043292" y="5016758"/>
                </a:cubicBezTo>
                <a:cubicBezTo>
                  <a:pt x="837238" y="5053008"/>
                  <a:pt x="732427" y="4977119"/>
                  <a:pt x="597614" y="5016758"/>
                </a:cubicBezTo>
                <a:cubicBezTo>
                  <a:pt x="462801" y="5056397"/>
                  <a:pt x="241239" y="4989832"/>
                  <a:pt x="0" y="5016758"/>
                </a:cubicBezTo>
                <a:cubicBezTo>
                  <a:pt x="-6945" y="4781174"/>
                  <a:pt x="66516" y="4724942"/>
                  <a:pt x="0" y="4459340"/>
                </a:cubicBezTo>
                <a:cubicBezTo>
                  <a:pt x="-66516" y="4193738"/>
                  <a:pt x="15866" y="4047355"/>
                  <a:pt x="0" y="3901923"/>
                </a:cubicBezTo>
                <a:cubicBezTo>
                  <a:pt x="-15866" y="3756491"/>
                  <a:pt x="36717" y="3539534"/>
                  <a:pt x="0" y="3394673"/>
                </a:cubicBezTo>
                <a:cubicBezTo>
                  <a:pt x="-36717" y="3249812"/>
                  <a:pt x="27996" y="3184358"/>
                  <a:pt x="0" y="2987758"/>
                </a:cubicBezTo>
                <a:cubicBezTo>
                  <a:pt x="-27996" y="2791159"/>
                  <a:pt x="24741" y="2738104"/>
                  <a:pt x="0" y="2580843"/>
                </a:cubicBezTo>
                <a:cubicBezTo>
                  <a:pt x="-24741" y="2423582"/>
                  <a:pt x="7719" y="2196684"/>
                  <a:pt x="0" y="1973258"/>
                </a:cubicBezTo>
                <a:cubicBezTo>
                  <a:pt x="-7719" y="1749832"/>
                  <a:pt x="50470" y="1609569"/>
                  <a:pt x="0" y="1516176"/>
                </a:cubicBezTo>
                <a:cubicBezTo>
                  <a:pt x="-50470" y="1422783"/>
                  <a:pt x="63917" y="1097053"/>
                  <a:pt x="0" y="858423"/>
                </a:cubicBezTo>
                <a:cubicBezTo>
                  <a:pt x="-63917" y="619793"/>
                  <a:pt x="13110" y="214929"/>
                  <a:pt x="0" y="0"/>
                </a:cubicBezTo>
                <a:close/>
              </a:path>
            </a:pathLst>
          </a:custGeom>
          <a:noFill/>
          <a:ln w="28575">
            <a:solidFill>
              <a:schemeClr val="tx1"/>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txBody>
          <a:bodyPr wrap="square" rtlCol="0">
            <a:spAutoFit/>
          </a:bodyPr>
          <a:lstStyle/>
          <a:p>
            <a:endParaRPr lang="en-US" sz="3200" dirty="0">
              <a:latin typeface="Baby Pilot" pitchFamily="2" charset="0"/>
            </a:endParaRPr>
          </a:p>
          <a:p>
            <a:endParaRPr lang="en-US" sz="3200" dirty="0">
              <a:latin typeface="Baby Pilot" pitchFamily="2" charset="0"/>
            </a:endParaRPr>
          </a:p>
          <a:p>
            <a:endParaRPr lang="en-US" sz="3200" dirty="0">
              <a:latin typeface="Baby Pilot" pitchFamily="2" charset="0"/>
            </a:endParaRPr>
          </a:p>
          <a:p>
            <a:endParaRPr lang="en-US" sz="3200" dirty="0">
              <a:latin typeface="Baby Pilot" pitchFamily="2" charset="0"/>
            </a:endParaRPr>
          </a:p>
          <a:p>
            <a:endParaRPr lang="en-US" sz="3200" dirty="0">
              <a:latin typeface="Baby Pilot" pitchFamily="2" charset="0"/>
            </a:endParaRPr>
          </a:p>
          <a:p>
            <a:endParaRPr lang="en-US" sz="3200" dirty="0">
              <a:latin typeface="Baby Pilot" pitchFamily="2" charset="0"/>
            </a:endParaRPr>
          </a:p>
          <a:p>
            <a:endParaRPr lang="en-US" sz="3200" dirty="0">
              <a:latin typeface="Baby Pilot" pitchFamily="2" charset="0"/>
            </a:endParaRPr>
          </a:p>
          <a:p>
            <a:endParaRPr lang="en-US" sz="3200" dirty="0">
              <a:latin typeface="Baby Pilot" pitchFamily="2" charset="0"/>
            </a:endParaRPr>
          </a:p>
          <a:p>
            <a:endParaRPr lang="en-US" sz="3200" dirty="0">
              <a:latin typeface="Baby Pilot" pitchFamily="2" charset="0"/>
            </a:endParaRPr>
          </a:p>
          <a:p>
            <a:endParaRPr lang="en-US" sz="3200" dirty="0">
              <a:latin typeface="Baby Pilot" pitchFamily="2" charset="0"/>
            </a:endParaRPr>
          </a:p>
        </p:txBody>
      </p:sp>
      <p:pic>
        <p:nvPicPr>
          <p:cNvPr id="2" name="Picture 1">
            <a:extLst>
              <a:ext uri="{FF2B5EF4-FFF2-40B4-BE49-F238E27FC236}">
                <a16:creationId xmlns:a16="http://schemas.microsoft.com/office/drawing/2014/main" id="{E80C27F3-7D99-2341-85E7-EA914D19D8E8}"/>
              </a:ext>
            </a:extLst>
          </p:cNvPr>
          <p:cNvPicPr>
            <a:picLocks noChangeAspect="1"/>
          </p:cNvPicPr>
          <p:nvPr/>
        </p:nvPicPr>
        <p:blipFill>
          <a:blip r:embed="rId2"/>
          <a:stretch>
            <a:fillRect/>
          </a:stretch>
        </p:blipFill>
        <p:spPr>
          <a:xfrm>
            <a:off x="8761055" y="1054107"/>
            <a:ext cx="2978459" cy="4978267"/>
          </a:xfrm>
          <a:prstGeom prst="rect">
            <a:avLst/>
          </a:prstGeom>
        </p:spPr>
      </p:pic>
      <p:pic>
        <p:nvPicPr>
          <p:cNvPr id="17" name="Picture 16" descr="A picture containing drawing&#10;&#10;Description automatically generated">
            <a:extLst>
              <a:ext uri="{FF2B5EF4-FFF2-40B4-BE49-F238E27FC236}">
                <a16:creationId xmlns:a16="http://schemas.microsoft.com/office/drawing/2014/main" id="{C81802CB-0AC7-B745-A37C-DAD6D1BA3D54}"/>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67130" y1="17466" x2="74691" y2="20890"/>
                        <a14:foregroundMark x1="14506" y1="74658" x2="31944" y2="70377"/>
                      </a14:backgroundRemoval>
                    </a14:imgEffect>
                  </a14:imgLayer>
                </a14:imgProps>
              </a:ext>
            </a:extLst>
          </a:blip>
          <a:stretch>
            <a:fillRect/>
          </a:stretch>
        </p:blipFill>
        <p:spPr>
          <a:xfrm rot="988946">
            <a:off x="1206541" y="3869215"/>
            <a:ext cx="1023696" cy="922590"/>
          </a:xfrm>
          <a:prstGeom prst="rect">
            <a:avLst/>
          </a:prstGeom>
        </p:spPr>
      </p:pic>
      <p:sp>
        <p:nvSpPr>
          <p:cNvPr id="34" name="TextBox 33">
            <a:extLst>
              <a:ext uri="{FF2B5EF4-FFF2-40B4-BE49-F238E27FC236}">
                <a16:creationId xmlns:a16="http://schemas.microsoft.com/office/drawing/2014/main" id="{6FDF0A92-8A2B-5349-BA87-5E1D60458608}"/>
              </a:ext>
            </a:extLst>
          </p:cNvPr>
          <p:cNvSpPr txBox="1"/>
          <p:nvPr/>
        </p:nvSpPr>
        <p:spPr>
          <a:xfrm>
            <a:off x="1226250" y="4611770"/>
            <a:ext cx="5311025" cy="923330"/>
          </a:xfrm>
          <a:custGeom>
            <a:avLst/>
            <a:gdLst>
              <a:gd name="connsiteX0" fmla="*/ 0 w 7453123"/>
              <a:gd name="connsiteY0" fmla="*/ 0 h 369332"/>
              <a:gd name="connsiteX1" fmla="*/ 498786 w 7453123"/>
              <a:gd name="connsiteY1" fmla="*/ 0 h 369332"/>
              <a:gd name="connsiteX2" fmla="*/ 1072103 w 7453123"/>
              <a:gd name="connsiteY2" fmla="*/ 0 h 369332"/>
              <a:gd name="connsiteX3" fmla="*/ 1719951 w 7453123"/>
              <a:gd name="connsiteY3" fmla="*/ 0 h 369332"/>
              <a:gd name="connsiteX4" fmla="*/ 2218737 w 7453123"/>
              <a:gd name="connsiteY4" fmla="*/ 0 h 369332"/>
              <a:gd name="connsiteX5" fmla="*/ 2792055 w 7453123"/>
              <a:gd name="connsiteY5" fmla="*/ 0 h 369332"/>
              <a:gd name="connsiteX6" fmla="*/ 3514434 w 7453123"/>
              <a:gd name="connsiteY6" fmla="*/ 0 h 369332"/>
              <a:gd name="connsiteX7" fmla="*/ 3938689 w 7453123"/>
              <a:gd name="connsiteY7" fmla="*/ 0 h 369332"/>
              <a:gd name="connsiteX8" fmla="*/ 4586537 w 7453123"/>
              <a:gd name="connsiteY8" fmla="*/ 0 h 369332"/>
              <a:gd name="connsiteX9" fmla="*/ 5010792 w 7453123"/>
              <a:gd name="connsiteY9" fmla="*/ 0 h 369332"/>
              <a:gd name="connsiteX10" fmla="*/ 5584109 w 7453123"/>
              <a:gd name="connsiteY10" fmla="*/ 0 h 369332"/>
              <a:gd name="connsiteX11" fmla="*/ 6231957 w 7453123"/>
              <a:gd name="connsiteY11" fmla="*/ 0 h 369332"/>
              <a:gd name="connsiteX12" fmla="*/ 6581681 w 7453123"/>
              <a:gd name="connsiteY12" fmla="*/ 0 h 369332"/>
              <a:gd name="connsiteX13" fmla="*/ 6931404 w 7453123"/>
              <a:gd name="connsiteY13" fmla="*/ 0 h 369332"/>
              <a:gd name="connsiteX14" fmla="*/ 7453123 w 7453123"/>
              <a:gd name="connsiteY14" fmla="*/ 0 h 369332"/>
              <a:gd name="connsiteX15" fmla="*/ 7453123 w 7453123"/>
              <a:gd name="connsiteY15" fmla="*/ 369332 h 369332"/>
              <a:gd name="connsiteX16" fmla="*/ 6805275 w 7453123"/>
              <a:gd name="connsiteY16" fmla="*/ 369332 h 369332"/>
              <a:gd name="connsiteX17" fmla="*/ 6231957 w 7453123"/>
              <a:gd name="connsiteY17" fmla="*/ 369332 h 369332"/>
              <a:gd name="connsiteX18" fmla="*/ 5733172 w 7453123"/>
              <a:gd name="connsiteY18" fmla="*/ 369332 h 369332"/>
              <a:gd name="connsiteX19" fmla="*/ 5085323 w 7453123"/>
              <a:gd name="connsiteY19" fmla="*/ 369332 h 369332"/>
              <a:gd name="connsiteX20" fmla="*/ 4512006 w 7453123"/>
              <a:gd name="connsiteY20" fmla="*/ 369332 h 369332"/>
              <a:gd name="connsiteX21" fmla="*/ 3789626 w 7453123"/>
              <a:gd name="connsiteY21" fmla="*/ 369332 h 369332"/>
              <a:gd name="connsiteX22" fmla="*/ 3067247 w 7453123"/>
              <a:gd name="connsiteY22" fmla="*/ 369332 h 369332"/>
              <a:gd name="connsiteX23" fmla="*/ 2419398 w 7453123"/>
              <a:gd name="connsiteY23" fmla="*/ 369332 h 369332"/>
              <a:gd name="connsiteX24" fmla="*/ 1771550 w 7453123"/>
              <a:gd name="connsiteY24" fmla="*/ 369332 h 369332"/>
              <a:gd name="connsiteX25" fmla="*/ 1123702 w 7453123"/>
              <a:gd name="connsiteY25" fmla="*/ 369332 h 369332"/>
              <a:gd name="connsiteX26" fmla="*/ 699447 w 7453123"/>
              <a:gd name="connsiteY26" fmla="*/ 369332 h 369332"/>
              <a:gd name="connsiteX27" fmla="*/ 0 w 7453123"/>
              <a:gd name="connsiteY27" fmla="*/ 369332 h 369332"/>
              <a:gd name="connsiteX28" fmla="*/ 0 w 7453123"/>
              <a:gd name="connsiteY28" fmla="*/ 0 h 369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7453123" h="369332" fill="none" extrusionOk="0">
                <a:moveTo>
                  <a:pt x="0" y="0"/>
                </a:moveTo>
                <a:cubicBezTo>
                  <a:pt x="186326" y="-56268"/>
                  <a:pt x="297831" y="9086"/>
                  <a:pt x="498786" y="0"/>
                </a:cubicBezTo>
                <a:cubicBezTo>
                  <a:pt x="699741" y="-9086"/>
                  <a:pt x="843445" y="29365"/>
                  <a:pt x="1072103" y="0"/>
                </a:cubicBezTo>
                <a:cubicBezTo>
                  <a:pt x="1300761" y="-29365"/>
                  <a:pt x="1566622" y="70324"/>
                  <a:pt x="1719951" y="0"/>
                </a:cubicBezTo>
                <a:cubicBezTo>
                  <a:pt x="1873280" y="-70324"/>
                  <a:pt x="2052553" y="56284"/>
                  <a:pt x="2218737" y="0"/>
                </a:cubicBezTo>
                <a:cubicBezTo>
                  <a:pt x="2384921" y="-56284"/>
                  <a:pt x="2583428" y="55958"/>
                  <a:pt x="2792055" y="0"/>
                </a:cubicBezTo>
                <a:cubicBezTo>
                  <a:pt x="3000682" y="-55958"/>
                  <a:pt x="3266702" y="77719"/>
                  <a:pt x="3514434" y="0"/>
                </a:cubicBezTo>
                <a:cubicBezTo>
                  <a:pt x="3762166" y="-77719"/>
                  <a:pt x="3745470" y="26793"/>
                  <a:pt x="3938689" y="0"/>
                </a:cubicBezTo>
                <a:cubicBezTo>
                  <a:pt x="4131908" y="-26793"/>
                  <a:pt x="4424045" y="23961"/>
                  <a:pt x="4586537" y="0"/>
                </a:cubicBezTo>
                <a:cubicBezTo>
                  <a:pt x="4749029" y="-23961"/>
                  <a:pt x="4826911" y="1590"/>
                  <a:pt x="5010792" y="0"/>
                </a:cubicBezTo>
                <a:cubicBezTo>
                  <a:pt x="5194674" y="-1590"/>
                  <a:pt x="5322276" y="25299"/>
                  <a:pt x="5584109" y="0"/>
                </a:cubicBezTo>
                <a:cubicBezTo>
                  <a:pt x="5845942" y="-25299"/>
                  <a:pt x="5982950" y="71738"/>
                  <a:pt x="6231957" y="0"/>
                </a:cubicBezTo>
                <a:cubicBezTo>
                  <a:pt x="6480964" y="-71738"/>
                  <a:pt x="6438964" y="34975"/>
                  <a:pt x="6581681" y="0"/>
                </a:cubicBezTo>
                <a:cubicBezTo>
                  <a:pt x="6724398" y="-34975"/>
                  <a:pt x="6788788" y="6309"/>
                  <a:pt x="6931404" y="0"/>
                </a:cubicBezTo>
                <a:cubicBezTo>
                  <a:pt x="7074020" y="-6309"/>
                  <a:pt x="7308485" y="6243"/>
                  <a:pt x="7453123" y="0"/>
                </a:cubicBezTo>
                <a:cubicBezTo>
                  <a:pt x="7492876" y="139966"/>
                  <a:pt x="7449159" y="246246"/>
                  <a:pt x="7453123" y="369332"/>
                </a:cubicBezTo>
                <a:cubicBezTo>
                  <a:pt x="7281912" y="382098"/>
                  <a:pt x="6942180" y="339584"/>
                  <a:pt x="6805275" y="369332"/>
                </a:cubicBezTo>
                <a:cubicBezTo>
                  <a:pt x="6668370" y="399080"/>
                  <a:pt x="6491953" y="325381"/>
                  <a:pt x="6231957" y="369332"/>
                </a:cubicBezTo>
                <a:cubicBezTo>
                  <a:pt x="5971961" y="413283"/>
                  <a:pt x="5922696" y="330896"/>
                  <a:pt x="5733172" y="369332"/>
                </a:cubicBezTo>
                <a:cubicBezTo>
                  <a:pt x="5543648" y="407768"/>
                  <a:pt x="5402577" y="304613"/>
                  <a:pt x="5085323" y="369332"/>
                </a:cubicBezTo>
                <a:cubicBezTo>
                  <a:pt x="4768069" y="434051"/>
                  <a:pt x="4797325" y="337577"/>
                  <a:pt x="4512006" y="369332"/>
                </a:cubicBezTo>
                <a:cubicBezTo>
                  <a:pt x="4226687" y="401087"/>
                  <a:pt x="4058231" y="288784"/>
                  <a:pt x="3789626" y="369332"/>
                </a:cubicBezTo>
                <a:cubicBezTo>
                  <a:pt x="3521021" y="449880"/>
                  <a:pt x="3329291" y="357309"/>
                  <a:pt x="3067247" y="369332"/>
                </a:cubicBezTo>
                <a:cubicBezTo>
                  <a:pt x="2805203" y="381355"/>
                  <a:pt x="2629866" y="296375"/>
                  <a:pt x="2419398" y="369332"/>
                </a:cubicBezTo>
                <a:cubicBezTo>
                  <a:pt x="2208930" y="442289"/>
                  <a:pt x="2038087" y="349053"/>
                  <a:pt x="1771550" y="369332"/>
                </a:cubicBezTo>
                <a:cubicBezTo>
                  <a:pt x="1505013" y="389611"/>
                  <a:pt x="1386167" y="320585"/>
                  <a:pt x="1123702" y="369332"/>
                </a:cubicBezTo>
                <a:cubicBezTo>
                  <a:pt x="861237" y="418079"/>
                  <a:pt x="887044" y="321006"/>
                  <a:pt x="699447" y="369332"/>
                </a:cubicBezTo>
                <a:cubicBezTo>
                  <a:pt x="511850" y="417658"/>
                  <a:pt x="319659" y="348389"/>
                  <a:pt x="0" y="369332"/>
                </a:cubicBezTo>
                <a:cubicBezTo>
                  <a:pt x="-20270" y="216634"/>
                  <a:pt x="15556" y="154025"/>
                  <a:pt x="0" y="0"/>
                </a:cubicBezTo>
                <a:close/>
              </a:path>
              <a:path w="7453123" h="369332" stroke="0" extrusionOk="0">
                <a:moveTo>
                  <a:pt x="0" y="0"/>
                </a:moveTo>
                <a:cubicBezTo>
                  <a:pt x="176764" y="-11352"/>
                  <a:pt x="273413" y="4425"/>
                  <a:pt x="498786" y="0"/>
                </a:cubicBezTo>
                <a:cubicBezTo>
                  <a:pt x="724159" y="-4425"/>
                  <a:pt x="701897" y="34786"/>
                  <a:pt x="848509" y="0"/>
                </a:cubicBezTo>
                <a:cubicBezTo>
                  <a:pt x="995121" y="-34786"/>
                  <a:pt x="1267054" y="5583"/>
                  <a:pt x="1570889" y="0"/>
                </a:cubicBezTo>
                <a:cubicBezTo>
                  <a:pt x="1874724" y="-5583"/>
                  <a:pt x="1887824" y="35744"/>
                  <a:pt x="2069675" y="0"/>
                </a:cubicBezTo>
                <a:cubicBezTo>
                  <a:pt x="2251526" y="-35744"/>
                  <a:pt x="2425428" y="47266"/>
                  <a:pt x="2568461" y="0"/>
                </a:cubicBezTo>
                <a:cubicBezTo>
                  <a:pt x="2711494" y="-47266"/>
                  <a:pt x="3019267" y="13160"/>
                  <a:pt x="3290840" y="0"/>
                </a:cubicBezTo>
                <a:cubicBezTo>
                  <a:pt x="3562413" y="-13160"/>
                  <a:pt x="3558464" y="47569"/>
                  <a:pt x="3715095" y="0"/>
                </a:cubicBezTo>
                <a:cubicBezTo>
                  <a:pt x="3871727" y="-47569"/>
                  <a:pt x="4253084" y="3423"/>
                  <a:pt x="4437475" y="0"/>
                </a:cubicBezTo>
                <a:cubicBezTo>
                  <a:pt x="4621866" y="-3423"/>
                  <a:pt x="4885981" y="66209"/>
                  <a:pt x="5159854" y="0"/>
                </a:cubicBezTo>
                <a:cubicBezTo>
                  <a:pt x="5433727" y="-66209"/>
                  <a:pt x="5611276" y="4962"/>
                  <a:pt x="5733172" y="0"/>
                </a:cubicBezTo>
                <a:cubicBezTo>
                  <a:pt x="5855068" y="-4962"/>
                  <a:pt x="6176255" y="29833"/>
                  <a:pt x="6455551" y="0"/>
                </a:cubicBezTo>
                <a:cubicBezTo>
                  <a:pt x="6734847" y="-29833"/>
                  <a:pt x="6747589" y="32823"/>
                  <a:pt x="6954337" y="0"/>
                </a:cubicBezTo>
                <a:cubicBezTo>
                  <a:pt x="7161085" y="-32823"/>
                  <a:pt x="7279566" y="48030"/>
                  <a:pt x="7453123" y="0"/>
                </a:cubicBezTo>
                <a:cubicBezTo>
                  <a:pt x="7482803" y="83005"/>
                  <a:pt x="7412841" y="269032"/>
                  <a:pt x="7453123" y="369332"/>
                </a:cubicBezTo>
                <a:cubicBezTo>
                  <a:pt x="7181196" y="376864"/>
                  <a:pt x="7124654" y="331171"/>
                  <a:pt x="6879806" y="369332"/>
                </a:cubicBezTo>
                <a:cubicBezTo>
                  <a:pt x="6634958" y="407493"/>
                  <a:pt x="6560978" y="315564"/>
                  <a:pt x="6306489" y="369332"/>
                </a:cubicBezTo>
                <a:cubicBezTo>
                  <a:pt x="6052000" y="423100"/>
                  <a:pt x="5807629" y="305957"/>
                  <a:pt x="5584109" y="369332"/>
                </a:cubicBezTo>
                <a:cubicBezTo>
                  <a:pt x="5360589" y="432707"/>
                  <a:pt x="5291525" y="341061"/>
                  <a:pt x="5010792" y="369332"/>
                </a:cubicBezTo>
                <a:cubicBezTo>
                  <a:pt x="4730059" y="397603"/>
                  <a:pt x="4735227" y="329705"/>
                  <a:pt x="4661068" y="369332"/>
                </a:cubicBezTo>
                <a:cubicBezTo>
                  <a:pt x="4586909" y="408959"/>
                  <a:pt x="4351492" y="334060"/>
                  <a:pt x="4236814" y="369332"/>
                </a:cubicBezTo>
                <a:cubicBezTo>
                  <a:pt x="4122136" y="404604"/>
                  <a:pt x="3689283" y="365318"/>
                  <a:pt x="3514434" y="369332"/>
                </a:cubicBezTo>
                <a:cubicBezTo>
                  <a:pt x="3339585" y="373346"/>
                  <a:pt x="3111564" y="368054"/>
                  <a:pt x="2941117" y="369332"/>
                </a:cubicBezTo>
                <a:cubicBezTo>
                  <a:pt x="2770670" y="370610"/>
                  <a:pt x="2665116" y="328093"/>
                  <a:pt x="2516862" y="369332"/>
                </a:cubicBezTo>
                <a:cubicBezTo>
                  <a:pt x="2368609" y="410571"/>
                  <a:pt x="2173582" y="304246"/>
                  <a:pt x="1943545" y="369332"/>
                </a:cubicBezTo>
                <a:cubicBezTo>
                  <a:pt x="1713508" y="434418"/>
                  <a:pt x="1725430" y="345714"/>
                  <a:pt x="1593822" y="369332"/>
                </a:cubicBezTo>
                <a:cubicBezTo>
                  <a:pt x="1462214" y="392950"/>
                  <a:pt x="1355314" y="359914"/>
                  <a:pt x="1244098" y="369332"/>
                </a:cubicBezTo>
                <a:cubicBezTo>
                  <a:pt x="1132882" y="378750"/>
                  <a:pt x="798786" y="314391"/>
                  <a:pt x="670781" y="369332"/>
                </a:cubicBezTo>
                <a:cubicBezTo>
                  <a:pt x="542776" y="424273"/>
                  <a:pt x="210149" y="331519"/>
                  <a:pt x="0" y="369332"/>
                </a:cubicBezTo>
                <a:cubicBezTo>
                  <a:pt x="-38702" y="255848"/>
                  <a:pt x="9490" y="150430"/>
                  <a:pt x="0" y="0"/>
                </a:cubicBezTo>
                <a:close/>
              </a:path>
            </a:pathLst>
          </a:custGeom>
          <a:solidFill>
            <a:srgbClr val="FFC000"/>
          </a:solidFill>
          <a:ln w="28575">
            <a:solidFill>
              <a:schemeClr val="tx1"/>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txBody>
          <a:bodyPr wrap="square" rtlCol="0">
            <a:spAutoFit/>
          </a:bodyPr>
          <a:lstStyle/>
          <a:p>
            <a:r>
              <a:rPr lang="en-US" dirty="0">
                <a:latin typeface="Berlin Sans FB Demi" panose="020E0802020502020306" pitchFamily="34" charset="0"/>
              </a:rPr>
              <a:t>Starter Challenge: </a:t>
            </a:r>
            <a:r>
              <a:rPr lang="en-US" dirty="0">
                <a:solidFill>
                  <a:schemeClr val="bg1"/>
                </a:solidFill>
                <a:latin typeface="Berlin Sans FB Demi" panose="020E0802020502020306" pitchFamily="34" charset="0"/>
              </a:rPr>
              <a:t>NO WORDS! </a:t>
            </a:r>
          </a:p>
          <a:p>
            <a:r>
              <a:rPr lang="en-US" dirty="0">
                <a:solidFill>
                  <a:schemeClr val="bg1"/>
                </a:solidFill>
                <a:latin typeface="Berlin Sans FB Demi" panose="020E0802020502020306" pitchFamily="34" charset="0"/>
              </a:rPr>
              <a:t>Draw a picture which illustrates what is meant by the term ‘</a:t>
            </a:r>
            <a:r>
              <a:rPr lang="en-US" dirty="0" err="1">
                <a:solidFill>
                  <a:schemeClr val="bg1"/>
                </a:solidFill>
                <a:latin typeface="Berlin Sans FB Demi" panose="020E0802020502020306" pitchFamily="34" charset="0"/>
              </a:rPr>
              <a:t>globalisation</a:t>
            </a:r>
            <a:r>
              <a:rPr lang="en-US" dirty="0">
                <a:solidFill>
                  <a:schemeClr val="bg1"/>
                </a:solidFill>
                <a:latin typeface="Berlin Sans FB Demi" panose="020E0802020502020306" pitchFamily="34" charset="0"/>
              </a:rPr>
              <a:t>’. </a:t>
            </a:r>
            <a:endParaRPr lang="en-US" dirty="0">
              <a:latin typeface="Berlin Sans FB Demi" panose="020E0802020502020306" pitchFamily="34" charset="0"/>
            </a:endParaRPr>
          </a:p>
        </p:txBody>
      </p:sp>
      <p:pic>
        <p:nvPicPr>
          <p:cNvPr id="3" name="Picture 2"/>
          <p:cNvPicPr>
            <a:picLocks noChangeAspect="1"/>
          </p:cNvPicPr>
          <p:nvPr/>
        </p:nvPicPr>
        <p:blipFill rotWithShape="1">
          <a:blip r:embed="rId5">
            <a:extLst>
              <a:ext uri="{BEBA8EAE-BF5A-486C-A8C5-ECC9F3942E4B}">
                <a14:imgProps xmlns:a14="http://schemas.microsoft.com/office/drawing/2010/main">
                  <a14:imgLayer r:embed="rId6">
                    <a14:imgEffect>
                      <a14:backgroundRemoval t="51645" b="82072" l="61732" r="73611">
                        <a14:foregroundMark x1="71199" y1="54057" x2="64876" y2="71217"/>
                        <a14:foregroundMark x1="65351" y1="69956" x2="62975" y2="76974"/>
                        <a14:foregroundMark x1="63158" y1="70559" x2="62902" y2="77906"/>
                        <a14:foregroundMark x1="72076" y1="67708" x2="70395" y2="82072"/>
                      </a14:backgroundRemoval>
                    </a14:imgEffect>
                  </a14:imgLayer>
                </a14:imgProps>
              </a:ext>
            </a:extLst>
          </a:blip>
          <a:srcRect l="60272" t="48188" r="24879" b="16724"/>
          <a:stretch/>
        </p:blipFill>
        <p:spPr>
          <a:xfrm rot="17185857">
            <a:off x="643323" y="5397527"/>
            <a:ext cx="782526" cy="1232746"/>
          </a:xfrm>
          <a:prstGeom prst="rect">
            <a:avLst/>
          </a:prstGeom>
        </p:spPr>
      </p:pic>
    </p:spTree>
    <p:extLst>
      <p:ext uri="{BB962C8B-B14F-4D97-AF65-F5344CB8AC3E}">
        <p14:creationId xmlns:p14="http://schemas.microsoft.com/office/powerpoint/2010/main" val="20941934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0508928-1455-954F-B3CB-8960F7A2312E}"/>
              </a:ext>
            </a:extLst>
          </p:cNvPr>
          <p:cNvSpPr/>
          <p:nvPr/>
        </p:nvSpPr>
        <p:spPr>
          <a:xfrm>
            <a:off x="0" y="0"/>
            <a:ext cx="12192000" cy="6858000"/>
          </a:xfrm>
          <a:prstGeom prst="rect">
            <a:avLst/>
          </a:prstGeom>
          <a:solidFill>
            <a:srgbClr val="73FD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nip Same-side Corner of Rectangle 8">
            <a:extLst>
              <a:ext uri="{FF2B5EF4-FFF2-40B4-BE49-F238E27FC236}">
                <a16:creationId xmlns:a16="http://schemas.microsoft.com/office/drawing/2014/main" id="{B6D22E40-B73A-FE43-9631-23A920E0FDC4}"/>
              </a:ext>
            </a:extLst>
          </p:cNvPr>
          <p:cNvSpPr/>
          <p:nvPr/>
        </p:nvSpPr>
        <p:spPr>
          <a:xfrm>
            <a:off x="4998529" y="74784"/>
            <a:ext cx="1957874" cy="450675"/>
          </a:xfrm>
          <a:custGeom>
            <a:avLst/>
            <a:gdLst>
              <a:gd name="connsiteX0" fmla="*/ 75114 w 1957874"/>
              <a:gd name="connsiteY0" fmla="*/ 0 h 450675"/>
              <a:gd name="connsiteX1" fmla="*/ 659586 w 1957874"/>
              <a:gd name="connsiteY1" fmla="*/ 0 h 450675"/>
              <a:gd name="connsiteX2" fmla="*/ 1298288 w 1957874"/>
              <a:gd name="connsiteY2" fmla="*/ 0 h 450675"/>
              <a:gd name="connsiteX3" fmla="*/ 1882760 w 1957874"/>
              <a:gd name="connsiteY3" fmla="*/ 0 h 450675"/>
              <a:gd name="connsiteX4" fmla="*/ 1957874 w 1957874"/>
              <a:gd name="connsiteY4" fmla="*/ 75114 h 450675"/>
              <a:gd name="connsiteX5" fmla="*/ 1957874 w 1957874"/>
              <a:gd name="connsiteY5" fmla="*/ 450675 h 450675"/>
              <a:gd name="connsiteX6" fmla="*/ 1957874 w 1957874"/>
              <a:gd name="connsiteY6" fmla="*/ 450675 h 450675"/>
              <a:gd name="connsiteX7" fmla="*/ 1285671 w 1957874"/>
              <a:gd name="connsiteY7" fmla="*/ 450675 h 450675"/>
              <a:gd name="connsiteX8" fmla="*/ 633046 w 1957874"/>
              <a:gd name="connsiteY8" fmla="*/ 450675 h 450675"/>
              <a:gd name="connsiteX9" fmla="*/ 0 w 1957874"/>
              <a:gd name="connsiteY9" fmla="*/ 450675 h 450675"/>
              <a:gd name="connsiteX10" fmla="*/ 0 w 1957874"/>
              <a:gd name="connsiteY10" fmla="*/ 450675 h 450675"/>
              <a:gd name="connsiteX11" fmla="*/ 0 w 1957874"/>
              <a:gd name="connsiteY11" fmla="*/ 75114 h 450675"/>
              <a:gd name="connsiteX12" fmla="*/ 75114 w 1957874"/>
              <a:gd name="connsiteY12" fmla="*/ 0 h 450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57874" h="450675" fill="none" extrusionOk="0">
                <a:moveTo>
                  <a:pt x="75114" y="0"/>
                </a:moveTo>
                <a:cubicBezTo>
                  <a:pt x="365665" y="-24339"/>
                  <a:pt x="513241" y="-20601"/>
                  <a:pt x="659586" y="0"/>
                </a:cubicBezTo>
                <a:cubicBezTo>
                  <a:pt x="805931" y="20601"/>
                  <a:pt x="1072454" y="25733"/>
                  <a:pt x="1298288" y="0"/>
                </a:cubicBezTo>
                <a:cubicBezTo>
                  <a:pt x="1524122" y="-25733"/>
                  <a:pt x="1695931" y="-6496"/>
                  <a:pt x="1882760" y="0"/>
                </a:cubicBezTo>
                <a:cubicBezTo>
                  <a:pt x="1904377" y="21628"/>
                  <a:pt x="1934930" y="44771"/>
                  <a:pt x="1957874" y="75114"/>
                </a:cubicBezTo>
                <a:cubicBezTo>
                  <a:pt x="1941260" y="248932"/>
                  <a:pt x="1965312" y="321226"/>
                  <a:pt x="1957874" y="450675"/>
                </a:cubicBezTo>
                <a:lnTo>
                  <a:pt x="1957874" y="450675"/>
                </a:lnTo>
                <a:cubicBezTo>
                  <a:pt x="1698237" y="466137"/>
                  <a:pt x="1598950" y="431893"/>
                  <a:pt x="1285671" y="450675"/>
                </a:cubicBezTo>
                <a:cubicBezTo>
                  <a:pt x="972392" y="469457"/>
                  <a:pt x="920941" y="449477"/>
                  <a:pt x="633046" y="450675"/>
                </a:cubicBezTo>
                <a:cubicBezTo>
                  <a:pt x="345152" y="451873"/>
                  <a:pt x="315786" y="421159"/>
                  <a:pt x="0" y="450675"/>
                </a:cubicBezTo>
                <a:lnTo>
                  <a:pt x="0" y="450675"/>
                </a:lnTo>
                <a:cubicBezTo>
                  <a:pt x="-13801" y="355647"/>
                  <a:pt x="2960" y="194613"/>
                  <a:pt x="0" y="75114"/>
                </a:cubicBezTo>
                <a:cubicBezTo>
                  <a:pt x="36416" y="42506"/>
                  <a:pt x="44794" y="36839"/>
                  <a:pt x="75114" y="0"/>
                </a:cubicBezTo>
                <a:close/>
              </a:path>
              <a:path w="1957874" h="450675" stroke="0" extrusionOk="0">
                <a:moveTo>
                  <a:pt x="75114" y="0"/>
                </a:moveTo>
                <a:cubicBezTo>
                  <a:pt x="206728" y="-24170"/>
                  <a:pt x="443717" y="-1873"/>
                  <a:pt x="641510" y="0"/>
                </a:cubicBezTo>
                <a:cubicBezTo>
                  <a:pt x="839303" y="1873"/>
                  <a:pt x="1118060" y="-21517"/>
                  <a:pt x="1244058" y="0"/>
                </a:cubicBezTo>
                <a:cubicBezTo>
                  <a:pt x="1370056" y="21517"/>
                  <a:pt x="1635543" y="5557"/>
                  <a:pt x="1882760" y="0"/>
                </a:cubicBezTo>
                <a:cubicBezTo>
                  <a:pt x="1907730" y="18128"/>
                  <a:pt x="1937772" y="55394"/>
                  <a:pt x="1957874" y="75114"/>
                </a:cubicBezTo>
                <a:cubicBezTo>
                  <a:pt x="1954597" y="256589"/>
                  <a:pt x="1971194" y="281529"/>
                  <a:pt x="1957874" y="450675"/>
                </a:cubicBezTo>
                <a:lnTo>
                  <a:pt x="1957874" y="450675"/>
                </a:lnTo>
                <a:cubicBezTo>
                  <a:pt x="1755779" y="424003"/>
                  <a:pt x="1588985" y="419093"/>
                  <a:pt x="1324828" y="450675"/>
                </a:cubicBezTo>
                <a:cubicBezTo>
                  <a:pt x="1060671" y="482257"/>
                  <a:pt x="997370" y="451830"/>
                  <a:pt x="730940" y="450675"/>
                </a:cubicBezTo>
                <a:cubicBezTo>
                  <a:pt x="464510" y="449520"/>
                  <a:pt x="269598" y="422803"/>
                  <a:pt x="0" y="450675"/>
                </a:cubicBezTo>
                <a:lnTo>
                  <a:pt x="0" y="450675"/>
                </a:lnTo>
                <a:cubicBezTo>
                  <a:pt x="-17534" y="272839"/>
                  <a:pt x="-17347" y="243845"/>
                  <a:pt x="0" y="75114"/>
                </a:cubicBezTo>
                <a:cubicBezTo>
                  <a:pt x="30124" y="50021"/>
                  <a:pt x="42289" y="34207"/>
                  <a:pt x="75114" y="0"/>
                </a:cubicBezTo>
                <a:close/>
              </a:path>
            </a:pathLst>
          </a:custGeom>
          <a:solidFill>
            <a:srgbClr val="FF8AD8"/>
          </a:solidFill>
          <a:ln w="19050">
            <a:solidFill>
              <a:schemeClr val="tx1"/>
            </a:solidFill>
            <a:extLst>
              <a:ext uri="{C807C97D-BFC1-408E-A445-0C87EB9F89A2}">
                <ask:lineSketchStyleProps xmlns:ask="http://schemas.microsoft.com/office/drawing/2018/sketchyshapes" sd="748078456">
                  <a:prstGeom prst="snip2Same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nip Same-side Corner of Rectangle 9">
            <a:extLst>
              <a:ext uri="{FF2B5EF4-FFF2-40B4-BE49-F238E27FC236}">
                <a16:creationId xmlns:a16="http://schemas.microsoft.com/office/drawing/2014/main" id="{139A427C-993E-F944-86A5-0DB5E49B2B2E}"/>
              </a:ext>
            </a:extLst>
          </p:cNvPr>
          <p:cNvSpPr/>
          <p:nvPr/>
        </p:nvSpPr>
        <p:spPr>
          <a:xfrm>
            <a:off x="7430536" y="74785"/>
            <a:ext cx="1957874" cy="450675"/>
          </a:xfrm>
          <a:custGeom>
            <a:avLst/>
            <a:gdLst>
              <a:gd name="connsiteX0" fmla="*/ 75114 w 1957874"/>
              <a:gd name="connsiteY0" fmla="*/ 0 h 450675"/>
              <a:gd name="connsiteX1" fmla="*/ 695739 w 1957874"/>
              <a:gd name="connsiteY1" fmla="*/ 0 h 450675"/>
              <a:gd name="connsiteX2" fmla="*/ 1298288 w 1957874"/>
              <a:gd name="connsiteY2" fmla="*/ 0 h 450675"/>
              <a:gd name="connsiteX3" fmla="*/ 1882760 w 1957874"/>
              <a:gd name="connsiteY3" fmla="*/ 0 h 450675"/>
              <a:gd name="connsiteX4" fmla="*/ 1957874 w 1957874"/>
              <a:gd name="connsiteY4" fmla="*/ 75114 h 450675"/>
              <a:gd name="connsiteX5" fmla="*/ 1957874 w 1957874"/>
              <a:gd name="connsiteY5" fmla="*/ 450675 h 450675"/>
              <a:gd name="connsiteX6" fmla="*/ 1957874 w 1957874"/>
              <a:gd name="connsiteY6" fmla="*/ 450675 h 450675"/>
              <a:gd name="connsiteX7" fmla="*/ 1266092 w 1957874"/>
              <a:gd name="connsiteY7" fmla="*/ 450675 h 450675"/>
              <a:gd name="connsiteX8" fmla="*/ 652625 w 1957874"/>
              <a:gd name="connsiteY8" fmla="*/ 450675 h 450675"/>
              <a:gd name="connsiteX9" fmla="*/ 0 w 1957874"/>
              <a:gd name="connsiteY9" fmla="*/ 450675 h 450675"/>
              <a:gd name="connsiteX10" fmla="*/ 0 w 1957874"/>
              <a:gd name="connsiteY10" fmla="*/ 450675 h 450675"/>
              <a:gd name="connsiteX11" fmla="*/ 0 w 1957874"/>
              <a:gd name="connsiteY11" fmla="*/ 75114 h 450675"/>
              <a:gd name="connsiteX12" fmla="*/ 75114 w 1957874"/>
              <a:gd name="connsiteY12" fmla="*/ 0 h 450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57874" h="450675" fill="none" extrusionOk="0">
                <a:moveTo>
                  <a:pt x="75114" y="0"/>
                </a:moveTo>
                <a:cubicBezTo>
                  <a:pt x="246123" y="-3222"/>
                  <a:pt x="541733" y="5598"/>
                  <a:pt x="695739" y="0"/>
                </a:cubicBezTo>
                <a:cubicBezTo>
                  <a:pt x="849746" y="-5598"/>
                  <a:pt x="1158040" y="-8772"/>
                  <a:pt x="1298288" y="0"/>
                </a:cubicBezTo>
                <a:cubicBezTo>
                  <a:pt x="1438536" y="8772"/>
                  <a:pt x="1746122" y="-5967"/>
                  <a:pt x="1882760" y="0"/>
                </a:cubicBezTo>
                <a:cubicBezTo>
                  <a:pt x="1914509" y="38053"/>
                  <a:pt x="1938557" y="61658"/>
                  <a:pt x="1957874" y="75114"/>
                </a:cubicBezTo>
                <a:cubicBezTo>
                  <a:pt x="1947855" y="255563"/>
                  <a:pt x="1953278" y="300576"/>
                  <a:pt x="1957874" y="450675"/>
                </a:cubicBezTo>
                <a:lnTo>
                  <a:pt x="1957874" y="450675"/>
                </a:lnTo>
                <a:cubicBezTo>
                  <a:pt x="1778782" y="479679"/>
                  <a:pt x="1474479" y="433918"/>
                  <a:pt x="1266092" y="450675"/>
                </a:cubicBezTo>
                <a:cubicBezTo>
                  <a:pt x="1057705" y="467432"/>
                  <a:pt x="789844" y="460273"/>
                  <a:pt x="652625" y="450675"/>
                </a:cubicBezTo>
                <a:cubicBezTo>
                  <a:pt x="515406" y="441077"/>
                  <a:pt x="230432" y="418808"/>
                  <a:pt x="0" y="450675"/>
                </a:cubicBezTo>
                <a:lnTo>
                  <a:pt x="0" y="450675"/>
                </a:lnTo>
                <a:cubicBezTo>
                  <a:pt x="2048" y="275151"/>
                  <a:pt x="9839" y="247015"/>
                  <a:pt x="0" y="75114"/>
                </a:cubicBezTo>
                <a:cubicBezTo>
                  <a:pt x="20946" y="49791"/>
                  <a:pt x="57955" y="17002"/>
                  <a:pt x="75114" y="0"/>
                </a:cubicBezTo>
                <a:close/>
              </a:path>
              <a:path w="1957874" h="450675" stroke="0" extrusionOk="0">
                <a:moveTo>
                  <a:pt x="75114" y="0"/>
                </a:moveTo>
                <a:cubicBezTo>
                  <a:pt x="266448" y="17561"/>
                  <a:pt x="466037" y="10129"/>
                  <a:pt x="623433" y="0"/>
                </a:cubicBezTo>
                <a:cubicBezTo>
                  <a:pt x="780829" y="-10129"/>
                  <a:pt x="988061" y="-13051"/>
                  <a:pt x="1244058" y="0"/>
                </a:cubicBezTo>
                <a:cubicBezTo>
                  <a:pt x="1500055" y="13051"/>
                  <a:pt x="1702087" y="18825"/>
                  <a:pt x="1882760" y="0"/>
                </a:cubicBezTo>
                <a:cubicBezTo>
                  <a:pt x="1896400" y="21006"/>
                  <a:pt x="1940375" y="52024"/>
                  <a:pt x="1957874" y="75114"/>
                </a:cubicBezTo>
                <a:cubicBezTo>
                  <a:pt x="1944140" y="195984"/>
                  <a:pt x="1967177" y="305402"/>
                  <a:pt x="1957874" y="450675"/>
                </a:cubicBezTo>
                <a:lnTo>
                  <a:pt x="1957874" y="450675"/>
                </a:lnTo>
                <a:cubicBezTo>
                  <a:pt x="1782860" y="425091"/>
                  <a:pt x="1525667" y="427739"/>
                  <a:pt x="1324828" y="450675"/>
                </a:cubicBezTo>
                <a:cubicBezTo>
                  <a:pt x="1123989" y="473611"/>
                  <a:pt x="894677" y="446827"/>
                  <a:pt x="672203" y="450675"/>
                </a:cubicBezTo>
                <a:cubicBezTo>
                  <a:pt x="449730" y="454523"/>
                  <a:pt x="186084" y="451675"/>
                  <a:pt x="0" y="450675"/>
                </a:cubicBezTo>
                <a:lnTo>
                  <a:pt x="0" y="450675"/>
                </a:lnTo>
                <a:cubicBezTo>
                  <a:pt x="12051" y="281188"/>
                  <a:pt x="16035" y="253609"/>
                  <a:pt x="0" y="75114"/>
                </a:cubicBezTo>
                <a:cubicBezTo>
                  <a:pt x="28730" y="42356"/>
                  <a:pt x="54190" y="20723"/>
                  <a:pt x="75114" y="0"/>
                </a:cubicBezTo>
                <a:close/>
              </a:path>
            </a:pathLst>
          </a:custGeom>
          <a:solidFill>
            <a:srgbClr val="FF85FF"/>
          </a:solidFill>
          <a:ln w="19050">
            <a:solidFill>
              <a:schemeClr val="tx1"/>
            </a:solidFill>
            <a:extLst>
              <a:ext uri="{C807C97D-BFC1-408E-A445-0C87EB9F89A2}">
                <ask:lineSketchStyleProps xmlns:ask="http://schemas.microsoft.com/office/drawing/2018/sketchyshapes" sd="957862530">
                  <a:prstGeom prst="snip2Same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nip Same-side Corner of Rectangle 10">
            <a:extLst>
              <a:ext uri="{FF2B5EF4-FFF2-40B4-BE49-F238E27FC236}">
                <a16:creationId xmlns:a16="http://schemas.microsoft.com/office/drawing/2014/main" id="{C1B4F93B-19D1-1E45-9088-948EF1C7A4EE}"/>
              </a:ext>
            </a:extLst>
          </p:cNvPr>
          <p:cNvSpPr/>
          <p:nvPr/>
        </p:nvSpPr>
        <p:spPr>
          <a:xfrm>
            <a:off x="9997059" y="74785"/>
            <a:ext cx="1957874" cy="450675"/>
          </a:xfrm>
          <a:custGeom>
            <a:avLst/>
            <a:gdLst>
              <a:gd name="connsiteX0" fmla="*/ 75114 w 1957874"/>
              <a:gd name="connsiteY0" fmla="*/ 0 h 450675"/>
              <a:gd name="connsiteX1" fmla="*/ 677663 w 1957874"/>
              <a:gd name="connsiteY1" fmla="*/ 0 h 450675"/>
              <a:gd name="connsiteX2" fmla="*/ 1262135 w 1957874"/>
              <a:gd name="connsiteY2" fmla="*/ 0 h 450675"/>
              <a:gd name="connsiteX3" fmla="*/ 1882760 w 1957874"/>
              <a:gd name="connsiteY3" fmla="*/ 0 h 450675"/>
              <a:gd name="connsiteX4" fmla="*/ 1957874 w 1957874"/>
              <a:gd name="connsiteY4" fmla="*/ 75114 h 450675"/>
              <a:gd name="connsiteX5" fmla="*/ 1957874 w 1957874"/>
              <a:gd name="connsiteY5" fmla="*/ 450675 h 450675"/>
              <a:gd name="connsiteX6" fmla="*/ 1957874 w 1957874"/>
              <a:gd name="connsiteY6" fmla="*/ 450675 h 450675"/>
              <a:gd name="connsiteX7" fmla="*/ 1305249 w 1957874"/>
              <a:gd name="connsiteY7" fmla="*/ 450675 h 450675"/>
              <a:gd name="connsiteX8" fmla="*/ 633046 w 1957874"/>
              <a:gd name="connsiteY8" fmla="*/ 450675 h 450675"/>
              <a:gd name="connsiteX9" fmla="*/ 0 w 1957874"/>
              <a:gd name="connsiteY9" fmla="*/ 450675 h 450675"/>
              <a:gd name="connsiteX10" fmla="*/ 0 w 1957874"/>
              <a:gd name="connsiteY10" fmla="*/ 450675 h 450675"/>
              <a:gd name="connsiteX11" fmla="*/ 0 w 1957874"/>
              <a:gd name="connsiteY11" fmla="*/ 75114 h 450675"/>
              <a:gd name="connsiteX12" fmla="*/ 75114 w 1957874"/>
              <a:gd name="connsiteY12" fmla="*/ 0 h 450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57874" h="450675" fill="none" extrusionOk="0">
                <a:moveTo>
                  <a:pt x="75114" y="0"/>
                </a:moveTo>
                <a:cubicBezTo>
                  <a:pt x="201022" y="27108"/>
                  <a:pt x="479767" y="24493"/>
                  <a:pt x="677663" y="0"/>
                </a:cubicBezTo>
                <a:cubicBezTo>
                  <a:pt x="875559" y="-24493"/>
                  <a:pt x="1110497" y="289"/>
                  <a:pt x="1262135" y="0"/>
                </a:cubicBezTo>
                <a:cubicBezTo>
                  <a:pt x="1413773" y="-289"/>
                  <a:pt x="1749250" y="-9655"/>
                  <a:pt x="1882760" y="0"/>
                </a:cubicBezTo>
                <a:cubicBezTo>
                  <a:pt x="1921665" y="32917"/>
                  <a:pt x="1925859" y="41834"/>
                  <a:pt x="1957874" y="75114"/>
                </a:cubicBezTo>
                <a:cubicBezTo>
                  <a:pt x="1948364" y="225922"/>
                  <a:pt x="1939336" y="333815"/>
                  <a:pt x="1957874" y="450675"/>
                </a:cubicBezTo>
                <a:lnTo>
                  <a:pt x="1957874" y="450675"/>
                </a:lnTo>
                <a:cubicBezTo>
                  <a:pt x="1794210" y="427038"/>
                  <a:pt x="1489163" y="437087"/>
                  <a:pt x="1305249" y="450675"/>
                </a:cubicBezTo>
                <a:cubicBezTo>
                  <a:pt x="1121336" y="464263"/>
                  <a:pt x="831045" y="442593"/>
                  <a:pt x="633046" y="450675"/>
                </a:cubicBezTo>
                <a:cubicBezTo>
                  <a:pt x="435047" y="458757"/>
                  <a:pt x="230059" y="472912"/>
                  <a:pt x="0" y="450675"/>
                </a:cubicBezTo>
                <a:lnTo>
                  <a:pt x="0" y="450675"/>
                </a:lnTo>
                <a:cubicBezTo>
                  <a:pt x="8095" y="307023"/>
                  <a:pt x="-18300" y="218520"/>
                  <a:pt x="0" y="75114"/>
                </a:cubicBezTo>
                <a:cubicBezTo>
                  <a:pt x="13992" y="55741"/>
                  <a:pt x="56823" y="16410"/>
                  <a:pt x="75114" y="0"/>
                </a:cubicBezTo>
                <a:close/>
              </a:path>
              <a:path w="1957874" h="450675" stroke="0" extrusionOk="0">
                <a:moveTo>
                  <a:pt x="75114" y="0"/>
                </a:moveTo>
                <a:cubicBezTo>
                  <a:pt x="377441" y="7251"/>
                  <a:pt x="487800" y="-11496"/>
                  <a:pt x="695739" y="0"/>
                </a:cubicBezTo>
                <a:cubicBezTo>
                  <a:pt x="903678" y="11496"/>
                  <a:pt x="1034471" y="19823"/>
                  <a:pt x="1334441" y="0"/>
                </a:cubicBezTo>
                <a:cubicBezTo>
                  <a:pt x="1634411" y="-19823"/>
                  <a:pt x="1691905" y="-24363"/>
                  <a:pt x="1882760" y="0"/>
                </a:cubicBezTo>
                <a:cubicBezTo>
                  <a:pt x="1913437" y="25336"/>
                  <a:pt x="1919460" y="40080"/>
                  <a:pt x="1957874" y="75114"/>
                </a:cubicBezTo>
                <a:cubicBezTo>
                  <a:pt x="1942522" y="208347"/>
                  <a:pt x="1943894" y="268102"/>
                  <a:pt x="1957874" y="450675"/>
                </a:cubicBezTo>
                <a:lnTo>
                  <a:pt x="1957874" y="450675"/>
                </a:lnTo>
                <a:cubicBezTo>
                  <a:pt x="1761097" y="421107"/>
                  <a:pt x="1607163" y="470092"/>
                  <a:pt x="1285671" y="450675"/>
                </a:cubicBezTo>
                <a:cubicBezTo>
                  <a:pt x="964179" y="431258"/>
                  <a:pt x="807898" y="459963"/>
                  <a:pt x="613467" y="450675"/>
                </a:cubicBezTo>
                <a:cubicBezTo>
                  <a:pt x="419036" y="441387"/>
                  <a:pt x="212201" y="422634"/>
                  <a:pt x="0" y="450675"/>
                </a:cubicBezTo>
                <a:lnTo>
                  <a:pt x="0" y="450675"/>
                </a:lnTo>
                <a:cubicBezTo>
                  <a:pt x="-14756" y="291988"/>
                  <a:pt x="1820" y="221409"/>
                  <a:pt x="0" y="75114"/>
                </a:cubicBezTo>
                <a:cubicBezTo>
                  <a:pt x="32287" y="40793"/>
                  <a:pt x="51794" y="27235"/>
                  <a:pt x="75114" y="0"/>
                </a:cubicBezTo>
                <a:close/>
              </a:path>
            </a:pathLst>
          </a:custGeom>
          <a:solidFill>
            <a:srgbClr val="FF2F92"/>
          </a:solidFill>
          <a:ln w="19050">
            <a:solidFill>
              <a:schemeClr val="tx1"/>
            </a:solidFill>
            <a:extLst>
              <a:ext uri="{C807C97D-BFC1-408E-A445-0C87EB9F89A2}">
                <ask:lineSketchStyleProps xmlns:ask="http://schemas.microsoft.com/office/drawing/2018/sketchyshapes" sd="2005536757">
                  <a:prstGeom prst="snip2Same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nip Same-side Corner of Rectangle 6">
            <a:extLst>
              <a:ext uri="{FF2B5EF4-FFF2-40B4-BE49-F238E27FC236}">
                <a16:creationId xmlns:a16="http://schemas.microsoft.com/office/drawing/2014/main" id="{F4777389-7ABE-CB49-BBA7-E1A287FF03C7}"/>
              </a:ext>
            </a:extLst>
          </p:cNvPr>
          <p:cNvSpPr/>
          <p:nvPr/>
        </p:nvSpPr>
        <p:spPr>
          <a:xfrm>
            <a:off x="237066" y="74788"/>
            <a:ext cx="1957874" cy="450675"/>
          </a:xfrm>
          <a:custGeom>
            <a:avLst/>
            <a:gdLst>
              <a:gd name="connsiteX0" fmla="*/ 75114 w 1957874"/>
              <a:gd name="connsiteY0" fmla="*/ 0 h 450675"/>
              <a:gd name="connsiteX1" fmla="*/ 641510 w 1957874"/>
              <a:gd name="connsiteY1" fmla="*/ 0 h 450675"/>
              <a:gd name="connsiteX2" fmla="*/ 1280211 w 1957874"/>
              <a:gd name="connsiteY2" fmla="*/ 0 h 450675"/>
              <a:gd name="connsiteX3" fmla="*/ 1882760 w 1957874"/>
              <a:gd name="connsiteY3" fmla="*/ 0 h 450675"/>
              <a:gd name="connsiteX4" fmla="*/ 1957874 w 1957874"/>
              <a:gd name="connsiteY4" fmla="*/ 75114 h 450675"/>
              <a:gd name="connsiteX5" fmla="*/ 1957874 w 1957874"/>
              <a:gd name="connsiteY5" fmla="*/ 450675 h 450675"/>
              <a:gd name="connsiteX6" fmla="*/ 1957874 w 1957874"/>
              <a:gd name="connsiteY6" fmla="*/ 450675 h 450675"/>
              <a:gd name="connsiteX7" fmla="*/ 1344407 w 1957874"/>
              <a:gd name="connsiteY7" fmla="*/ 450675 h 450675"/>
              <a:gd name="connsiteX8" fmla="*/ 750518 w 1957874"/>
              <a:gd name="connsiteY8" fmla="*/ 450675 h 450675"/>
              <a:gd name="connsiteX9" fmla="*/ 0 w 1957874"/>
              <a:gd name="connsiteY9" fmla="*/ 450675 h 450675"/>
              <a:gd name="connsiteX10" fmla="*/ 0 w 1957874"/>
              <a:gd name="connsiteY10" fmla="*/ 450675 h 450675"/>
              <a:gd name="connsiteX11" fmla="*/ 0 w 1957874"/>
              <a:gd name="connsiteY11" fmla="*/ 75114 h 450675"/>
              <a:gd name="connsiteX12" fmla="*/ 75114 w 1957874"/>
              <a:gd name="connsiteY12" fmla="*/ 0 h 450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57874" h="450675" fill="none" extrusionOk="0">
                <a:moveTo>
                  <a:pt x="75114" y="0"/>
                </a:moveTo>
                <a:cubicBezTo>
                  <a:pt x="292367" y="-16192"/>
                  <a:pt x="393181" y="19044"/>
                  <a:pt x="641510" y="0"/>
                </a:cubicBezTo>
                <a:cubicBezTo>
                  <a:pt x="889839" y="-19044"/>
                  <a:pt x="1124020" y="-2450"/>
                  <a:pt x="1280211" y="0"/>
                </a:cubicBezTo>
                <a:cubicBezTo>
                  <a:pt x="1436402" y="2450"/>
                  <a:pt x="1676495" y="-16525"/>
                  <a:pt x="1882760" y="0"/>
                </a:cubicBezTo>
                <a:cubicBezTo>
                  <a:pt x="1917114" y="36396"/>
                  <a:pt x="1938050" y="53490"/>
                  <a:pt x="1957874" y="75114"/>
                </a:cubicBezTo>
                <a:cubicBezTo>
                  <a:pt x="1959547" y="235638"/>
                  <a:pt x="1964898" y="305309"/>
                  <a:pt x="1957874" y="450675"/>
                </a:cubicBezTo>
                <a:lnTo>
                  <a:pt x="1957874" y="450675"/>
                </a:lnTo>
                <a:cubicBezTo>
                  <a:pt x="1651906" y="450912"/>
                  <a:pt x="1603674" y="471410"/>
                  <a:pt x="1344407" y="450675"/>
                </a:cubicBezTo>
                <a:cubicBezTo>
                  <a:pt x="1085140" y="429940"/>
                  <a:pt x="876059" y="425726"/>
                  <a:pt x="750518" y="450675"/>
                </a:cubicBezTo>
                <a:cubicBezTo>
                  <a:pt x="624977" y="475624"/>
                  <a:pt x="153982" y="481253"/>
                  <a:pt x="0" y="450675"/>
                </a:cubicBezTo>
                <a:lnTo>
                  <a:pt x="0" y="450675"/>
                </a:lnTo>
                <a:cubicBezTo>
                  <a:pt x="-15216" y="355975"/>
                  <a:pt x="-2163" y="241856"/>
                  <a:pt x="0" y="75114"/>
                </a:cubicBezTo>
                <a:cubicBezTo>
                  <a:pt x="19276" y="59264"/>
                  <a:pt x="40872" y="32540"/>
                  <a:pt x="75114" y="0"/>
                </a:cubicBezTo>
                <a:close/>
              </a:path>
              <a:path w="1957874" h="450675" stroke="0" extrusionOk="0">
                <a:moveTo>
                  <a:pt x="75114" y="0"/>
                </a:moveTo>
                <a:cubicBezTo>
                  <a:pt x="254263" y="9500"/>
                  <a:pt x="465896" y="-27822"/>
                  <a:pt x="713816" y="0"/>
                </a:cubicBezTo>
                <a:cubicBezTo>
                  <a:pt x="961736" y="27822"/>
                  <a:pt x="1033825" y="-12444"/>
                  <a:pt x="1262135" y="0"/>
                </a:cubicBezTo>
                <a:cubicBezTo>
                  <a:pt x="1490445" y="12444"/>
                  <a:pt x="1706679" y="-11319"/>
                  <a:pt x="1882760" y="0"/>
                </a:cubicBezTo>
                <a:cubicBezTo>
                  <a:pt x="1900566" y="17322"/>
                  <a:pt x="1928048" y="43667"/>
                  <a:pt x="1957874" y="75114"/>
                </a:cubicBezTo>
                <a:cubicBezTo>
                  <a:pt x="1951065" y="176600"/>
                  <a:pt x="1942417" y="313154"/>
                  <a:pt x="1957874" y="450675"/>
                </a:cubicBezTo>
                <a:lnTo>
                  <a:pt x="1957874" y="450675"/>
                </a:lnTo>
                <a:cubicBezTo>
                  <a:pt x="1631056" y="422808"/>
                  <a:pt x="1451580" y="449201"/>
                  <a:pt x="1285671" y="450675"/>
                </a:cubicBezTo>
                <a:cubicBezTo>
                  <a:pt x="1119762" y="452149"/>
                  <a:pt x="850884" y="423780"/>
                  <a:pt x="652625" y="450675"/>
                </a:cubicBezTo>
                <a:cubicBezTo>
                  <a:pt x="454366" y="477570"/>
                  <a:pt x="295150" y="425878"/>
                  <a:pt x="0" y="450675"/>
                </a:cubicBezTo>
                <a:lnTo>
                  <a:pt x="0" y="450675"/>
                </a:lnTo>
                <a:cubicBezTo>
                  <a:pt x="12339" y="312963"/>
                  <a:pt x="4592" y="201322"/>
                  <a:pt x="0" y="75114"/>
                </a:cubicBezTo>
                <a:cubicBezTo>
                  <a:pt x="22793" y="53021"/>
                  <a:pt x="36127" y="35560"/>
                  <a:pt x="75114" y="0"/>
                </a:cubicBezTo>
                <a:close/>
              </a:path>
            </a:pathLst>
          </a:custGeom>
          <a:solidFill>
            <a:srgbClr val="FCD5FD"/>
          </a:solidFill>
          <a:ln w="19050">
            <a:solidFill>
              <a:schemeClr val="tx1"/>
            </a:solidFill>
            <a:extLst>
              <a:ext uri="{C807C97D-BFC1-408E-A445-0C87EB9F89A2}">
                <ask:lineSketchStyleProps xmlns:ask="http://schemas.microsoft.com/office/drawing/2018/sketchyshapes" sd="3755641470">
                  <a:prstGeom prst="snip2Same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52E017E0-E2DC-5046-9547-F6FE752A166B}"/>
              </a:ext>
            </a:extLst>
          </p:cNvPr>
          <p:cNvSpPr txBox="1"/>
          <p:nvPr/>
        </p:nvSpPr>
        <p:spPr>
          <a:xfrm>
            <a:off x="237066" y="424030"/>
            <a:ext cx="11717867" cy="6186309"/>
          </a:xfrm>
          <a:custGeom>
            <a:avLst/>
            <a:gdLst>
              <a:gd name="connsiteX0" fmla="*/ 0 w 11717867"/>
              <a:gd name="connsiteY0" fmla="*/ 0 h 6186309"/>
              <a:gd name="connsiteX1" fmla="*/ 468715 w 11717867"/>
              <a:gd name="connsiteY1" fmla="*/ 0 h 6186309"/>
              <a:gd name="connsiteX2" fmla="*/ 1171787 w 11717867"/>
              <a:gd name="connsiteY2" fmla="*/ 0 h 6186309"/>
              <a:gd name="connsiteX3" fmla="*/ 1640501 w 11717867"/>
              <a:gd name="connsiteY3" fmla="*/ 0 h 6186309"/>
              <a:gd name="connsiteX4" fmla="*/ 1874859 w 11717867"/>
              <a:gd name="connsiteY4" fmla="*/ 0 h 6186309"/>
              <a:gd name="connsiteX5" fmla="*/ 2343573 w 11717867"/>
              <a:gd name="connsiteY5" fmla="*/ 0 h 6186309"/>
              <a:gd name="connsiteX6" fmla="*/ 3046645 w 11717867"/>
              <a:gd name="connsiteY6" fmla="*/ 0 h 6186309"/>
              <a:gd name="connsiteX7" fmla="*/ 3866896 w 11717867"/>
              <a:gd name="connsiteY7" fmla="*/ 0 h 6186309"/>
              <a:gd name="connsiteX8" fmla="*/ 4101253 w 11717867"/>
              <a:gd name="connsiteY8" fmla="*/ 0 h 6186309"/>
              <a:gd name="connsiteX9" fmla="*/ 4335611 w 11717867"/>
              <a:gd name="connsiteY9" fmla="*/ 0 h 6186309"/>
              <a:gd name="connsiteX10" fmla="*/ 5155861 w 11717867"/>
              <a:gd name="connsiteY10" fmla="*/ 0 h 6186309"/>
              <a:gd name="connsiteX11" fmla="*/ 5390219 w 11717867"/>
              <a:gd name="connsiteY11" fmla="*/ 0 h 6186309"/>
              <a:gd name="connsiteX12" fmla="*/ 5976112 w 11717867"/>
              <a:gd name="connsiteY12" fmla="*/ 0 h 6186309"/>
              <a:gd name="connsiteX13" fmla="*/ 6327648 w 11717867"/>
              <a:gd name="connsiteY13" fmla="*/ 0 h 6186309"/>
              <a:gd name="connsiteX14" fmla="*/ 6679184 w 11717867"/>
              <a:gd name="connsiteY14" fmla="*/ 0 h 6186309"/>
              <a:gd name="connsiteX15" fmla="*/ 7030720 w 11717867"/>
              <a:gd name="connsiteY15" fmla="*/ 0 h 6186309"/>
              <a:gd name="connsiteX16" fmla="*/ 7382256 w 11717867"/>
              <a:gd name="connsiteY16" fmla="*/ 0 h 6186309"/>
              <a:gd name="connsiteX17" fmla="*/ 7850971 w 11717867"/>
              <a:gd name="connsiteY17" fmla="*/ 0 h 6186309"/>
              <a:gd name="connsiteX18" fmla="*/ 8202507 w 11717867"/>
              <a:gd name="connsiteY18" fmla="*/ 0 h 6186309"/>
              <a:gd name="connsiteX19" fmla="*/ 8671222 w 11717867"/>
              <a:gd name="connsiteY19" fmla="*/ 0 h 6186309"/>
              <a:gd name="connsiteX20" fmla="*/ 9374294 w 11717867"/>
              <a:gd name="connsiteY20" fmla="*/ 0 h 6186309"/>
              <a:gd name="connsiteX21" fmla="*/ 9725830 w 11717867"/>
              <a:gd name="connsiteY21" fmla="*/ 0 h 6186309"/>
              <a:gd name="connsiteX22" fmla="*/ 9960187 w 11717867"/>
              <a:gd name="connsiteY22" fmla="*/ 0 h 6186309"/>
              <a:gd name="connsiteX23" fmla="*/ 10780438 w 11717867"/>
              <a:gd name="connsiteY23" fmla="*/ 0 h 6186309"/>
              <a:gd name="connsiteX24" fmla="*/ 11014795 w 11717867"/>
              <a:gd name="connsiteY24" fmla="*/ 0 h 6186309"/>
              <a:gd name="connsiteX25" fmla="*/ 11717867 w 11717867"/>
              <a:gd name="connsiteY25" fmla="*/ 0 h 6186309"/>
              <a:gd name="connsiteX26" fmla="*/ 11717867 w 11717867"/>
              <a:gd name="connsiteY26" fmla="*/ 376802 h 6186309"/>
              <a:gd name="connsiteX27" fmla="*/ 11717867 w 11717867"/>
              <a:gd name="connsiteY27" fmla="*/ 939194 h 6186309"/>
              <a:gd name="connsiteX28" fmla="*/ 11717867 w 11717867"/>
              <a:gd name="connsiteY28" fmla="*/ 1563449 h 6186309"/>
              <a:gd name="connsiteX29" fmla="*/ 11717867 w 11717867"/>
              <a:gd name="connsiteY29" fmla="*/ 2063978 h 6186309"/>
              <a:gd name="connsiteX30" fmla="*/ 11717867 w 11717867"/>
              <a:gd name="connsiteY30" fmla="*/ 2502643 h 6186309"/>
              <a:gd name="connsiteX31" fmla="*/ 11717867 w 11717867"/>
              <a:gd name="connsiteY31" fmla="*/ 2941309 h 6186309"/>
              <a:gd name="connsiteX32" fmla="*/ 11717867 w 11717867"/>
              <a:gd name="connsiteY32" fmla="*/ 3565564 h 6186309"/>
              <a:gd name="connsiteX33" fmla="*/ 11717867 w 11717867"/>
              <a:gd name="connsiteY33" fmla="*/ 3942366 h 6186309"/>
              <a:gd name="connsiteX34" fmla="*/ 11717867 w 11717867"/>
              <a:gd name="connsiteY34" fmla="*/ 4442895 h 6186309"/>
              <a:gd name="connsiteX35" fmla="*/ 11717867 w 11717867"/>
              <a:gd name="connsiteY35" fmla="*/ 5005286 h 6186309"/>
              <a:gd name="connsiteX36" fmla="*/ 11717867 w 11717867"/>
              <a:gd name="connsiteY36" fmla="*/ 5443952 h 6186309"/>
              <a:gd name="connsiteX37" fmla="*/ 11717867 w 11717867"/>
              <a:gd name="connsiteY37" fmla="*/ 6186309 h 6186309"/>
              <a:gd name="connsiteX38" fmla="*/ 11483510 w 11717867"/>
              <a:gd name="connsiteY38" fmla="*/ 6186309 h 6186309"/>
              <a:gd name="connsiteX39" fmla="*/ 11249152 w 11717867"/>
              <a:gd name="connsiteY39" fmla="*/ 6186309 h 6186309"/>
              <a:gd name="connsiteX40" fmla="*/ 10428902 w 11717867"/>
              <a:gd name="connsiteY40" fmla="*/ 6186309 h 6186309"/>
              <a:gd name="connsiteX41" fmla="*/ 9960187 w 11717867"/>
              <a:gd name="connsiteY41" fmla="*/ 6186309 h 6186309"/>
              <a:gd name="connsiteX42" fmla="*/ 9139936 w 11717867"/>
              <a:gd name="connsiteY42" fmla="*/ 6186309 h 6186309"/>
              <a:gd name="connsiteX43" fmla="*/ 8554043 w 11717867"/>
              <a:gd name="connsiteY43" fmla="*/ 6186309 h 6186309"/>
              <a:gd name="connsiteX44" fmla="*/ 8319686 w 11717867"/>
              <a:gd name="connsiteY44" fmla="*/ 6186309 h 6186309"/>
              <a:gd name="connsiteX45" fmla="*/ 7968150 w 11717867"/>
              <a:gd name="connsiteY45" fmla="*/ 6186309 h 6186309"/>
              <a:gd name="connsiteX46" fmla="*/ 7499435 w 11717867"/>
              <a:gd name="connsiteY46" fmla="*/ 6186309 h 6186309"/>
              <a:gd name="connsiteX47" fmla="*/ 6796363 w 11717867"/>
              <a:gd name="connsiteY47" fmla="*/ 6186309 h 6186309"/>
              <a:gd name="connsiteX48" fmla="*/ 6093291 w 11717867"/>
              <a:gd name="connsiteY48" fmla="*/ 6186309 h 6186309"/>
              <a:gd name="connsiteX49" fmla="*/ 5507397 w 11717867"/>
              <a:gd name="connsiteY49" fmla="*/ 6186309 h 6186309"/>
              <a:gd name="connsiteX50" fmla="*/ 5038683 w 11717867"/>
              <a:gd name="connsiteY50" fmla="*/ 6186309 h 6186309"/>
              <a:gd name="connsiteX51" fmla="*/ 4218432 w 11717867"/>
              <a:gd name="connsiteY51" fmla="*/ 6186309 h 6186309"/>
              <a:gd name="connsiteX52" fmla="*/ 3632539 w 11717867"/>
              <a:gd name="connsiteY52" fmla="*/ 6186309 h 6186309"/>
              <a:gd name="connsiteX53" fmla="*/ 3281003 w 11717867"/>
              <a:gd name="connsiteY53" fmla="*/ 6186309 h 6186309"/>
              <a:gd name="connsiteX54" fmla="*/ 2929467 w 11717867"/>
              <a:gd name="connsiteY54" fmla="*/ 6186309 h 6186309"/>
              <a:gd name="connsiteX55" fmla="*/ 2695109 w 11717867"/>
              <a:gd name="connsiteY55" fmla="*/ 6186309 h 6186309"/>
              <a:gd name="connsiteX56" fmla="*/ 2109216 w 11717867"/>
              <a:gd name="connsiteY56" fmla="*/ 6186309 h 6186309"/>
              <a:gd name="connsiteX57" fmla="*/ 1757680 w 11717867"/>
              <a:gd name="connsiteY57" fmla="*/ 6186309 h 6186309"/>
              <a:gd name="connsiteX58" fmla="*/ 937429 w 11717867"/>
              <a:gd name="connsiteY58" fmla="*/ 6186309 h 6186309"/>
              <a:gd name="connsiteX59" fmla="*/ 0 w 11717867"/>
              <a:gd name="connsiteY59" fmla="*/ 6186309 h 6186309"/>
              <a:gd name="connsiteX60" fmla="*/ 0 w 11717867"/>
              <a:gd name="connsiteY60" fmla="*/ 5685780 h 6186309"/>
              <a:gd name="connsiteX61" fmla="*/ 0 w 11717867"/>
              <a:gd name="connsiteY61" fmla="*/ 5061526 h 6186309"/>
              <a:gd name="connsiteX62" fmla="*/ 0 w 11717867"/>
              <a:gd name="connsiteY62" fmla="*/ 4684723 h 6186309"/>
              <a:gd name="connsiteX63" fmla="*/ 0 w 11717867"/>
              <a:gd name="connsiteY63" fmla="*/ 4246058 h 6186309"/>
              <a:gd name="connsiteX64" fmla="*/ 0 w 11717867"/>
              <a:gd name="connsiteY64" fmla="*/ 3621803 h 6186309"/>
              <a:gd name="connsiteX65" fmla="*/ 0 w 11717867"/>
              <a:gd name="connsiteY65" fmla="*/ 2935685 h 6186309"/>
              <a:gd name="connsiteX66" fmla="*/ 0 w 11717867"/>
              <a:gd name="connsiteY66" fmla="*/ 2249567 h 6186309"/>
              <a:gd name="connsiteX67" fmla="*/ 0 w 11717867"/>
              <a:gd name="connsiteY67" fmla="*/ 1687175 h 6186309"/>
              <a:gd name="connsiteX68" fmla="*/ 0 w 11717867"/>
              <a:gd name="connsiteY68" fmla="*/ 1186647 h 6186309"/>
              <a:gd name="connsiteX69" fmla="*/ 0 w 11717867"/>
              <a:gd name="connsiteY69" fmla="*/ 624255 h 6186309"/>
              <a:gd name="connsiteX70" fmla="*/ 0 w 11717867"/>
              <a:gd name="connsiteY70" fmla="*/ 0 h 6186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11717867" h="6186309" fill="none" extrusionOk="0">
                <a:moveTo>
                  <a:pt x="0" y="0"/>
                </a:moveTo>
                <a:cubicBezTo>
                  <a:pt x="100632" y="-52013"/>
                  <a:pt x="323942" y="38274"/>
                  <a:pt x="468715" y="0"/>
                </a:cubicBezTo>
                <a:cubicBezTo>
                  <a:pt x="613488" y="-38274"/>
                  <a:pt x="908838" y="16014"/>
                  <a:pt x="1171787" y="0"/>
                </a:cubicBezTo>
                <a:cubicBezTo>
                  <a:pt x="1434736" y="-16014"/>
                  <a:pt x="1433733" y="5100"/>
                  <a:pt x="1640501" y="0"/>
                </a:cubicBezTo>
                <a:cubicBezTo>
                  <a:pt x="1847269" y="-5100"/>
                  <a:pt x="1788165" y="20431"/>
                  <a:pt x="1874859" y="0"/>
                </a:cubicBezTo>
                <a:cubicBezTo>
                  <a:pt x="1961553" y="-20431"/>
                  <a:pt x="2235414" y="4650"/>
                  <a:pt x="2343573" y="0"/>
                </a:cubicBezTo>
                <a:cubicBezTo>
                  <a:pt x="2451732" y="-4650"/>
                  <a:pt x="2695912" y="45725"/>
                  <a:pt x="3046645" y="0"/>
                </a:cubicBezTo>
                <a:cubicBezTo>
                  <a:pt x="3397378" y="-45725"/>
                  <a:pt x="3634047" y="2107"/>
                  <a:pt x="3866896" y="0"/>
                </a:cubicBezTo>
                <a:cubicBezTo>
                  <a:pt x="4099745" y="-2107"/>
                  <a:pt x="4000423" y="4928"/>
                  <a:pt x="4101253" y="0"/>
                </a:cubicBezTo>
                <a:cubicBezTo>
                  <a:pt x="4202083" y="-4928"/>
                  <a:pt x="4276206" y="23158"/>
                  <a:pt x="4335611" y="0"/>
                </a:cubicBezTo>
                <a:cubicBezTo>
                  <a:pt x="4395016" y="-23158"/>
                  <a:pt x="4940005" y="13697"/>
                  <a:pt x="5155861" y="0"/>
                </a:cubicBezTo>
                <a:cubicBezTo>
                  <a:pt x="5371717" y="-13697"/>
                  <a:pt x="5315193" y="27135"/>
                  <a:pt x="5390219" y="0"/>
                </a:cubicBezTo>
                <a:cubicBezTo>
                  <a:pt x="5465245" y="-27135"/>
                  <a:pt x="5707139" y="66631"/>
                  <a:pt x="5976112" y="0"/>
                </a:cubicBezTo>
                <a:cubicBezTo>
                  <a:pt x="6245085" y="-66631"/>
                  <a:pt x="6164351" y="17343"/>
                  <a:pt x="6327648" y="0"/>
                </a:cubicBezTo>
                <a:cubicBezTo>
                  <a:pt x="6490945" y="-17343"/>
                  <a:pt x="6558954" y="22099"/>
                  <a:pt x="6679184" y="0"/>
                </a:cubicBezTo>
                <a:cubicBezTo>
                  <a:pt x="6799414" y="-22099"/>
                  <a:pt x="6930156" y="28033"/>
                  <a:pt x="7030720" y="0"/>
                </a:cubicBezTo>
                <a:cubicBezTo>
                  <a:pt x="7131284" y="-28033"/>
                  <a:pt x="7259178" y="27106"/>
                  <a:pt x="7382256" y="0"/>
                </a:cubicBezTo>
                <a:cubicBezTo>
                  <a:pt x="7505334" y="-27106"/>
                  <a:pt x="7674942" y="1979"/>
                  <a:pt x="7850971" y="0"/>
                </a:cubicBezTo>
                <a:cubicBezTo>
                  <a:pt x="8027001" y="-1979"/>
                  <a:pt x="8066014" y="10642"/>
                  <a:pt x="8202507" y="0"/>
                </a:cubicBezTo>
                <a:cubicBezTo>
                  <a:pt x="8339000" y="-10642"/>
                  <a:pt x="8468036" y="26395"/>
                  <a:pt x="8671222" y="0"/>
                </a:cubicBezTo>
                <a:cubicBezTo>
                  <a:pt x="8874408" y="-26395"/>
                  <a:pt x="9228838" y="19617"/>
                  <a:pt x="9374294" y="0"/>
                </a:cubicBezTo>
                <a:cubicBezTo>
                  <a:pt x="9519750" y="-19617"/>
                  <a:pt x="9630359" y="8862"/>
                  <a:pt x="9725830" y="0"/>
                </a:cubicBezTo>
                <a:cubicBezTo>
                  <a:pt x="9821301" y="-8862"/>
                  <a:pt x="9886090" y="11556"/>
                  <a:pt x="9960187" y="0"/>
                </a:cubicBezTo>
                <a:cubicBezTo>
                  <a:pt x="10034284" y="-11556"/>
                  <a:pt x="10414133" y="36977"/>
                  <a:pt x="10780438" y="0"/>
                </a:cubicBezTo>
                <a:cubicBezTo>
                  <a:pt x="11146743" y="-36977"/>
                  <a:pt x="10952554" y="4149"/>
                  <a:pt x="11014795" y="0"/>
                </a:cubicBezTo>
                <a:cubicBezTo>
                  <a:pt x="11077036" y="-4149"/>
                  <a:pt x="11558968" y="17296"/>
                  <a:pt x="11717867" y="0"/>
                </a:cubicBezTo>
                <a:cubicBezTo>
                  <a:pt x="11731231" y="161855"/>
                  <a:pt x="11715819" y="275617"/>
                  <a:pt x="11717867" y="376802"/>
                </a:cubicBezTo>
                <a:cubicBezTo>
                  <a:pt x="11719915" y="477987"/>
                  <a:pt x="11658700" y="794284"/>
                  <a:pt x="11717867" y="939194"/>
                </a:cubicBezTo>
                <a:cubicBezTo>
                  <a:pt x="11777034" y="1084104"/>
                  <a:pt x="11653704" y="1271348"/>
                  <a:pt x="11717867" y="1563449"/>
                </a:cubicBezTo>
                <a:cubicBezTo>
                  <a:pt x="11782030" y="1855551"/>
                  <a:pt x="11708135" y="1912194"/>
                  <a:pt x="11717867" y="2063978"/>
                </a:cubicBezTo>
                <a:cubicBezTo>
                  <a:pt x="11727599" y="2215762"/>
                  <a:pt x="11717220" y="2401775"/>
                  <a:pt x="11717867" y="2502643"/>
                </a:cubicBezTo>
                <a:cubicBezTo>
                  <a:pt x="11718514" y="2603512"/>
                  <a:pt x="11671316" y="2786468"/>
                  <a:pt x="11717867" y="2941309"/>
                </a:cubicBezTo>
                <a:cubicBezTo>
                  <a:pt x="11764418" y="3096150"/>
                  <a:pt x="11700662" y="3426010"/>
                  <a:pt x="11717867" y="3565564"/>
                </a:cubicBezTo>
                <a:cubicBezTo>
                  <a:pt x="11735072" y="3705118"/>
                  <a:pt x="11698864" y="3813525"/>
                  <a:pt x="11717867" y="3942366"/>
                </a:cubicBezTo>
                <a:cubicBezTo>
                  <a:pt x="11736870" y="4071207"/>
                  <a:pt x="11685752" y="4220935"/>
                  <a:pt x="11717867" y="4442895"/>
                </a:cubicBezTo>
                <a:cubicBezTo>
                  <a:pt x="11749982" y="4664855"/>
                  <a:pt x="11671637" y="4830976"/>
                  <a:pt x="11717867" y="5005286"/>
                </a:cubicBezTo>
                <a:cubicBezTo>
                  <a:pt x="11764097" y="5179596"/>
                  <a:pt x="11694447" y="5338664"/>
                  <a:pt x="11717867" y="5443952"/>
                </a:cubicBezTo>
                <a:cubicBezTo>
                  <a:pt x="11741287" y="5549240"/>
                  <a:pt x="11660601" y="5976704"/>
                  <a:pt x="11717867" y="6186309"/>
                </a:cubicBezTo>
                <a:cubicBezTo>
                  <a:pt x="11603021" y="6202034"/>
                  <a:pt x="11583745" y="6183075"/>
                  <a:pt x="11483510" y="6186309"/>
                </a:cubicBezTo>
                <a:cubicBezTo>
                  <a:pt x="11383275" y="6189543"/>
                  <a:pt x="11310392" y="6181642"/>
                  <a:pt x="11249152" y="6186309"/>
                </a:cubicBezTo>
                <a:cubicBezTo>
                  <a:pt x="11187912" y="6190976"/>
                  <a:pt x="10692336" y="6122196"/>
                  <a:pt x="10428902" y="6186309"/>
                </a:cubicBezTo>
                <a:cubicBezTo>
                  <a:pt x="10165468" y="6250422"/>
                  <a:pt x="10085395" y="6149338"/>
                  <a:pt x="9960187" y="6186309"/>
                </a:cubicBezTo>
                <a:cubicBezTo>
                  <a:pt x="9834979" y="6223280"/>
                  <a:pt x="9524931" y="6123038"/>
                  <a:pt x="9139936" y="6186309"/>
                </a:cubicBezTo>
                <a:cubicBezTo>
                  <a:pt x="8754941" y="6249580"/>
                  <a:pt x="8698923" y="6118075"/>
                  <a:pt x="8554043" y="6186309"/>
                </a:cubicBezTo>
                <a:cubicBezTo>
                  <a:pt x="8409163" y="6254543"/>
                  <a:pt x="8421981" y="6177968"/>
                  <a:pt x="8319686" y="6186309"/>
                </a:cubicBezTo>
                <a:cubicBezTo>
                  <a:pt x="8217391" y="6194650"/>
                  <a:pt x="8126173" y="6176422"/>
                  <a:pt x="7968150" y="6186309"/>
                </a:cubicBezTo>
                <a:cubicBezTo>
                  <a:pt x="7810127" y="6196196"/>
                  <a:pt x="7696204" y="6159318"/>
                  <a:pt x="7499435" y="6186309"/>
                </a:cubicBezTo>
                <a:cubicBezTo>
                  <a:pt x="7302667" y="6213300"/>
                  <a:pt x="7135065" y="6143195"/>
                  <a:pt x="6796363" y="6186309"/>
                </a:cubicBezTo>
                <a:cubicBezTo>
                  <a:pt x="6457661" y="6229423"/>
                  <a:pt x="6346060" y="6146933"/>
                  <a:pt x="6093291" y="6186309"/>
                </a:cubicBezTo>
                <a:cubicBezTo>
                  <a:pt x="5840522" y="6225685"/>
                  <a:pt x="5684602" y="6153721"/>
                  <a:pt x="5507397" y="6186309"/>
                </a:cubicBezTo>
                <a:cubicBezTo>
                  <a:pt x="5330192" y="6218897"/>
                  <a:pt x="5155158" y="6180209"/>
                  <a:pt x="5038683" y="6186309"/>
                </a:cubicBezTo>
                <a:cubicBezTo>
                  <a:pt x="4922208" y="6192409"/>
                  <a:pt x="4508549" y="6175966"/>
                  <a:pt x="4218432" y="6186309"/>
                </a:cubicBezTo>
                <a:cubicBezTo>
                  <a:pt x="3928315" y="6196652"/>
                  <a:pt x="3914672" y="6122446"/>
                  <a:pt x="3632539" y="6186309"/>
                </a:cubicBezTo>
                <a:cubicBezTo>
                  <a:pt x="3350406" y="6250172"/>
                  <a:pt x="3366395" y="6147070"/>
                  <a:pt x="3281003" y="6186309"/>
                </a:cubicBezTo>
                <a:cubicBezTo>
                  <a:pt x="3195611" y="6225548"/>
                  <a:pt x="3037940" y="6174849"/>
                  <a:pt x="2929467" y="6186309"/>
                </a:cubicBezTo>
                <a:cubicBezTo>
                  <a:pt x="2820994" y="6197769"/>
                  <a:pt x="2754173" y="6182344"/>
                  <a:pt x="2695109" y="6186309"/>
                </a:cubicBezTo>
                <a:cubicBezTo>
                  <a:pt x="2636045" y="6190274"/>
                  <a:pt x="2252048" y="6140696"/>
                  <a:pt x="2109216" y="6186309"/>
                </a:cubicBezTo>
                <a:cubicBezTo>
                  <a:pt x="1966384" y="6231922"/>
                  <a:pt x="1886401" y="6161546"/>
                  <a:pt x="1757680" y="6186309"/>
                </a:cubicBezTo>
                <a:cubicBezTo>
                  <a:pt x="1628959" y="6211072"/>
                  <a:pt x="1221134" y="6153880"/>
                  <a:pt x="937429" y="6186309"/>
                </a:cubicBezTo>
                <a:cubicBezTo>
                  <a:pt x="653724" y="6218738"/>
                  <a:pt x="376095" y="6079604"/>
                  <a:pt x="0" y="6186309"/>
                </a:cubicBezTo>
                <a:cubicBezTo>
                  <a:pt x="-50200" y="6058963"/>
                  <a:pt x="41075" y="5865151"/>
                  <a:pt x="0" y="5685780"/>
                </a:cubicBezTo>
                <a:cubicBezTo>
                  <a:pt x="-41075" y="5506409"/>
                  <a:pt x="35684" y="5254538"/>
                  <a:pt x="0" y="5061526"/>
                </a:cubicBezTo>
                <a:cubicBezTo>
                  <a:pt x="-35684" y="4868514"/>
                  <a:pt x="43823" y="4781733"/>
                  <a:pt x="0" y="4684723"/>
                </a:cubicBezTo>
                <a:cubicBezTo>
                  <a:pt x="-43823" y="4587713"/>
                  <a:pt x="11333" y="4444942"/>
                  <a:pt x="0" y="4246058"/>
                </a:cubicBezTo>
                <a:cubicBezTo>
                  <a:pt x="-11333" y="4047174"/>
                  <a:pt x="62712" y="3875224"/>
                  <a:pt x="0" y="3621803"/>
                </a:cubicBezTo>
                <a:cubicBezTo>
                  <a:pt x="-62712" y="3368383"/>
                  <a:pt x="70958" y="3278416"/>
                  <a:pt x="0" y="2935685"/>
                </a:cubicBezTo>
                <a:cubicBezTo>
                  <a:pt x="-70958" y="2592954"/>
                  <a:pt x="60493" y="2498218"/>
                  <a:pt x="0" y="2249567"/>
                </a:cubicBezTo>
                <a:cubicBezTo>
                  <a:pt x="-60493" y="2000916"/>
                  <a:pt x="46048" y="1934838"/>
                  <a:pt x="0" y="1687175"/>
                </a:cubicBezTo>
                <a:cubicBezTo>
                  <a:pt x="-46048" y="1439512"/>
                  <a:pt x="41422" y="1416711"/>
                  <a:pt x="0" y="1186647"/>
                </a:cubicBezTo>
                <a:cubicBezTo>
                  <a:pt x="-41422" y="956583"/>
                  <a:pt x="49791" y="836445"/>
                  <a:pt x="0" y="624255"/>
                </a:cubicBezTo>
                <a:cubicBezTo>
                  <a:pt x="-49791" y="412065"/>
                  <a:pt x="59959" y="237809"/>
                  <a:pt x="0" y="0"/>
                </a:cubicBezTo>
                <a:close/>
              </a:path>
              <a:path w="11717867" h="6186309" stroke="0" extrusionOk="0">
                <a:moveTo>
                  <a:pt x="0" y="0"/>
                </a:moveTo>
                <a:cubicBezTo>
                  <a:pt x="161057" y="-1632"/>
                  <a:pt x="236580" y="35146"/>
                  <a:pt x="468715" y="0"/>
                </a:cubicBezTo>
                <a:cubicBezTo>
                  <a:pt x="700850" y="-35146"/>
                  <a:pt x="602876" y="19500"/>
                  <a:pt x="703072" y="0"/>
                </a:cubicBezTo>
                <a:cubicBezTo>
                  <a:pt x="803268" y="-19500"/>
                  <a:pt x="1234012" y="7152"/>
                  <a:pt x="1523323" y="0"/>
                </a:cubicBezTo>
                <a:cubicBezTo>
                  <a:pt x="1812634" y="-7152"/>
                  <a:pt x="1759489" y="3134"/>
                  <a:pt x="1992037" y="0"/>
                </a:cubicBezTo>
                <a:cubicBezTo>
                  <a:pt x="2224585" y="-3134"/>
                  <a:pt x="2313538" y="27389"/>
                  <a:pt x="2460752" y="0"/>
                </a:cubicBezTo>
                <a:cubicBezTo>
                  <a:pt x="2607966" y="-27389"/>
                  <a:pt x="3000425" y="46562"/>
                  <a:pt x="3281003" y="0"/>
                </a:cubicBezTo>
                <a:cubicBezTo>
                  <a:pt x="3561581" y="-46562"/>
                  <a:pt x="3495268" y="9372"/>
                  <a:pt x="3632539" y="0"/>
                </a:cubicBezTo>
                <a:cubicBezTo>
                  <a:pt x="3769810" y="-9372"/>
                  <a:pt x="4114865" y="71691"/>
                  <a:pt x="4452789" y="0"/>
                </a:cubicBezTo>
                <a:cubicBezTo>
                  <a:pt x="4790713" y="-71691"/>
                  <a:pt x="4884560" y="48689"/>
                  <a:pt x="5273040" y="0"/>
                </a:cubicBezTo>
                <a:cubicBezTo>
                  <a:pt x="5661520" y="-48689"/>
                  <a:pt x="5589726" y="42024"/>
                  <a:pt x="5858934" y="0"/>
                </a:cubicBezTo>
                <a:cubicBezTo>
                  <a:pt x="6128142" y="-42024"/>
                  <a:pt x="6341650" y="27279"/>
                  <a:pt x="6679184" y="0"/>
                </a:cubicBezTo>
                <a:cubicBezTo>
                  <a:pt x="7016718" y="-27279"/>
                  <a:pt x="6960005" y="41792"/>
                  <a:pt x="7147899" y="0"/>
                </a:cubicBezTo>
                <a:cubicBezTo>
                  <a:pt x="7335794" y="-41792"/>
                  <a:pt x="7485501" y="14770"/>
                  <a:pt x="7616614" y="0"/>
                </a:cubicBezTo>
                <a:cubicBezTo>
                  <a:pt x="7747728" y="-14770"/>
                  <a:pt x="8005644" y="1652"/>
                  <a:pt x="8319686" y="0"/>
                </a:cubicBezTo>
                <a:cubicBezTo>
                  <a:pt x="8633728" y="-1652"/>
                  <a:pt x="8653126" y="44292"/>
                  <a:pt x="8788400" y="0"/>
                </a:cubicBezTo>
                <a:cubicBezTo>
                  <a:pt x="8923674" y="-44292"/>
                  <a:pt x="9438641" y="88511"/>
                  <a:pt x="9608651" y="0"/>
                </a:cubicBezTo>
                <a:cubicBezTo>
                  <a:pt x="9778661" y="-88511"/>
                  <a:pt x="10045189" y="90443"/>
                  <a:pt x="10428902" y="0"/>
                </a:cubicBezTo>
                <a:cubicBezTo>
                  <a:pt x="10812615" y="-90443"/>
                  <a:pt x="10770190" y="51743"/>
                  <a:pt x="11014795" y="0"/>
                </a:cubicBezTo>
                <a:cubicBezTo>
                  <a:pt x="11259400" y="-51743"/>
                  <a:pt x="11441118" y="23558"/>
                  <a:pt x="11717867" y="0"/>
                </a:cubicBezTo>
                <a:cubicBezTo>
                  <a:pt x="11719326" y="162948"/>
                  <a:pt x="11673291" y="283206"/>
                  <a:pt x="11717867" y="376802"/>
                </a:cubicBezTo>
                <a:cubicBezTo>
                  <a:pt x="11762443" y="470398"/>
                  <a:pt x="11691808" y="707353"/>
                  <a:pt x="11717867" y="815468"/>
                </a:cubicBezTo>
                <a:cubicBezTo>
                  <a:pt x="11743926" y="923583"/>
                  <a:pt x="11682904" y="1128631"/>
                  <a:pt x="11717867" y="1439723"/>
                </a:cubicBezTo>
                <a:cubicBezTo>
                  <a:pt x="11752830" y="1750815"/>
                  <a:pt x="11712226" y="1828310"/>
                  <a:pt x="11717867" y="1940251"/>
                </a:cubicBezTo>
                <a:cubicBezTo>
                  <a:pt x="11723508" y="2052192"/>
                  <a:pt x="11707791" y="2194095"/>
                  <a:pt x="11717867" y="2378917"/>
                </a:cubicBezTo>
                <a:cubicBezTo>
                  <a:pt x="11727943" y="2563739"/>
                  <a:pt x="11659197" y="2867029"/>
                  <a:pt x="11717867" y="3003172"/>
                </a:cubicBezTo>
                <a:cubicBezTo>
                  <a:pt x="11776537" y="3139316"/>
                  <a:pt x="11682353" y="3443332"/>
                  <a:pt x="11717867" y="3565564"/>
                </a:cubicBezTo>
                <a:cubicBezTo>
                  <a:pt x="11753381" y="3687796"/>
                  <a:pt x="11674888" y="4008649"/>
                  <a:pt x="11717867" y="4127955"/>
                </a:cubicBezTo>
                <a:cubicBezTo>
                  <a:pt x="11760846" y="4247261"/>
                  <a:pt x="11699538" y="4483296"/>
                  <a:pt x="11717867" y="4814073"/>
                </a:cubicBezTo>
                <a:cubicBezTo>
                  <a:pt x="11736196" y="5144850"/>
                  <a:pt x="11695553" y="5163895"/>
                  <a:pt x="11717867" y="5438328"/>
                </a:cubicBezTo>
                <a:cubicBezTo>
                  <a:pt x="11740181" y="5712762"/>
                  <a:pt x="11681028" y="5859084"/>
                  <a:pt x="11717867" y="6186309"/>
                </a:cubicBezTo>
                <a:cubicBezTo>
                  <a:pt x="11514185" y="6193045"/>
                  <a:pt x="11433724" y="6150719"/>
                  <a:pt x="11249152" y="6186309"/>
                </a:cubicBezTo>
                <a:cubicBezTo>
                  <a:pt x="11064581" y="6221899"/>
                  <a:pt x="11088007" y="6168227"/>
                  <a:pt x="11014795" y="6186309"/>
                </a:cubicBezTo>
                <a:cubicBezTo>
                  <a:pt x="10941583" y="6204391"/>
                  <a:pt x="10557479" y="6124180"/>
                  <a:pt x="10311723" y="6186309"/>
                </a:cubicBezTo>
                <a:cubicBezTo>
                  <a:pt x="10065967" y="6248438"/>
                  <a:pt x="10092554" y="6186020"/>
                  <a:pt x="9960187" y="6186309"/>
                </a:cubicBezTo>
                <a:cubicBezTo>
                  <a:pt x="9827820" y="6186598"/>
                  <a:pt x="9800699" y="6177070"/>
                  <a:pt x="9725830" y="6186309"/>
                </a:cubicBezTo>
                <a:cubicBezTo>
                  <a:pt x="9650961" y="6195548"/>
                  <a:pt x="9489565" y="6144876"/>
                  <a:pt x="9374294" y="6186309"/>
                </a:cubicBezTo>
                <a:cubicBezTo>
                  <a:pt x="9259023" y="6227742"/>
                  <a:pt x="8846333" y="6120464"/>
                  <a:pt x="8671222" y="6186309"/>
                </a:cubicBezTo>
                <a:cubicBezTo>
                  <a:pt x="8496111" y="6252154"/>
                  <a:pt x="8493945" y="6180468"/>
                  <a:pt x="8319686" y="6186309"/>
                </a:cubicBezTo>
                <a:cubicBezTo>
                  <a:pt x="8145427" y="6192150"/>
                  <a:pt x="8154294" y="6184944"/>
                  <a:pt x="8085328" y="6186309"/>
                </a:cubicBezTo>
                <a:cubicBezTo>
                  <a:pt x="8016362" y="6187674"/>
                  <a:pt x="7890909" y="6155799"/>
                  <a:pt x="7733792" y="6186309"/>
                </a:cubicBezTo>
                <a:cubicBezTo>
                  <a:pt x="7576675" y="6216819"/>
                  <a:pt x="7479820" y="6147925"/>
                  <a:pt x="7265078" y="6186309"/>
                </a:cubicBezTo>
                <a:cubicBezTo>
                  <a:pt x="7050336" y="6224693"/>
                  <a:pt x="6921259" y="6168117"/>
                  <a:pt x="6679184" y="6186309"/>
                </a:cubicBezTo>
                <a:cubicBezTo>
                  <a:pt x="6437109" y="6204501"/>
                  <a:pt x="6466718" y="6150315"/>
                  <a:pt x="6327648" y="6186309"/>
                </a:cubicBezTo>
                <a:cubicBezTo>
                  <a:pt x="6188578" y="6222303"/>
                  <a:pt x="5897387" y="6091322"/>
                  <a:pt x="5507397" y="6186309"/>
                </a:cubicBezTo>
                <a:cubicBezTo>
                  <a:pt x="5117407" y="6281296"/>
                  <a:pt x="5091846" y="6151220"/>
                  <a:pt x="4921504" y="6186309"/>
                </a:cubicBezTo>
                <a:cubicBezTo>
                  <a:pt x="4751162" y="6221398"/>
                  <a:pt x="4370910" y="6161196"/>
                  <a:pt x="4101253" y="6186309"/>
                </a:cubicBezTo>
                <a:cubicBezTo>
                  <a:pt x="3831596" y="6211422"/>
                  <a:pt x="3616375" y="6106848"/>
                  <a:pt x="3398181" y="6186309"/>
                </a:cubicBezTo>
                <a:cubicBezTo>
                  <a:pt x="3179987" y="6265770"/>
                  <a:pt x="3048610" y="6133260"/>
                  <a:pt x="2929467" y="6186309"/>
                </a:cubicBezTo>
                <a:cubicBezTo>
                  <a:pt x="2810324" y="6239358"/>
                  <a:pt x="2569097" y="6170588"/>
                  <a:pt x="2226395" y="6186309"/>
                </a:cubicBezTo>
                <a:cubicBezTo>
                  <a:pt x="1883693" y="6202030"/>
                  <a:pt x="2046886" y="6152379"/>
                  <a:pt x="1874859" y="6186309"/>
                </a:cubicBezTo>
                <a:cubicBezTo>
                  <a:pt x="1702832" y="6220239"/>
                  <a:pt x="1484737" y="6166661"/>
                  <a:pt x="1288965" y="6186309"/>
                </a:cubicBezTo>
                <a:cubicBezTo>
                  <a:pt x="1093193" y="6205957"/>
                  <a:pt x="1134414" y="6167914"/>
                  <a:pt x="1054608" y="6186309"/>
                </a:cubicBezTo>
                <a:cubicBezTo>
                  <a:pt x="974802" y="6204704"/>
                  <a:pt x="393979" y="6176532"/>
                  <a:pt x="0" y="6186309"/>
                </a:cubicBezTo>
                <a:cubicBezTo>
                  <a:pt x="-48756" y="5960076"/>
                  <a:pt x="38502" y="5855544"/>
                  <a:pt x="0" y="5623917"/>
                </a:cubicBezTo>
                <a:cubicBezTo>
                  <a:pt x="-38502" y="5392290"/>
                  <a:pt x="3088" y="5266267"/>
                  <a:pt x="0" y="4999662"/>
                </a:cubicBezTo>
                <a:cubicBezTo>
                  <a:pt x="-3088" y="4733058"/>
                  <a:pt x="57263" y="4675008"/>
                  <a:pt x="0" y="4375408"/>
                </a:cubicBezTo>
                <a:cubicBezTo>
                  <a:pt x="-57263" y="4075808"/>
                  <a:pt x="44029" y="4060726"/>
                  <a:pt x="0" y="3936742"/>
                </a:cubicBezTo>
                <a:cubicBezTo>
                  <a:pt x="-44029" y="3812758"/>
                  <a:pt x="41757" y="3435164"/>
                  <a:pt x="0" y="3250624"/>
                </a:cubicBezTo>
                <a:cubicBezTo>
                  <a:pt x="-41757" y="3066084"/>
                  <a:pt x="2667" y="2876732"/>
                  <a:pt x="0" y="2688232"/>
                </a:cubicBezTo>
                <a:cubicBezTo>
                  <a:pt x="-2667" y="2499732"/>
                  <a:pt x="17299" y="2446505"/>
                  <a:pt x="0" y="2311430"/>
                </a:cubicBezTo>
                <a:cubicBezTo>
                  <a:pt x="-17299" y="2176355"/>
                  <a:pt x="5071" y="1904104"/>
                  <a:pt x="0" y="1749038"/>
                </a:cubicBezTo>
                <a:cubicBezTo>
                  <a:pt x="-5071" y="1593972"/>
                  <a:pt x="54670" y="1403472"/>
                  <a:pt x="0" y="1248510"/>
                </a:cubicBezTo>
                <a:cubicBezTo>
                  <a:pt x="-54670" y="1093548"/>
                  <a:pt x="25463" y="882622"/>
                  <a:pt x="0" y="747981"/>
                </a:cubicBezTo>
                <a:cubicBezTo>
                  <a:pt x="-25463" y="613340"/>
                  <a:pt x="25546" y="164116"/>
                  <a:pt x="0" y="0"/>
                </a:cubicBezTo>
                <a:close/>
              </a:path>
            </a:pathLst>
          </a:custGeom>
          <a:solidFill>
            <a:schemeClr val="bg1"/>
          </a:solidFill>
          <a:ln w="28575">
            <a:solidFill>
              <a:schemeClr val="tx1"/>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txBody>
          <a:bodyPr wrap="square" rtlCol="0">
            <a:spAutoFit/>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8" name="Snip Same-side Corner of Rectangle 7">
            <a:extLst>
              <a:ext uri="{FF2B5EF4-FFF2-40B4-BE49-F238E27FC236}">
                <a16:creationId xmlns:a16="http://schemas.microsoft.com/office/drawing/2014/main" id="{09CD911C-E32D-FD46-8BBE-B416F36B07EC}"/>
              </a:ext>
            </a:extLst>
          </p:cNvPr>
          <p:cNvSpPr/>
          <p:nvPr/>
        </p:nvSpPr>
        <p:spPr>
          <a:xfrm>
            <a:off x="2640181" y="74784"/>
            <a:ext cx="1957874" cy="450675"/>
          </a:xfrm>
          <a:custGeom>
            <a:avLst/>
            <a:gdLst>
              <a:gd name="connsiteX0" fmla="*/ 75114 w 1957874"/>
              <a:gd name="connsiteY0" fmla="*/ 0 h 450675"/>
              <a:gd name="connsiteX1" fmla="*/ 641510 w 1957874"/>
              <a:gd name="connsiteY1" fmla="*/ 0 h 450675"/>
              <a:gd name="connsiteX2" fmla="*/ 1244058 w 1957874"/>
              <a:gd name="connsiteY2" fmla="*/ 0 h 450675"/>
              <a:gd name="connsiteX3" fmla="*/ 1882760 w 1957874"/>
              <a:gd name="connsiteY3" fmla="*/ 0 h 450675"/>
              <a:gd name="connsiteX4" fmla="*/ 1957874 w 1957874"/>
              <a:gd name="connsiteY4" fmla="*/ 75114 h 450675"/>
              <a:gd name="connsiteX5" fmla="*/ 1957874 w 1957874"/>
              <a:gd name="connsiteY5" fmla="*/ 450675 h 450675"/>
              <a:gd name="connsiteX6" fmla="*/ 1957874 w 1957874"/>
              <a:gd name="connsiteY6" fmla="*/ 450675 h 450675"/>
              <a:gd name="connsiteX7" fmla="*/ 1305249 w 1957874"/>
              <a:gd name="connsiteY7" fmla="*/ 450675 h 450675"/>
              <a:gd name="connsiteX8" fmla="*/ 633046 w 1957874"/>
              <a:gd name="connsiteY8" fmla="*/ 450675 h 450675"/>
              <a:gd name="connsiteX9" fmla="*/ 0 w 1957874"/>
              <a:gd name="connsiteY9" fmla="*/ 450675 h 450675"/>
              <a:gd name="connsiteX10" fmla="*/ 0 w 1957874"/>
              <a:gd name="connsiteY10" fmla="*/ 450675 h 450675"/>
              <a:gd name="connsiteX11" fmla="*/ 0 w 1957874"/>
              <a:gd name="connsiteY11" fmla="*/ 75114 h 450675"/>
              <a:gd name="connsiteX12" fmla="*/ 75114 w 1957874"/>
              <a:gd name="connsiteY12" fmla="*/ 0 h 450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57874" h="450675" fill="none" extrusionOk="0">
                <a:moveTo>
                  <a:pt x="75114" y="0"/>
                </a:moveTo>
                <a:cubicBezTo>
                  <a:pt x="313115" y="22838"/>
                  <a:pt x="417382" y="-10053"/>
                  <a:pt x="641510" y="0"/>
                </a:cubicBezTo>
                <a:cubicBezTo>
                  <a:pt x="865638" y="10053"/>
                  <a:pt x="963576" y="-3670"/>
                  <a:pt x="1244058" y="0"/>
                </a:cubicBezTo>
                <a:cubicBezTo>
                  <a:pt x="1524540" y="3670"/>
                  <a:pt x="1636437" y="537"/>
                  <a:pt x="1882760" y="0"/>
                </a:cubicBezTo>
                <a:cubicBezTo>
                  <a:pt x="1909942" y="32351"/>
                  <a:pt x="1935458" y="47493"/>
                  <a:pt x="1957874" y="75114"/>
                </a:cubicBezTo>
                <a:cubicBezTo>
                  <a:pt x="1975653" y="236756"/>
                  <a:pt x="1975841" y="370769"/>
                  <a:pt x="1957874" y="450675"/>
                </a:cubicBezTo>
                <a:lnTo>
                  <a:pt x="1957874" y="450675"/>
                </a:lnTo>
                <a:cubicBezTo>
                  <a:pt x="1699334" y="437508"/>
                  <a:pt x="1606358" y="447241"/>
                  <a:pt x="1305249" y="450675"/>
                </a:cubicBezTo>
                <a:cubicBezTo>
                  <a:pt x="1004141" y="454109"/>
                  <a:pt x="908766" y="464476"/>
                  <a:pt x="633046" y="450675"/>
                </a:cubicBezTo>
                <a:cubicBezTo>
                  <a:pt x="357326" y="436874"/>
                  <a:pt x="214549" y="457724"/>
                  <a:pt x="0" y="450675"/>
                </a:cubicBezTo>
                <a:lnTo>
                  <a:pt x="0" y="450675"/>
                </a:lnTo>
                <a:cubicBezTo>
                  <a:pt x="8652" y="325805"/>
                  <a:pt x="-6307" y="204130"/>
                  <a:pt x="0" y="75114"/>
                </a:cubicBezTo>
                <a:cubicBezTo>
                  <a:pt x="17043" y="59356"/>
                  <a:pt x="49850" y="28581"/>
                  <a:pt x="75114" y="0"/>
                </a:cubicBezTo>
                <a:close/>
              </a:path>
              <a:path w="1957874" h="450675" stroke="0" extrusionOk="0">
                <a:moveTo>
                  <a:pt x="75114" y="0"/>
                </a:moveTo>
                <a:cubicBezTo>
                  <a:pt x="267814" y="6328"/>
                  <a:pt x="393703" y="-6876"/>
                  <a:pt x="659586" y="0"/>
                </a:cubicBezTo>
                <a:cubicBezTo>
                  <a:pt x="925469" y="6876"/>
                  <a:pt x="1071972" y="179"/>
                  <a:pt x="1225982" y="0"/>
                </a:cubicBezTo>
                <a:cubicBezTo>
                  <a:pt x="1379992" y="-179"/>
                  <a:pt x="1581974" y="-16267"/>
                  <a:pt x="1882760" y="0"/>
                </a:cubicBezTo>
                <a:cubicBezTo>
                  <a:pt x="1904009" y="16652"/>
                  <a:pt x="1926629" y="46715"/>
                  <a:pt x="1957874" y="75114"/>
                </a:cubicBezTo>
                <a:cubicBezTo>
                  <a:pt x="1972043" y="190529"/>
                  <a:pt x="1974763" y="299072"/>
                  <a:pt x="1957874" y="450675"/>
                </a:cubicBezTo>
                <a:lnTo>
                  <a:pt x="1957874" y="450675"/>
                </a:lnTo>
                <a:cubicBezTo>
                  <a:pt x="1730009" y="463583"/>
                  <a:pt x="1610011" y="454550"/>
                  <a:pt x="1285671" y="450675"/>
                </a:cubicBezTo>
                <a:cubicBezTo>
                  <a:pt x="961331" y="446800"/>
                  <a:pt x="785703" y="476164"/>
                  <a:pt x="652625" y="450675"/>
                </a:cubicBezTo>
                <a:cubicBezTo>
                  <a:pt x="519547" y="425186"/>
                  <a:pt x="146199" y="476454"/>
                  <a:pt x="0" y="450675"/>
                </a:cubicBezTo>
                <a:lnTo>
                  <a:pt x="0" y="450675"/>
                </a:lnTo>
                <a:cubicBezTo>
                  <a:pt x="-17344" y="280724"/>
                  <a:pt x="-868" y="236310"/>
                  <a:pt x="0" y="75114"/>
                </a:cubicBezTo>
                <a:cubicBezTo>
                  <a:pt x="24731" y="45493"/>
                  <a:pt x="43416" y="28335"/>
                  <a:pt x="75114" y="0"/>
                </a:cubicBezTo>
                <a:close/>
              </a:path>
            </a:pathLst>
          </a:custGeom>
          <a:solidFill>
            <a:srgbClr val="D883FF"/>
          </a:solidFill>
          <a:ln w="19050">
            <a:solidFill>
              <a:schemeClr val="tx1"/>
            </a:solidFill>
            <a:extLst>
              <a:ext uri="{C807C97D-BFC1-408E-A445-0C87EB9F89A2}">
                <ask:lineSketchStyleProps xmlns:ask="http://schemas.microsoft.com/office/drawing/2018/sketchyshapes" sd="2252096340">
                  <a:prstGeom prst="snip2Same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B3169A77-670C-8B44-B1C4-D4DB3D20F615}"/>
              </a:ext>
            </a:extLst>
          </p:cNvPr>
          <p:cNvSpPr txBox="1"/>
          <p:nvPr/>
        </p:nvSpPr>
        <p:spPr>
          <a:xfrm>
            <a:off x="2962506" y="62995"/>
            <a:ext cx="3700463" cy="461665"/>
          </a:xfrm>
          <a:prstGeom prst="rect">
            <a:avLst/>
          </a:prstGeom>
          <a:noFill/>
        </p:spPr>
        <p:txBody>
          <a:bodyPr wrap="square" rtlCol="0">
            <a:spAutoFit/>
          </a:bodyPr>
          <a:lstStyle/>
          <a:p>
            <a:r>
              <a:rPr lang="en-US" sz="2400" b="1" dirty="0">
                <a:latin typeface="Berlin Sans FB Demi" panose="020E0802020502020306" pitchFamily="34" charset="0"/>
                <a:ea typeface="ATypewriterForMe" panose="02000603000000000000" pitchFamily="2" charset="0"/>
              </a:rPr>
              <a:t>Defining </a:t>
            </a:r>
          </a:p>
        </p:txBody>
      </p:sp>
      <p:sp>
        <p:nvSpPr>
          <p:cNvPr id="29" name="TextBox 28">
            <a:extLst>
              <a:ext uri="{FF2B5EF4-FFF2-40B4-BE49-F238E27FC236}">
                <a16:creationId xmlns:a16="http://schemas.microsoft.com/office/drawing/2014/main" id="{52E017E0-E2DC-5046-9547-F6FE752A166B}"/>
              </a:ext>
            </a:extLst>
          </p:cNvPr>
          <p:cNvSpPr txBox="1"/>
          <p:nvPr/>
        </p:nvSpPr>
        <p:spPr>
          <a:xfrm>
            <a:off x="2819721" y="3249954"/>
            <a:ext cx="8383738" cy="2031325"/>
          </a:xfrm>
          <a:custGeom>
            <a:avLst/>
            <a:gdLst>
              <a:gd name="connsiteX0" fmla="*/ 0 w 11717867"/>
              <a:gd name="connsiteY0" fmla="*/ 0 h 6186309"/>
              <a:gd name="connsiteX1" fmla="*/ 468715 w 11717867"/>
              <a:gd name="connsiteY1" fmla="*/ 0 h 6186309"/>
              <a:gd name="connsiteX2" fmla="*/ 1171787 w 11717867"/>
              <a:gd name="connsiteY2" fmla="*/ 0 h 6186309"/>
              <a:gd name="connsiteX3" fmla="*/ 1640501 w 11717867"/>
              <a:gd name="connsiteY3" fmla="*/ 0 h 6186309"/>
              <a:gd name="connsiteX4" fmla="*/ 1874859 w 11717867"/>
              <a:gd name="connsiteY4" fmla="*/ 0 h 6186309"/>
              <a:gd name="connsiteX5" fmla="*/ 2343573 w 11717867"/>
              <a:gd name="connsiteY5" fmla="*/ 0 h 6186309"/>
              <a:gd name="connsiteX6" fmla="*/ 3046645 w 11717867"/>
              <a:gd name="connsiteY6" fmla="*/ 0 h 6186309"/>
              <a:gd name="connsiteX7" fmla="*/ 3866896 w 11717867"/>
              <a:gd name="connsiteY7" fmla="*/ 0 h 6186309"/>
              <a:gd name="connsiteX8" fmla="*/ 4101253 w 11717867"/>
              <a:gd name="connsiteY8" fmla="*/ 0 h 6186309"/>
              <a:gd name="connsiteX9" fmla="*/ 4335611 w 11717867"/>
              <a:gd name="connsiteY9" fmla="*/ 0 h 6186309"/>
              <a:gd name="connsiteX10" fmla="*/ 5155861 w 11717867"/>
              <a:gd name="connsiteY10" fmla="*/ 0 h 6186309"/>
              <a:gd name="connsiteX11" fmla="*/ 5390219 w 11717867"/>
              <a:gd name="connsiteY11" fmla="*/ 0 h 6186309"/>
              <a:gd name="connsiteX12" fmla="*/ 5976112 w 11717867"/>
              <a:gd name="connsiteY12" fmla="*/ 0 h 6186309"/>
              <a:gd name="connsiteX13" fmla="*/ 6327648 w 11717867"/>
              <a:gd name="connsiteY13" fmla="*/ 0 h 6186309"/>
              <a:gd name="connsiteX14" fmla="*/ 6679184 w 11717867"/>
              <a:gd name="connsiteY14" fmla="*/ 0 h 6186309"/>
              <a:gd name="connsiteX15" fmla="*/ 7030720 w 11717867"/>
              <a:gd name="connsiteY15" fmla="*/ 0 h 6186309"/>
              <a:gd name="connsiteX16" fmla="*/ 7382256 w 11717867"/>
              <a:gd name="connsiteY16" fmla="*/ 0 h 6186309"/>
              <a:gd name="connsiteX17" fmla="*/ 7850971 w 11717867"/>
              <a:gd name="connsiteY17" fmla="*/ 0 h 6186309"/>
              <a:gd name="connsiteX18" fmla="*/ 8202507 w 11717867"/>
              <a:gd name="connsiteY18" fmla="*/ 0 h 6186309"/>
              <a:gd name="connsiteX19" fmla="*/ 8671222 w 11717867"/>
              <a:gd name="connsiteY19" fmla="*/ 0 h 6186309"/>
              <a:gd name="connsiteX20" fmla="*/ 9374294 w 11717867"/>
              <a:gd name="connsiteY20" fmla="*/ 0 h 6186309"/>
              <a:gd name="connsiteX21" fmla="*/ 9725830 w 11717867"/>
              <a:gd name="connsiteY21" fmla="*/ 0 h 6186309"/>
              <a:gd name="connsiteX22" fmla="*/ 9960187 w 11717867"/>
              <a:gd name="connsiteY22" fmla="*/ 0 h 6186309"/>
              <a:gd name="connsiteX23" fmla="*/ 10780438 w 11717867"/>
              <a:gd name="connsiteY23" fmla="*/ 0 h 6186309"/>
              <a:gd name="connsiteX24" fmla="*/ 11014795 w 11717867"/>
              <a:gd name="connsiteY24" fmla="*/ 0 h 6186309"/>
              <a:gd name="connsiteX25" fmla="*/ 11717867 w 11717867"/>
              <a:gd name="connsiteY25" fmla="*/ 0 h 6186309"/>
              <a:gd name="connsiteX26" fmla="*/ 11717867 w 11717867"/>
              <a:gd name="connsiteY26" fmla="*/ 376802 h 6186309"/>
              <a:gd name="connsiteX27" fmla="*/ 11717867 w 11717867"/>
              <a:gd name="connsiteY27" fmla="*/ 939194 h 6186309"/>
              <a:gd name="connsiteX28" fmla="*/ 11717867 w 11717867"/>
              <a:gd name="connsiteY28" fmla="*/ 1563449 h 6186309"/>
              <a:gd name="connsiteX29" fmla="*/ 11717867 w 11717867"/>
              <a:gd name="connsiteY29" fmla="*/ 2063978 h 6186309"/>
              <a:gd name="connsiteX30" fmla="*/ 11717867 w 11717867"/>
              <a:gd name="connsiteY30" fmla="*/ 2502643 h 6186309"/>
              <a:gd name="connsiteX31" fmla="*/ 11717867 w 11717867"/>
              <a:gd name="connsiteY31" fmla="*/ 2941309 h 6186309"/>
              <a:gd name="connsiteX32" fmla="*/ 11717867 w 11717867"/>
              <a:gd name="connsiteY32" fmla="*/ 3565564 h 6186309"/>
              <a:gd name="connsiteX33" fmla="*/ 11717867 w 11717867"/>
              <a:gd name="connsiteY33" fmla="*/ 3942366 h 6186309"/>
              <a:gd name="connsiteX34" fmla="*/ 11717867 w 11717867"/>
              <a:gd name="connsiteY34" fmla="*/ 4442895 h 6186309"/>
              <a:gd name="connsiteX35" fmla="*/ 11717867 w 11717867"/>
              <a:gd name="connsiteY35" fmla="*/ 5005286 h 6186309"/>
              <a:gd name="connsiteX36" fmla="*/ 11717867 w 11717867"/>
              <a:gd name="connsiteY36" fmla="*/ 5443952 h 6186309"/>
              <a:gd name="connsiteX37" fmla="*/ 11717867 w 11717867"/>
              <a:gd name="connsiteY37" fmla="*/ 6186309 h 6186309"/>
              <a:gd name="connsiteX38" fmla="*/ 11483510 w 11717867"/>
              <a:gd name="connsiteY38" fmla="*/ 6186309 h 6186309"/>
              <a:gd name="connsiteX39" fmla="*/ 11249152 w 11717867"/>
              <a:gd name="connsiteY39" fmla="*/ 6186309 h 6186309"/>
              <a:gd name="connsiteX40" fmla="*/ 10428902 w 11717867"/>
              <a:gd name="connsiteY40" fmla="*/ 6186309 h 6186309"/>
              <a:gd name="connsiteX41" fmla="*/ 9960187 w 11717867"/>
              <a:gd name="connsiteY41" fmla="*/ 6186309 h 6186309"/>
              <a:gd name="connsiteX42" fmla="*/ 9139936 w 11717867"/>
              <a:gd name="connsiteY42" fmla="*/ 6186309 h 6186309"/>
              <a:gd name="connsiteX43" fmla="*/ 8554043 w 11717867"/>
              <a:gd name="connsiteY43" fmla="*/ 6186309 h 6186309"/>
              <a:gd name="connsiteX44" fmla="*/ 8319686 w 11717867"/>
              <a:gd name="connsiteY44" fmla="*/ 6186309 h 6186309"/>
              <a:gd name="connsiteX45" fmla="*/ 7968150 w 11717867"/>
              <a:gd name="connsiteY45" fmla="*/ 6186309 h 6186309"/>
              <a:gd name="connsiteX46" fmla="*/ 7499435 w 11717867"/>
              <a:gd name="connsiteY46" fmla="*/ 6186309 h 6186309"/>
              <a:gd name="connsiteX47" fmla="*/ 6796363 w 11717867"/>
              <a:gd name="connsiteY47" fmla="*/ 6186309 h 6186309"/>
              <a:gd name="connsiteX48" fmla="*/ 6093291 w 11717867"/>
              <a:gd name="connsiteY48" fmla="*/ 6186309 h 6186309"/>
              <a:gd name="connsiteX49" fmla="*/ 5507397 w 11717867"/>
              <a:gd name="connsiteY49" fmla="*/ 6186309 h 6186309"/>
              <a:gd name="connsiteX50" fmla="*/ 5038683 w 11717867"/>
              <a:gd name="connsiteY50" fmla="*/ 6186309 h 6186309"/>
              <a:gd name="connsiteX51" fmla="*/ 4218432 w 11717867"/>
              <a:gd name="connsiteY51" fmla="*/ 6186309 h 6186309"/>
              <a:gd name="connsiteX52" fmla="*/ 3632539 w 11717867"/>
              <a:gd name="connsiteY52" fmla="*/ 6186309 h 6186309"/>
              <a:gd name="connsiteX53" fmla="*/ 3281003 w 11717867"/>
              <a:gd name="connsiteY53" fmla="*/ 6186309 h 6186309"/>
              <a:gd name="connsiteX54" fmla="*/ 2929467 w 11717867"/>
              <a:gd name="connsiteY54" fmla="*/ 6186309 h 6186309"/>
              <a:gd name="connsiteX55" fmla="*/ 2695109 w 11717867"/>
              <a:gd name="connsiteY55" fmla="*/ 6186309 h 6186309"/>
              <a:gd name="connsiteX56" fmla="*/ 2109216 w 11717867"/>
              <a:gd name="connsiteY56" fmla="*/ 6186309 h 6186309"/>
              <a:gd name="connsiteX57" fmla="*/ 1757680 w 11717867"/>
              <a:gd name="connsiteY57" fmla="*/ 6186309 h 6186309"/>
              <a:gd name="connsiteX58" fmla="*/ 937429 w 11717867"/>
              <a:gd name="connsiteY58" fmla="*/ 6186309 h 6186309"/>
              <a:gd name="connsiteX59" fmla="*/ 0 w 11717867"/>
              <a:gd name="connsiteY59" fmla="*/ 6186309 h 6186309"/>
              <a:gd name="connsiteX60" fmla="*/ 0 w 11717867"/>
              <a:gd name="connsiteY60" fmla="*/ 5685780 h 6186309"/>
              <a:gd name="connsiteX61" fmla="*/ 0 w 11717867"/>
              <a:gd name="connsiteY61" fmla="*/ 5061526 h 6186309"/>
              <a:gd name="connsiteX62" fmla="*/ 0 w 11717867"/>
              <a:gd name="connsiteY62" fmla="*/ 4684723 h 6186309"/>
              <a:gd name="connsiteX63" fmla="*/ 0 w 11717867"/>
              <a:gd name="connsiteY63" fmla="*/ 4246058 h 6186309"/>
              <a:gd name="connsiteX64" fmla="*/ 0 w 11717867"/>
              <a:gd name="connsiteY64" fmla="*/ 3621803 h 6186309"/>
              <a:gd name="connsiteX65" fmla="*/ 0 w 11717867"/>
              <a:gd name="connsiteY65" fmla="*/ 2935685 h 6186309"/>
              <a:gd name="connsiteX66" fmla="*/ 0 w 11717867"/>
              <a:gd name="connsiteY66" fmla="*/ 2249567 h 6186309"/>
              <a:gd name="connsiteX67" fmla="*/ 0 w 11717867"/>
              <a:gd name="connsiteY67" fmla="*/ 1687175 h 6186309"/>
              <a:gd name="connsiteX68" fmla="*/ 0 w 11717867"/>
              <a:gd name="connsiteY68" fmla="*/ 1186647 h 6186309"/>
              <a:gd name="connsiteX69" fmla="*/ 0 w 11717867"/>
              <a:gd name="connsiteY69" fmla="*/ 624255 h 6186309"/>
              <a:gd name="connsiteX70" fmla="*/ 0 w 11717867"/>
              <a:gd name="connsiteY70" fmla="*/ 0 h 6186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11717867" h="6186309" fill="none" extrusionOk="0">
                <a:moveTo>
                  <a:pt x="0" y="0"/>
                </a:moveTo>
                <a:cubicBezTo>
                  <a:pt x="100632" y="-52013"/>
                  <a:pt x="323942" y="38274"/>
                  <a:pt x="468715" y="0"/>
                </a:cubicBezTo>
                <a:cubicBezTo>
                  <a:pt x="613488" y="-38274"/>
                  <a:pt x="908838" y="16014"/>
                  <a:pt x="1171787" y="0"/>
                </a:cubicBezTo>
                <a:cubicBezTo>
                  <a:pt x="1434736" y="-16014"/>
                  <a:pt x="1433733" y="5100"/>
                  <a:pt x="1640501" y="0"/>
                </a:cubicBezTo>
                <a:cubicBezTo>
                  <a:pt x="1847269" y="-5100"/>
                  <a:pt x="1788165" y="20431"/>
                  <a:pt x="1874859" y="0"/>
                </a:cubicBezTo>
                <a:cubicBezTo>
                  <a:pt x="1961553" y="-20431"/>
                  <a:pt x="2235414" y="4650"/>
                  <a:pt x="2343573" y="0"/>
                </a:cubicBezTo>
                <a:cubicBezTo>
                  <a:pt x="2451732" y="-4650"/>
                  <a:pt x="2695912" y="45725"/>
                  <a:pt x="3046645" y="0"/>
                </a:cubicBezTo>
                <a:cubicBezTo>
                  <a:pt x="3397378" y="-45725"/>
                  <a:pt x="3634047" y="2107"/>
                  <a:pt x="3866896" y="0"/>
                </a:cubicBezTo>
                <a:cubicBezTo>
                  <a:pt x="4099745" y="-2107"/>
                  <a:pt x="4000423" y="4928"/>
                  <a:pt x="4101253" y="0"/>
                </a:cubicBezTo>
                <a:cubicBezTo>
                  <a:pt x="4202083" y="-4928"/>
                  <a:pt x="4276206" y="23158"/>
                  <a:pt x="4335611" y="0"/>
                </a:cubicBezTo>
                <a:cubicBezTo>
                  <a:pt x="4395016" y="-23158"/>
                  <a:pt x="4940005" y="13697"/>
                  <a:pt x="5155861" y="0"/>
                </a:cubicBezTo>
                <a:cubicBezTo>
                  <a:pt x="5371717" y="-13697"/>
                  <a:pt x="5315193" y="27135"/>
                  <a:pt x="5390219" y="0"/>
                </a:cubicBezTo>
                <a:cubicBezTo>
                  <a:pt x="5465245" y="-27135"/>
                  <a:pt x="5707139" y="66631"/>
                  <a:pt x="5976112" y="0"/>
                </a:cubicBezTo>
                <a:cubicBezTo>
                  <a:pt x="6245085" y="-66631"/>
                  <a:pt x="6164351" y="17343"/>
                  <a:pt x="6327648" y="0"/>
                </a:cubicBezTo>
                <a:cubicBezTo>
                  <a:pt x="6490945" y="-17343"/>
                  <a:pt x="6558954" y="22099"/>
                  <a:pt x="6679184" y="0"/>
                </a:cubicBezTo>
                <a:cubicBezTo>
                  <a:pt x="6799414" y="-22099"/>
                  <a:pt x="6930156" y="28033"/>
                  <a:pt x="7030720" y="0"/>
                </a:cubicBezTo>
                <a:cubicBezTo>
                  <a:pt x="7131284" y="-28033"/>
                  <a:pt x="7259178" y="27106"/>
                  <a:pt x="7382256" y="0"/>
                </a:cubicBezTo>
                <a:cubicBezTo>
                  <a:pt x="7505334" y="-27106"/>
                  <a:pt x="7674942" y="1979"/>
                  <a:pt x="7850971" y="0"/>
                </a:cubicBezTo>
                <a:cubicBezTo>
                  <a:pt x="8027001" y="-1979"/>
                  <a:pt x="8066014" y="10642"/>
                  <a:pt x="8202507" y="0"/>
                </a:cubicBezTo>
                <a:cubicBezTo>
                  <a:pt x="8339000" y="-10642"/>
                  <a:pt x="8468036" y="26395"/>
                  <a:pt x="8671222" y="0"/>
                </a:cubicBezTo>
                <a:cubicBezTo>
                  <a:pt x="8874408" y="-26395"/>
                  <a:pt x="9228838" y="19617"/>
                  <a:pt x="9374294" y="0"/>
                </a:cubicBezTo>
                <a:cubicBezTo>
                  <a:pt x="9519750" y="-19617"/>
                  <a:pt x="9630359" y="8862"/>
                  <a:pt x="9725830" y="0"/>
                </a:cubicBezTo>
                <a:cubicBezTo>
                  <a:pt x="9821301" y="-8862"/>
                  <a:pt x="9886090" y="11556"/>
                  <a:pt x="9960187" y="0"/>
                </a:cubicBezTo>
                <a:cubicBezTo>
                  <a:pt x="10034284" y="-11556"/>
                  <a:pt x="10414133" y="36977"/>
                  <a:pt x="10780438" y="0"/>
                </a:cubicBezTo>
                <a:cubicBezTo>
                  <a:pt x="11146743" y="-36977"/>
                  <a:pt x="10952554" y="4149"/>
                  <a:pt x="11014795" y="0"/>
                </a:cubicBezTo>
                <a:cubicBezTo>
                  <a:pt x="11077036" y="-4149"/>
                  <a:pt x="11558968" y="17296"/>
                  <a:pt x="11717867" y="0"/>
                </a:cubicBezTo>
                <a:cubicBezTo>
                  <a:pt x="11731231" y="161855"/>
                  <a:pt x="11715819" y="275617"/>
                  <a:pt x="11717867" y="376802"/>
                </a:cubicBezTo>
                <a:cubicBezTo>
                  <a:pt x="11719915" y="477987"/>
                  <a:pt x="11658700" y="794284"/>
                  <a:pt x="11717867" y="939194"/>
                </a:cubicBezTo>
                <a:cubicBezTo>
                  <a:pt x="11777034" y="1084104"/>
                  <a:pt x="11653704" y="1271348"/>
                  <a:pt x="11717867" y="1563449"/>
                </a:cubicBezTo>
                <a:cubicBezTo>
                  <a:pt x="11782030" y="1855551"/>
                  <a:pt x="11708135" y="1912194"/>
                  <a:pt x="11717867" y="2063978"/>
                </a:cubicBezTo>
                <a:cubicBezTo>
                  <a:pt x="11727599" y="2215762"/>
                  <a:pt x="11717220" y="2401775"/>
                  <a:pt x="11717867" y="2502643"/>
                </a:cubicBezTo>
                <a:cubicBezTo>
                  <a:pt x="11718514" y="2603512"/>
                  <a:pt x="11671316" y="2786468"/>
                  <a:pt x="11717867" y="2941309"/>
                </a:cubicBezTo>
                <a:cubicBezTo>
                  <a:pt x="11764418" y="3096150"/>
                  <a:pt x="11700662" y="3426010"/>
                  <a:pt x="11717867" y="3565564"/>
                </a:cubicBezTo>
                <a:cubicBezTo>
                  <a:pt x="11735072" y="3705118"/>
                  <a:pt x="11698864" y="3813525"/>
                  <a:pt x="11717867" y="3942366"/>
                </a:cubicBezTo>
                <a:cubicBezTo>
                  <a:pt x="11736870" y="4071207"/>
                  <a:pt x="11685752" y="4220935"/>
                  <a:pt x="11717867" y="4442895"/>
                </a:cubicBezTo>
                <a:cubicBezTo>
                  <a:pt x="11749982" y="4664855"/>
                  <a:pt x="11671637" y="4830976"/>
                  <a:pt x="11717867" y="5005286"/>
                </a:cubicBezTo>
                <a:cubicBezTo>
                  <a:pt x="11764097" y="5179596"/>
                  <a:pt x="11694447" y="5338664"/>
                  <a:pt x="11717867" y="5443952"/>
                </a:cubicBezTo>
                <a:cubicBezTo>
                  <a:pt x="11741287" y="5549240"/>
                  <a:pt x="11660601" y="5976704"/>
                  <a:pt x="11717867" y="6186309"/>
                </a:cubicBezTo>
                <a:cubicBezTo>
                  <a:pt x="11603021" y="6202034"/>
                  <a:pt x="11583745" y="6183075"/>
                  <a:pt x="11483510" y="6186309"/>
                </a:cubicBezTo>
                <a:cubicBezTo>
                  <a:pt x="11383275" y="6189543"/>
                  <a:pt x="11310392" y="6181642"/>
                  <a:pt x="11249152" y="6186309"/>
                </a:cubicBezTo>
                <a:cubicBezTo>
                  <a:pt x="11187912" y="6190976"/>
                  <a:pt x="10692336" y="6122196"/>
                  <a:pt x="10428902" y="6186309"/>
                </a:cubicBezTo>
                <a:cubicBezTo>
                  <a:pt x="10165468" y="6250422"/>
                  <a:pt x="10085395" y="6149338"/>
                  <a:pt x="9960187" y="6186309"/>
                </a:cubicBezTo>
                <a:cubicBezTo>
                  <a:pt x="9834979" y="6223280"/>
                  <a:pt x="9524931" y="6123038"/>
                  <a:pt x="9139936" y="6186309"/>
                </a:cubicBezTo>
                <a:cubicBezTo>
                  <a:pt x="8754941" y="6249580"/>
                  <a:pt x="8698923" y="6118075"/>
                  <a:pt x="8554043" y="6186309"/>
                </a:cubicBezTo>
                <a:cubicBezTo>
                  <a:pt x="8409163" y="6254543"/>
                  <a:pt x="8421981" y="6177968"/>
                  <a:pt x="8319686" y="6186309"/>
                </a:cubicBezTo>
                <a:cubicBezTo>
                  <a:pt x="8217391" y="6194650"/>
                  <a:pt x="8126173" y="6176422"/>
                  <a:pt x="7968150" y="6186309"/>
                </a:cubicBezTo>
                <a:cubicBezTo>
                  <a:pt x="7810127" y="6196196"/>
                  <a:pt x="7696204" y="6159318"/>
                  <a:pt x="7499435" y="6186309"/>
                </a:cubicBezTo>
                <a:cubicBezTo>
                  <a:pt x="7302667" y="6213300"/>
                  <a:pt x="7135065" y="6143195"/>
                  <a:pt x="6796363" y="6186309"/>
                </a:cubicBezTo>
                <a:cubicBezTo>
                  <a:pt x="6457661" y="6229423"/>
                  <a:pt x="6346060" y="6146933"/>
                  <a:pt x="6093291" y="6186309"/>
                </a:cubicBezTo>
                <a:cubicBezTo>
                  <a:pt x="5840522" y="6225685"/>
                  <a:pt x="5684602" y="6153721"/>
                  <a:pt x="5507397" y="6186309"/>
                </a:cubicBezTo>
                <a:cubicBezTo>
                  <a:pt x="5330192" y="6218897"/>
                  <a:pt x="5155158" y="6180209"/>
                  <a:pt x="5038683" y="6186309"/>
                </a:cubicBezTo>
                <a:cubicBezTo>
                  <a:pt x="4922208" y="6192409"/>
                  <a:pt x="4508549" y="6175966"/>
                  <a:pt x="4218432" y="6186309"/>
                </a:cubicBezTo>
                <a:cubicBezTo>
                  <a:pt x="3928315" y="6196652"/>
                  <a:pt x="3914672" y="6122446"/>
                  <a:pt x="3632539" y="6186309"/>
                </a:cubicBezTo>
                <a:cubicBezTo>
                  <a:pt x="3350406" y="6250172"/>
                  <a:pt x="3366395" y="6147070"/>
                  <a:pt x="3281003" y="6186309"/>
                </a:cubicBezTo>
                <a:cubicBezTo>
                  <a:pt x="3195611" y="6225548"/>
                  <a:pt x="3037940" y="6174849"/>
                  <a:pt x="2929467" y="6186309"/>
                </a:cubicBezTo>
                <a:cubicBezTo>
                  <a:pt x="2820994" y="6197769"/>
                  <a:pt x="2754173" y="6182344"/>
                  <a:pt x="2695109" y="6186309"/>
                </a:cubicBezTo>
                <a:cubicBezTo>
                  <a:pt x="2636045" y="6190274"/>
                  <a:pt x="2252048" y="6140696"/>
                  <a:pt x="2109216" y="6186309"/>
                </a:cubicBezTo>
                <a:cubicBezTo>
                  <a:pt x="1966384" y="6231922"/>
                  <a:pt x="1886401" y="6161546"/>
                  <a:pt x="1757680" y="6186309"/>
                </a:cubicBezTo>
                <a:cubicBezTo>
                  <a:pt x="1628959" y="6211072"/>
                  <a:pt x="1221134" y="6153880"/>
                  <a:pt x="937429" y="6186309"/>
                </a:cubicBezTo>
                <a:cubicBezTo>
                  <a:pt x="653724" y="6218738"/>
                  <a:pt x="376095" y="6079604"/>
                  <a:pt x="0" y="6186309"/>
                </a:cubicBezTo>
                <a:cubicBezTo>
                  <a:pt x="-50200" y="6058963"/>
                  <a:pt x="41075" y="5865151"/>
                  <a:pt x="0" y="5685780"/>
                </a:cubicBezTo>
                <a:cubicBezTo>
                  <a:pt x="-41075" y="5506409"/>
                  <a:pt x="35684" y="5254538"/>
                  <a:pt x="0" y="5061526"/>
                </a:cubicBezTo>
                <a:cubicBezTo>
                  <a:pt x="-35684" y="4868514"/>
                  <a:pt x="43823" y="4781733"/>
                  <a:pt x="0" y="4684723"/>
                </a:cubicBezTo>
                <a:cubicBezTo>
                  <a:pt x="-43823" y="4587713"/>
                  <a:pt x="11333" y="4444942"/>
                  <a:pt x="0" y="4246058"/>
                </a:cubicBezTo>
                <a:cubicBezTo>
                  <a:pt x="-11333" y="4047174"/>
                  <a:pt x="62712" y="3875224"/>
                  <a:pt x="0" y="3621803"/>
                </a:cubicBezTo>
                <a:cubicBezTo>
                  <a:pt x="-62712" y="3368383"/>
                  <a:pt x="70958" y="3278416"/>
                  <a:pt x="0" y="2935685"/>
                </a:cubicBezTo>
                <a:cubicBezTo>
                  <a:pt x="-70958" y="2592954"/>
                  <a:pt x="60493" y="2498218"/>
                  <a:pt x="0" y="2249567"/>
                </a:cubicBezTo>
                <a:cubicBezTo>
                  <a:pt x="-60493" y="2000916"/>
                  <a:pt x="46048" y="1934838"/>
                  <a:pt x="0" y="1687175"/>
                </a:cubicBezTo>
                <a:cubicBezTo>
                  <a:pt x="-46048" y="1439512"/>
                  <a:pt x="41422" y="1416711"/>
                  <a:pt x="0" y="1186647"/>
                </a:cubicBezTo>
                <a:cubicBezTo>
                  <a:pt x="-41422" y="956583"/>
                  <a:pt x="49791" y="836445"/>
                  <a:pt x="0" y="624255"/>
                </a:cubicBezTo>
                <a:cubicBezTo>
                  <a:pt x="-49791" y="412065"/>
                  <a:pt x="59959" y="237809"/>
                  <a:pt x="0" y="0"/>
                </a:cubicBezTo>
                <a:close/>
              </a:path>
              <a:path w="11717867" h="6186309" stroke="0" extrusionOk="0">
                <a:moveTo>
                  <a:pt x="0" y="0"/>
                </a:moveTo>
                <a:cubicBezTo>
                  <a:pt x="161057" y="-1632"/>
                  <a:pt x="236580" y="35146"/>
                  <a:pt x="468715" y="0"/>
                </a:cubicBezTo>
                <a:cubicBezTo>
                  <a:pt x="700850" y="-35146"/>
                  <a:pt x="602876" y="19500"/>
                  <a:pt x="703072" y="0"/>
                </a:cubicBezTo>
                <a:cubicBezTo>
                  <a:pt x="803268" y="-19500"/>
                  <a:pt x="1234012" y="7152"/>
                  <a:pt x="1523323" y="0"/>
                </a:cubicBezTo>
                <a:cubicBezTo>
                  <a:pt x="1812634" y="-7152"/>
                  <a:pt x="1759489" y="3134"/>
                  <a:pt x="1992037" y="0"/>
                </a:cubicBezTo>
                <a:cubicBezTo>
                  <a:pt x="2224585" y="-3134"/>
                  <a:pt x="2313538" y="27389"/>
                  <a:pt x="2460752" y="0"/>
                </a:cubicBezTo>
                <a:cubicBezTo>
                  <a:pt x="2607966" y="-27389"/>
                  <a:pt x="3000425" y="46562"/>
                  <a:pt x="3281003" y="0"/>
                </a:cubicBezTo>
                <a:cubicBezTo>
                  <a:pt x="3561581" y="-46562"/>
                  <a:pt x="3495268" y="9372"/>
                  <a:pt x="3632539" y="0"/>
                </a:cubicBezTo>
                <a:cubicBezTo>
                  <a:pt x="3769810" y="-9372"/>
                  <a:pt x="4114865" y="71691"/>
                  <a:pt x="4452789" y="0"/>
                </a:cubicBezTo>
                <a:cubicBezTo>
                  <a:pt x="4790713" y="-71691"/>
                  <a:pt x="4884560" y="48689"/>
                  <a:pt x="5273040" y="0"/>
                </a:cubicBezTo>
                <a:cubicBezTo>
                  <a:pt x="5661520" y="-48689"/>
                  <a:pt x="5589726" y="42024"/>
                  <a:pt x="5858934" y="0"/>
                </a:cubicBezTo>
                <a:cubicBezTo>
                  <a:pt x="6128142" y="-42024"/>
                  <a:pt x="6341650" y="27279"/>
                  <a:pt x="6679184" y="0"/>
                </a:cubicBezTo>
                <a:cubicBezTo>
                  <a:pt x="7016718" y="-27279"/>
                  <a:pt x="6960005" y="41792"/>
                  <a:pt x="7147899" y="0"/>
                </a:cubicBezTo>
                <a:cubicBezTo>
                  <a:pt x="7335794" y="-41792"/>
                  <a:pt x="7485501" y="14770"/>
                  <a:pt x="7616614" y="0"/>
                </a:cubicBezTo>
                <a:cubicBezTo>
                  <a:pt x="7747728" y="-14770"/>
                  <a:pt x="8005644" y="1652"/>
                  <a:pt x="8319686" y="0"/>
                </a:cubicBezTo>
                <a:cubicBezTo>
                  <a:pt x="8633728" y="-1652"/>
                  <a:pt x="8653126" y="44292"/>
                  <a:pt x="8788400" y="0"/>
                </a:cubicBezTo>
                <a:cubicBezTo>
                  <a:pt x="8923674" y="-44292"/>
                  <a:pt x="9438641" y="88511"/>
                  <a:pt x="9608651" y="0"/>
                </a:cubicBezTo>
                <a:cubicBezTo>
                  <a:pt x="9778661" y="-88511"/>
                  <a:pt x="10045189" y="90443"/>
                  <a:pt x="10428902" y="0"/>
                </a:cubicBezTo>
                <a:cubicBezTo>
                  <a:pt x="10812615" y="-90443"/>
                  <a:pt x="10770190" y="51743"/>
                  <a:pt x="11014795" y="0"/>
                </a:cubicBezTo>
                <a:cubicBezTo>
                  <a:pt x="11259400" y="-51743"/>
                  <a:pt x="11441118" y="23558"/>
                  <a:pt x="11717867" y="0"/>
                </a:cubicBezTo>
                <a:cubicBezTo>
                  <a:pt x="11719326" y="162948"/>
                  <a:pt x="11673291" y="283206"/>
                  <a:pt x="11717867" y="376802"/>
                </a:cubicBezTo>
                <a:cubicBezTo>
                  <a:pt x="11762443" y="470398"/>
                  <a:pt x="11691808" y="707353"/>
                  <a:pt x="11717867" y="815468"/>
                </a:cubicBezTo>
                <a:cubicBezTo>
                  <a:pt x="11743926" y="923583"/>
                  <a:pt x="11682904" y="1128631"/>
                  <a:pt x="11717867" y="1439723"/>
                </a:cubicBezTo>
                <a:cubicBezTo>
                  <a:pt x="11752830" y="1750815"/>
                  <a:pt x="11712226" y="1828310"/>
                  <a:pt x="11717867" y="1940251"/>
                </a:cubicBezTo>
                <a:cubicBezTo>
                  <a:pt x="11723508" y="2052192"/>
                  <a:pt x="11707791" y="2194095"/>
                  <a:pt x="11717867" y="2378917"/>
                </a:cubicBezTo>
                <a:cubicBezTo>
                  <a:pt x="11727943" y="2563739"/>
                  <a:pt x="11659197" y="2867029"/>
                  <a:pt x="11717867" y="3003172"/>
                </a:cubicBezTo>
                <a:cubicBezTo>
                  <a:pt x="11776537" y="3139316"/>
                  <a:pt x="11682353" y="3443332"/>
                  <a:pt x="11717867" y="3565564"/>
                </a:cubicBezTo>
                <a:cubicBezTo>
                  <a:pt x="11753381" y="3687796"/>
                  <a:pt x="11674888" y="4008649"/>
                  <a:pt x="11717867" y="4127955"/>
                </a:cubicBezTo>
                <a:cubicBezTo>
                  <a:pt x="11760846" y="4247261"/>
                  <a:pt x="11699538" y="4483296"/>
                  <a:pt x="11717867" y="4814073"/>
                </a:cubicBezTo>
                <a:cubicBezTo>
                  <a:pt x="11736196" y="5144850"/>
                  <a:pt x="11695553" y="5163895"/>
                  <a:pt x="11717867" y="5438328"/>
                </a:cubicBezTo>
                <a:cubicBezTo>
                  <a:pt x="11740181" y="5712762"/>
                  <a:pt x="11681028" y="5859084"/>
                  <a:pt x="11717867" y="6186309"/>
                </a:cubicBezTo>
                <a:cubicBezTo>
                  <a:pt x="11514185" y="6193045"/>
                  <a:pt x="11433724" y="6150719"/>
                  <a:pt x="11249152" y="6186309"/>
                </a:cubicBezTo>
                <a:cubicBezTo>
                  <a:pt x="11064581" y="6221899"/>
                  <a:pt x="11088007" y="6168227"/>
                  <a:pt x="11014795" y="6186309"/>
                </a:cubicBezTo>
                <a:cubicBezTo>
                  <a:pt x="10941583" y="6204391"/>
                  <a:pt x="10557479" y="6124180"/>
                  <a:pt x="10311723" y="6186309"/>
                </a:cubicBezTo>
                <a:cubicBezTo>
                  <a:pt x="10065967" y="6248438"/>
                  <a:pt x="10092554" y="6186020"/>
                  <a:pt x="9960187" y="6186309"/>
                </a:cubicBezTo>
                <a:cubicBezTo>
                  <a:pt x="9827820" y="6186598"/>
                  <a:pt x="9800699" y="6177070"/>
                  <a:pt x="9725830" y="6186309"/>
                </a:cubicBezTo>
                <a:cubicBezTo>
                  <a:pt x="9650961" y="6195548"/>
                  <a:pt x="9489565" y="6144876"/>
                  <a:pt x="9374294" y="6186309"/>
                </a:cubicBezTo>
                <a:cubicBezTo>
                  <a:pt x="9259023" y="6227742"/>
                  <a:pt x="8846333" y="6120464"/>
                  <a:pt x="8671222" y="6186309"/>
                </a:cubicBezTo>
                <a:cubicBezTo>
                  <a:pt x="8496111" y="6252154"/>
                  <a:pt x="8493945" y="6180468"/>
                  <a:pt x="8319686" y="6186309"/>
                </a:cubicBezTo>
                <a:cubicBezTo>
                  <a:pt x="8145427" y="6192150"/>
                  <a:pt x="8154294" y="6184944"/>
                  <a:pt x="8085328" y="6186309"/>
                </a:cubicBezTo>
                <a:cubicBezTo>
                  <a:pt x="8016362" y="6187674"/>
                  <a:pt x="7890909" y="6155799"/>
                  <a:pt x="7733792" y="6186309"/>
                </a:cubicBezTo>
                <a:cubicBezTo>
                  <a:pt x="7576675" y="6216819"/>
                  <a:pt x="7479820" y="6147925"/>
                  <a:pt x="7265078" y="6186309"/>
                </a:cubicBezTo>
                <a:cubicBezTo>
                  <a:pt x="7050336" y="6224693"/>
                  <a:pt x="6921259" y="6168117"/>
                  <a:pt x="6679184" y="6186309"/>
                </a:cubicBezTo>
                <a:cubicBezTo>
                  <a:pt x="6437109" y="6204501"/>
                  <a:pt x="6466718" y="6150315"/>
                  <a:pt x="6327648" y="6186309"/>
                </a:cubicBezTo>
                <a:cubicBezTo>
                  <a:pt x="6188578" y="6222303"/>
                  <a:pt x="5897387" y="6091322"/>
                  <a:pt x="5507397" y="6186309"/>
                </a:cubicBezTo>
                <a:cubicBezTo>
                  <a:pt x="5117407" y="6281296"/>
                  <a:pt x="5091846" y="6151220"/>
                  <a:pt x="4921504" y="6186309"/>
                </a:cubicBezTo>
                <a:cubicBezTo>
                  <a:pt x="4751162" y="6221398"/>
                  <a:pt x="4370910" y="6161196"/>
                  <a:pt x="4101253" y="6186309"/>
                </a:cubicBezTo>
                <a:cubicBezTo>
                  <a:pt x="3831596" y="6211422"/>
                  <a:pt x="3616375" y="6106848"/>
                  <a:pt x="3398181" y="6186309"/>
                </a:cubicBezTo>
                <a:cubicBezTo>
                  <a:pt x="3179987" y="6265770"/>
                  <a:pt x="3048610" y="6133260"/>
                  <a:pt x="2929467" y="6186309"/>
                </a:cubicBezTo>
                <a:cubicBezTo>
                  <a:pt x="2810324" y="6239358"/>
                  <a:pt x="2569097" y="6170588"/>
                  <a:pt x="2226395" y="6186309"/>
                </a:cubicBezTo>
                <a:cubicBezTo>
                  <a:pt x="1883693" y="6202030"/>
                  <a:pt x="2046886" y="6152379"/>
                  <a:pt x="1874859" y="6186309"/>
                </a:cubicBezTo>
                <a:cubicBezTo>
                  <a:pt x="1702832" y="6220239"/>
                  <a:pt x="1484737" y="6166661"/>
                  <a:pt x="1288965" y="6186309"/>
                </a:cubicBezTo>
                <a:cubicBezTo>
                  <a:pt x="1093193" y="6205957"/>
                  <a:pt x="1134414" y="6167914"/>
                  <a:pt x="1054608" y="6186309"/>
                </a:cubicBezTo>
                <a:cubicBezTo>
                  <a:pt x="974802" y="6204704"/>
                  <a:pt x="393979" y="6176532"/>
                  <a:pt x="0" y="6186309"/>
                </a:cubicBezTo>
                <a:cubicBezTo>
                  <a:pt x="-48756" y="5960076"/>
                  <a:pt x="38502" y="5855544"/>
                  <a:pt x="0" y="5623917"/>
                </a:cubicBezTo>
                <a:cubicBezTo>
                  <a:pt x="-38502" y="5392290"/>
                  <a:pt x="3088" y="5266267"/>
                  <a:pt x="0" y="4999662"/>
                </a:cubicBezTo>
                <a:cubicBezTo>
                  <a:pt x="-3088" y="4733058"/>
                  <a:pt x="57263" y="4675008"/>
                  <a:pt x="0" y="4375408"/>
                </a:cubicBezTo>
                <a:cubicBezTo>
                  <a:pt x="-57263" y="4075808"/>
                  <a:pt x="44029" y="4060726"/>
                  <a:pt x="0" y="3936742"/>
                </a:cubicBezTo>
                <a:cubicBezTo>
                  <a:pt x="-44029" y="3812758"/>
                  <a:pt x="41757" y="3435164"/>
                  <a:pt x="0" y="3250624"/>
                </a:cubicBezTo>
                <a:cubicBezTo>
                  <a:pt x="-41757" y="3066084"/>
                  <a:pt x="2667" y="2876732"/>
                  <a:pt x="0" y="2688232"/>
                </a:cubicBezTo>
                <a:cubicBezTo>
                  <a:pt x="-2667" y="2499732"/>
                  <a:pt x="17299" y="2446505"/>
                  <a:pt x="0" y="2311430"/>
                </a:cubicBezTo>
                <a:cubicBezTo>
                  <a:pt x="-17299" y="2176355"/>
                  <a:pt x="5071" y="1904104"/>
                  <a:pt x="0" y="1749038"/>
                </a:cubicBezTo>
                <a:cubicBezTo>
                  <a:pt x="-5071" y="1593972"/>
                  <a:pt x="54670" y="1403472"/>
                  <a:pt x="0" y="1248510"/>
                </a:cubicBezTo>
                <a:cubicBezTo>
                  <a:pt x="-54670" y="1093548"/>
                  <a:pt x="25463" y="882622"/>
                  <a:pt x="0" y="747981"/>
                </a:cubicBezTo>
                <a:cubicBezTo>
                  <a:pt x="-25463" y="613340"/>
                  <a:pt x="25546" y="164116"/>
                  <a:pt x="0" y="0"/>
                </a:cubicBezTo>
                <a:close/>
              </a:path>
            </a:pathLst>
          </a:custGeom>
          <a:noFill/>
          <a:ln w="28575">
            <a:solidFill>
              <a:schemeClr val="tx1"/>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txBody>
          <a:bodyPr wrap="square" rtlCol="0">
            <a:spAutoFit/>
          </a:bodyPr>
          <a:lstStyle/>
          <a:p>
            <a:endParaRPr lang="en-US" dirty="0"/>
          </a:p>
          <a:p>
            <a:endParaRPr lang="en-US" dirty="0"/>
          </a:p>
          <a:p>
            <a:endParaRPr lang="en-US" dirty="0"/>
          </a:p>
          <a:p>
            <a:endParaRPr lang="en-US" dirty="0"/>
          </a:p>
          <a:p>
            <a:endParaRPr lang="en-US" dirty="0"/>
          </a:p>
          <a:p>
            <a:endParaRPr lang="en-US" dirty="0"/>
          </a:p>
          <a:p>
            <a:endParaRPr lang="en-US" dirty="0"/>
          </a:p>
        </p:txBody>
      </p:sp>
      <p:pic>
        <p:nvPicPr>
          <p:cNvPr id="2" name="Picture 1"/>
          <p:cNvPicPr>
            <a:picLocks noChangeAspect="1"/>
          </p:cNvPicPr>
          <p:nvPr/>
        </p:nvPicPr>
        <p:blipFill rotWithShape="1">
          <a:blip r:embed="rId2"/>
          <a:srcRect l="56273" t="37441" r="21637" b="25957"/>
          <a:stretch/>
        </p:blipFill>
        <p:spPr>
          <a:xfrm>
            <a:off x="551019" y="4871723"/>
            <a:ext cx="1426062" cy="1575361"/>
          </a:xfrm>
          <a:prstGeom prst="rect">
            <a:avLst/>
          </a:prstGeom>
        </p:spPr>
      </p:pic>
      <p:sp>
        <p:nvSpPr>
          <p:cNvPr id="13" name="Rectangle 12"/>
          <p:cNvSpPr/>
          <p:nvPr/>
        </p:nvSpPr>
        <p:spPr>
          <a:xfrm>
            <a:off x="2778407" y="3349152"/>
            <a:ext cx="8279027" cy="1938992"/>
          </a:xfrm>
          <a:prstGeom prst="rect">
            <a:avLst/>
          </a:prstGeom>
        </p:spPr>
        <p:txBody>
          <a:bodyPr wrap="square">
            <a:spAutoFit/>
          </a:bodyPr>
          <a:lstStyle/>
          <a:p>
            <a:pPr algn="just"/>
            <a:r>
              <a:rPr lang="en-US" sz="2400" b="0" i="0" dirty="0" err="1">
                <a:solidFill>
                  <a:srgbClr val="231F20"/>
                </a:solidFill>
                <a:effectLst/>
                <a:latin typeface="Berlin Sans FB Demi" panose="020E0802020502020306" pitchFamily="34" charset="0"/>
              </a:rPr>
              <a:t>Globalisation</a:t>
            </a:r>
            <a:r>
              <a:rPr lang="en-US" sz="2400" b="0" i="0" dirty="0">
                <a:solidFill>
                  <a:srgbClr val="231F20"/>
                </a:solidFill>
                <a:effectLst/>
                <a:latin typeface="Berlin Sans FB Demi" panose="020E0802020502020306" pitchFamily="34" charset="0"/>
              </a:rPr>
              <a:t> is the process by which the world is becoming </a:t>
            </a:r>
            <a:r>
              <a:rPr lang="en-US" sz="2400" b="0" i="0" dirty="0">
                <a:solidFill>
                  <a:srgbClr val="FF66FF"/>
                </a:solidFill>
                <a:effectLst/>
                <a:latin typeface="Berlin Sans FB Demi" panose="020E0802020502020306" pitchFamily="34" charset="0"/>
              </a:rPr>
              <a:t>increasingly interconnected </a:t>
            </a:r>
            <a:r>
              <a:rPr lang="en-US" sz="2400" b="0" i="0" dirty="0">
                <a:solidFill>
                  <a:srgbClr val="231F20"/>
                </a:solidFill>
                <a:effectLst/>
                <a:latin typeface="Berlin Sans FB Demi" panose="020E0802020502020306" pitchFamily="34" charset="0"/>
              </a:rPr>
              <a:t>as a result of massively </a:t>
            </a:r>
            <a:r>
              <a:rPr lang="en-US" sz="2400" b="0" i="0" dirty="0">
                <a:solidFill>
                  <a:srgbClr val="FF00FF"/>
                </a:solidFill>
                <a:effectLst/>
                <a:latin typeface="Berlin Sans FB Demi" panose="020E0802020502020306" pitchFamily="34" charset="0"/>
              </a:rPr>
              <a:t>increased trade </a:t>
            </a:r>
            <a:r>
              <a:rPr lang="en-US" sz="2400" b="0" i="0" dirty="0">
                <a:solidFill>
                  <a:srgbClr val="231F20"/>
                </a:solidFill>
                <a:effectLst/>
                <a:latin typeface="Berlin Sans FB Demi" panose="020E0802020502020306" pitchFamily="34" charset="0"/>
              </a:rPr>
              <a:t>and </a:t>
            </a:r>
            <a:r>
              <a:rPr lang="en-US" sz="2400" b="0" i="0" dirty="0">
                <a:solidFill>
                  <a:srgbClr val="FF99FF"/>
                </a:solidFill>
                <a:effectLst/>
                <a:latin typeface="Berlin Sans FB Demi" panose="020E0802020502020306" pitchFamily="34" charset="0"/>
              </a:rPr>
              <a:t>cultural exchange</a:t>
            </a:r>
            <a:r>
              <a:rPr lang="en-US" sz="2400" b="0" i="0" dirty="0">
                <a:solidFill>
                  <a:srgbClr val="231F20"/>
                </a:solidFill>
                <a:effectLst/>
                <a:latin typeface="Berlin Sans FB Demi" panose="020E0802020502020306" pitchFamily="34" charset="0"/>
              </a:rPr>
              <a:t>. </a:t>
            </a:r>
            <a:r>
              <a:rPr lang="en-US" sz="2400" dirty="0" err="1">
                <a:latin typeface="Berlin Sans FB Demi" panose="020E0802020502020306" pitchFamily="34" charset="0"/>
              </a:rPr>
              <a:t>Globalisation</a:t>
            </a:r>
            <a:r>
              <a:rPr lang="en-US" sz="2400" dirty="0">
                <a:latin typeface="Berlin Sans FB Demi" panose="020E0802020502020306" pitchFamily="34" charset="0"/>
              </a:rPr>
              <a:t> has been taking place for </a:t>
            </a:r>
            <a:r>
              <a:rPr lang="en-US" sz="2400" dirty="0">
                <a:solidFill>
                  <a:srgbClr val="FFCCCC"/>
                </a:solidFill>
                <a:latin typeface="Berlin Sans FB Demi" panose="020E0802020502020306" pitchFamily="34" charset="0"/>
              </a:rPr>
              <a:t>hundreds of years</a:t>
            </a:r>
            <a:r>
              <a:rPr lang="en-US" sz="2400" dirty="0">
                <a:latin typeface="Berlin Sans FB Demi" panose="020E0802020502020306" pitchFamily="34" charset="0"/>
              </a:rPr>
              <a:t>, but has </a:t>
            </a:r>
            <a:r>
              <a:rPr lang="en-US" sz="2400" dirty="0">
                <a:solidFill>
                  <a:srgbClr val="FF7C80"/>
                </a:solidFill>
                <a:latin typeface="Berlin Sans FB Demi" panose="020E0802020502020306" pitchFamily="34" charset="0"/>
              </a:rPr>
              <a:t>sped up enormously</a:t>
            </a:r>
            <a:r>
              <a:rPr lang="en-US" sz="2400" dirty="0">
                <a:latin typeface="Berlin Sans FB Demi" panose="020E0802020502020306" pitchFamily="34" charset="0"/>
              </a:rPr>
              <a:t> over the last half-century.</a:t>
            </a:r>
            <a:endParaRPr lang="en-GB" sz="2400" dirty="0">
              <a:latin typeface="Berlin Sans FB Demi" panose="020E0802020502020306" pitchFamily="34" charset="0"/>
            </a:endParaRPr>
          </a:p>
        </p:txBody>
      </p:sp>
      <p:sp>
        <p:nvSpPr>
          <p:cNvPr id="16" name="TextBox 15">
            <a:extLst>
              <a:ext uri="{FF2B5EF4-FFF2-40B4-BE49-F238E27FC236}">
                <a16:creationId xmlns:a16="http://schemas.microsoft.com/office/drawing/2014/main" id="{19917C6F-988E-D94E-96CC-A81567DE6CEC}"/>
              </a:ext>
            </a:extLst>
          </p:cNvPr>
          <p:cNvSpPr txBox="1"/>
          <p:nvPr/>
        </p:nvSpPr>
        <p:spPr>
          <a:xfrm>
            <a:off x="530068" y="487095"/>
            <a:ext cx="8775532" cy="830997"/>
          </a:xfrm>
          <a:prstGeom prst="rect">
            <a:avLst/>
          </a:prstGeom>
          <a:noFill/>
        </p:spPr>
        <p:txBody>
          <a:bodyPr wrap="square" rtlCol="0">
            <a:spAutoFit/>
          </a:bodyPr>
          <a:lstStyle/>
          <a:p>
            <a:r>
              <a:rPr lang="en-US" sz="4800" dirty="0" err="1">
                <a:solidFill>
                  <a:srgbClr val="FF2F92"/>
                </a:solidFill>
                <a:latin typeface="Berlin Sans FB Demi" panose="020E0802020502020306" pitchFamily="34" charset="0"/>
              </a:rPr>
              <a:t>Globalisation</a:t>
            </a:r>
            <a:r>
              <a:rPr lang="en-US" sz="4800" dirty="0">
                <a:solidFill>
                  <a:srgbClr val="FF2F92"/>
                </a:solidFill>
                <a:latin typeface="Berlin Sans FB Demi" panose="020E0802020502020306" pitchFamily="34" charset="0"/>
              </a:rPr>
              <a:t>: </a:t>
            </a:r>
            <a:r>
              <a:rPr lang="en-US" sz="4800" dirty="0">
                <a:latin typeface="Berlin Sans FB Demi" panose="020E0802020502020306" pitchFamily="34" charset="0"/>
              </a:rPr>
              <a:t>Defined </a:t>
            </a:r>
            <a:endParaRPr lang="en-US" sz="2400" dirty="0">
              <a:latin typeface="Berlin Sans FB Demi" panose="020E0802020502020306" pitchFamily="34" charset="0"/>
            </a:endParaRPr>
          </a:p>
        </p:txBody>
      </p:sp>
      <p:sp>
        <p:nvSpPr>
          <p:cNvPr id="14" name="TextBox 13"/>
          <p:cNvSpPr txBox="1"/>
          <p:nvPr/>
        </p:nvSpPr>
        <p:spPr>
          <a:xfrm>
            <a:off x="564307" y="1280184"/>
            <a:ext cx="11063384" cy="1138773"/>
          </a:xfrm>
          <a:prstGeom prst="rect">
            <a:avLst/>
          </a:prstGeom>
          <a:noFill/>
        </p:spPr>
        <p:txBody>
          <a:bodyPr wrap="square" rtlCol="0">
            <a:spAutoFit/>
          </a:bodyPr>
          <a:lstStyle/>
          <a:p>
            <a:pPr algn="just"/>
            <a:r>
              <a:rPr lang="en-US" sz="2800" dirty="0">
                <a:solidFill>
                  <a:srgbClr val="FF66FF"/>
                </a:solidFill>
                <a:latin typeface="Berlin Sans FB Demi" panose="020E0802020502020306" pitchFamily="34" charset="0"/>
              </a:rPr>
              <a:t>Task: </a:t>
            </a:r>
            <a:r>
              <a:rPr lang="en-US" sz="2000" dirty="0">
                <a:latin typeface="Berlin Sans FB Demi" panose="020E0802020502020306" pitchFamily="34" charset="0"/>
              </a:rPr>
              <a:t>This is a great definition of the term. But do we understand it? You are going to write this definition in your books and then annotate it with the answers to the questions to show your understanding.</a:t>
            </a:r>
            <a:endParaRPr lang="en-GB" sz="2000" dirty="0">
              <a:latin typeface="Berlin Sans FB Demi" panose="020E0802020502020306" pitchFamily="34" charset="0"/>
            </a:endParaRPr>
          </a:p>
        </p:txBody>
      </p:sp>
      <p:pic>
        <p:nvPicPr>
          <p:cNvPr id="18" name="Picture 17" descr="A close up of a logo&#10;&#10;Description automatically generated">
            <a:extLst>
              <a:ext uri="{FF2B5EF4-FFF2-40B4-BE49-F238E27FC236}">
                <a16:creationId xmlns:a16="http://schemas.microsoft.com/office/drawing/2014/main" id="{5A77BCC9-538F-AE42-9F0A-94F44EE4B853}"/>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25977" y1="24771" x2="25977" y2="24771"/>
                        <a14:foregroundMark x1="28125" y1="33716" x2="28125" y2="33716"/>
                        <a14:foregroundMark x1="32031" y1="44954" x2="32031" y2="44954"/>
                        <a14:foregroundMark x1="38086" y1="55046" x2="38086" y2="55046"/>
                        <a14:foregroundMark x1="32813" y1="43578" x2="32813" y2="43578"/>
                        <a14:foregroundMark x1="37695" y1="52523" x2="37695" y2="52523"/>
                        <a14:foregroundMark x1="42969" y1="61009" x2="42969" y2="61009"/>
                        <a14:foregroundMark x1="49805" y1="68578" x2="49805" y2="68578"/>
                        <a14:foregroundMark x1="55664" y1="75688" x2="55664" y2="75688"/>
                        <a14:foregroundMark x1="63477" y1="81881" x2="63477" y2="81881"/>
                        <a14:foregroundMark x1="70703" y1="85092" x2="70703" y2="85092"/>
                        <a14:foregroundMark x1="80273" y1="88532" x2="80273" y2="88532"/>
                        <a14:foregroundMark x1="87500" y1="89450" x2="87500" y2="89450"/>
                      </a14:backgroundRemoval>
                    </a14:imgEffect>
                  </a14:imgLayer>
                </a14:imgProps>
              </a:ext>
            </a:extLst>
          </a:blip>
          <a:stretch>
            <a:fillRect/>
          </a:stretch>
        </p:blipFill>
        <p:spPr>
          <a:xfrm rot="16200000" flipH="1" flipV="1">
            <a:off x="5296858" y="2678335"/>
            <a:ext cx="1575497" cy="1341634"/>
          </a:xfrm>
          <a:prstGeom prst="rect">
            <a:avLst/>
          </a:prstGeom>
        </p:spPr>
      </p:pic>
      <p:sp>
        <p:nvSpPr>
          <p:cNvPr id="15" name="TextBox 14"/>
          <p:cNvSpPr txBox="1"/>
          <p:nvPr/>
        </p:nvSpPr>
        <p:spPr>
          <a:xfrm>
            <a:off x="6662969" y="2337435"/>
            <a:ext cx="3181247" cy="830997"/>
          </a:xfrm>
          <a:prstGeom prst="rect">
            <a:avLst/>
          </a:prstGeom>
          <a:noFill/>
        </p:spPr>
        <p:txBody>
          <a:bodyPr wrap="square" rtlCol="0">
            <a:spAutoFit/>
          </a:bodyPr>
          <a:lstStyle/>
          <a:p>
            <a:pPr algn="just"/>
            <a:r>
              <a:rPr lang="en-US" sz="1600" dirty="0">
                <a:solidFill>
                  <a:srgbClr val="FF66FF"/>
                </a:solidFill>
                <a:latin typeface="Berlin Sans FB Demi" panose="020E0802020502020306" pitchFamily="34" charset="0"/>
              </a:rPr>
              <a:t>How has the world become more interconnected both metaphorically and in real life? </a:t>
            </a:r>
            <a:endParaRPr lang="en-GB" sz="1600" dirty="0">
              <a:solidFill>
                <a:srgbClr val="FF66FF"/>
              </a:solidFill>
              <a:latin typeface="Berlin Sans FB Demi" panose="020E0802020502020306" pitchFamily="34" charset="0"/>
            </a:endParaRPr>
          </a:p>
        </p:txBody>
      </p:sp>
      <p:pic>
        <p:nvPicPr>
          <p:cNvPr id="20" name="Picture 19" descr="A close up of a logo&#10;&#10;Description automatically generated">
            <a:extLst>
              <a:ext uri="{FF2B5EF4-FFF2-40B4-BE49-F238E27FC236}">
                <a16:creationId xmlns:a16="http://schemas.microsoft.com/office/drawing/2014/main" id="{5A77BCC9-538F-AE42-9F0A-94F44EE4B853}"/>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25977" y1="24771" x2="25977" y2="24771"/>
                        <a14:foregroundMark x1="28125" y1="33716" x2="28125" y2="33716"/>
                        <a14:foregroundMark x1="32031" y1="44954" x2="32031" y2="44954"/>
                        <a14:foregroundMark x1="38086" y1="55046" x2="38086" y2="55046"/>
                        <a14:foregroundMark x1="32813" y1="43578" x2="32813" y2="43578"/>
                        <a14:foregroundMark x1="37695" y1="52523" x2="37695" y2="52523"/>
                        <a14:foregroundMark x1="42969" y1="61009" x2="42969" y2="61009"/>
                        <a14:foregroundMark x1="49805" y1="68578" x2="49805" y2="68578"/>
                        <a14:foregroundMark x1="55664" y1="75688" x2="55664" y2="75688"/>
                        <a14:foregroundMark x1="63477" y1="81881" x2="63477" y2="81881"/>
                        <a14:foregroundMark x1="70703" y1="85092" x2="70703" y2="85092"/>
                        <a14:foregroundMark x1="80273" y1="88532" x2="80273" y2="88532"/>
                        <a14:foregroundMark x1="87500" y1="89450" x2="87500" y2="89450"/>
                      </a14:backgroundRemoval>
                    </a14:imgEffect>
                  </a14:imgLayer>
                </a14:imgProps>
              </a:ext>
            </a:extLst>
          </a:blip>
          <a:stretch>
            <a:fillRect/>
          </a:stretch>
        </p:blipFill>
        <p:spPr>
          <a:xfrm rot="7617781" flipH="1" flipV="1">
            <a:off x="1754588" y="4025636"/>
            <a:ext cx="1058779" cy="901616"/>
          </a:xfrm>
          <a:prstGeom prst="rect">
            <a:avLst/>
          </a:prstGeom>
        </p:spPr>
      </p:pic>
      <p:sp>
        <p:nvSpPr>
          <p:cNvPr id="21" name="TextBox 20"/>
          <p:cNvSpPr txBox="1"/>
          <p:nvPr/>
        </p:nvSpPr>
        <p:spPr>
          <a:xfrm>
            <a:off x="468663" y="3349152"/>
            <a:ext cx="1539210" cy="1569660"/>
          </a:xfrm>
          <a:prstGeom prst="rect">
            <a:avLst/>
          </a:prstGeom>
          <a:noFill/>
        </p:spPr>
        <p:txBody>
          <a:bodyPr wrap="square" rtlCol="0">
            <a:spAutoFit/>
          </a:bodyPr>
          <a:lstStyle/>
          <a:p>
            <a:pPr algn="just"/>
            <a:r>
              <a:rPr lang="en-US" sz="1600" dirty="0">
                <a:solidFill>
                  <a:srgbClr val="FF00FF"/>
                </a:solidFill>
                <a:latin typeface="Berlin Sans FB Demi" panose="020E0802020502020306" pitchFamily="34" charset="0"/>
              </a:rPr>
              <a:t>Can you give an example of a company which has increased global trade? </a:t>
            </a:r>
            <a:endParaRPr lang="en-GB" sz="1600" dirty="0">
              <a:solidFill>
                <a:srgbClr val="FF00FF"/>
              </a:solidFill>
              <a:latin typeface="Berlin Sans FB Demi" panose="020E0802020502020306" pitchFamily="34" charset="0"/>
            </a:endParaRPr>
          </a:p>
        </p:txBody>
      </p:sp>
      <p:pic>
        <p:nvPicPr>
          <p:cNvPr id="23" name="Picture 22" descr="A close up of a logo&#10;&#10;Description automatically generated">
            <a:extLst>
              <a:ext uri="{FF2B5EF4-FFF2-40B4-BE49-F238E27FC236}">
                <a16:creationId xmlns:a16="http://schemas.microsoft.com/office/drawing/2014/main" id="{5A77BCC9-538F-AE42-9F0A-94F44EE4B853}"/>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25977" y1="24771" x2="25977" y2="24771"/>
                        <a14:foregroundMark x1="28125" y1="33716" x2="28125" y2="33716"/>
                        <a14:foregroundMark x1="32031" y1="44954" x2="32031" y2="44954"/>
                        <a14:foregroundMark x1="38086" y1="55046" x2="38086" y2="55046"/>
                        <a14:foregroundMark x1="32813" y1="43578" x2="32813" y2="43578"/>
                        <a14:foregroundMark x1="37695" y1="52523" x2="37695" y2="52523"/>
                        <a14:foregroundMark x1="42969" y1="61009" x2="42969" y2="61009"/>
                        <a14:foregroundMark x1="49805" y1="68578" x2="49805" y2="68578"/>
                        <a14:foregroundMark x1="55664" y1="75688" x2="55664" y2="75688"/>
                        <a14:foregroundMark x1="63477" y1="81881" x2="63477" y2="81881"/>
                        <a14:foregroundMark x1="70703" y1="85092" x2="70703" y2="85092"/>
                        <a14:foregroundMark x1="80273" y1="88532" x2="80273" y2="88532"/>
                        <a14:foregroundMark x1="87500" y1="89450" x2="87500" y2="89450"/>
                      </a14:backgroundRemoval>
                    </a14:imgEffect>
                  </a14:imgLayer>
                </a14:imgProps>
              </a:ext>
            </a:extLst>
          </a:blip>
          <a:stretch>
            <a:fillRect/>
          </a:stretch>
        </p:blipFill>
        <p:spPr>
          <a:xfrm rot="4167632" flipH="1" flipV="1">
            <a:off x="5901332" y="4784901"/>
            <a:ext cx="1641246" cy="906688"/>
          </a:xfrm>
          <a:prstGeom prst="rect">
            <a:avLst/>
          </a:prstGeom>
        </p:spPr>
      </p:pic>
      <p:sp>
        <p:nvSpPr>
          <p:cNvPr id="24" name="TextBox 23"/>
          <p:cNvSpPr txBox="1"/>
          <p:nvPr/>
        </p:nvSpPr>
        <p:spPr>
          <a:xfrm>
            <a:off x="5413789" y="5735430"/>
            <a:ext cx="1902075" cy="584775"/>
          </a:xfrm>
          <a:prstGeom prst="rect">
            <a:avLst/>
          </a:prstGeom>
          <a:noFill/>
        </p:spPr>
        <p:txBody>
          <a:bodyPr wrap="square" rtlCol="0">
            <a:spAutoFit/>
          </a:bodyPr>
          <a:lstStyle/>
          <a:p>
            <a:pPr algn="just"/>
            <a:r>
              <a:rPr lang="en-US" sz="1600" dirty="0">
                <a:solidFill>
                  <a:srgbClr val="FF99FF"/>
                </a:solidFill>
                <a:latin typeface="Berlin Sans FB Demi" panose="020E0802020502020306" pitchFamily="34" charset="0"/>
              </a:rPr>
              <a:t>What is cultural exchange? </a:t>
            </a:r>
            <a:endParaRPr lang="en-GB" sz="1600" dirty="0">
              <a:solidFill>
                <a:srgbClr val="FF99FF"/>
              </a:solidFill>
              <a:latin typeface="Berlin Sans FB Demi" panose="020E0802020502020306" pitchFamily="34" charset="0"/>
            </a:endParaRPr>
          </a:p>
        </p:txBody>
      </p:sp>
      <p:pic>
        <p:nvPicPr>
          <p:cNvPr id="26" name="Picture 25" descr="A close up of a logo&#10;&#10;Description automatically generated">
            <a:extLst>
              <a:ext uri="{FF2B5EF4-FFF2-40B4-BE49-F238E27FC236}">
                <a16:creationId xmlns:a16="http://schemas.microsoft.com/office/drawing/2014/main" id="{5A77BCC9-538F-AE42-9F0A-94F44EE4B853}"/>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25977" y1="24771" x2="25977" y2="24771"/>
                        <a14:foregroundMark x1="28125" y1="33716" x2="28125" y2="33716"/>
                        <a14:foregroundMark x1="32031" y1="44954" x2="32031" y2="44954"/>
                        <a14:foregroundMark x1="38086" y1="55046" x2="38086" y2="55046"/>
                        <a14:foregroundMark x1="32813" y1="43578" x2="32813" y2="43578"/>
                        <a14:foregroundMark x1="37695" y1="52523" x2="37695" y2="52523"/>
                        <a14:foregroundMark x1="42969" y1="61009" x2="42969" y2="61009"/>
                        <a14:foregroundMark x1="49805" y1="68578" x2="49805" y2="68578"/>
                        <a14:foregroundMark x1="55664" y1="75688" x2="55664" y2="75688"/>
                        <a14:foregroundMark x1="63477" y1="81881" x2="63477" y2="81881"/>
                        <a14:foregroundMark x1="70703" y1="85092" x2="70703" y2="85092"/>
                        <a14:foregroundMark x1="80273" y1="88532" x2="80273" y2="88532"/>
                        <a14:foregroundMark x1="87500" y1="89450" x2="87500" y2="89450"/>
                      </a14:backgroundRemoval>
                    </a14:imgEffect>
                  </a14:imgLayer>
                </a14:imgProps>
              </a:ext>
            </a:extLst>
          </a:blip>
          <a:stretch>
            <a:fillRect/>
          </a:stretch>
        </p:blipFill>
        <p:spPr>
          <a:xfrm rot="1192992" flipH="1" flipV="1">
            <a:off x="7948154" y="4917131"/>
            <a:ext cx="1641246" cy="906688"/>
          </a:xfrm>
          <a:prstGeom prst="rect">
            <a:avLst/>
          </a:prstGeom>
        </p:spPr>
      </p:pic>
      <p:sp>
        <p:nvSpPr>
          <p:cNvPr id="27" name="TextBox 26"/>
          <p:cNvSpPr txBox="1"/>
          <p:nvPr/>
        </p:nvSpPr>
        <p:spPr>
          <a:xfrm>
            <a:off x="8176344" y="5852152"/>
            <a:ext cx="2576228" cy="584775"/>
          </a:xfrm>
          <a:prstGeom prst="rect">
            <a:avLst/>
          </a:prstGeom>
          <a:noFill/>
        </p:spPr>
        <p:txBody>
          <a:bodyPr wrap="square" rtlCol="0">
            <a:spAutoFit/>
          </a:bodyPr>
          <a:lstStyle/>
          <a:p>
            <a:pPr algn="just"/>
            <a:r>
              <a:rPr lang="en-US" sz="1600" dirty="0">
                <a:solidFill>
                  <a:srgbClr val="FFCCCC"/>
                </a:solidFill>
                <a:latin typeface="Berlin Sans FB Demi" panose="020E0802020502020306" pitchFamily="34" charset="0"/>
              </a:rPr>
              <a:t>Can you give an example of historical </a:t>
            </a:r>
            <a:r>
              <a:rPr lang="en-US" sz="1600" dirty="0" err="1">
                <a:solidFill>
                  <a:srgbClr val="FFCCCC"/>
                </a:solidFill>
                <a:latin typeface="Berlin Sans FB Demi" panose="020E0802020502020306" pitchFamily="34" charset="0"/>
              </a:rPr>
              <a:t>globalisation</a:t>
            </a:r>
            <a:r>
              <a:rPr lang="en-US" sz="1600" dirty="0">
                <a:solidFill>
                  <a:srgbClr val="FFCCCC"/>
                </a:solidFill>
                <a:latin typeface="Berlin Sans FB Demi" panose="020E0802020502020306" pitchFamily="34" charset="0"/>
              </a:rPr>
              <a:t>? </a:t>
            </a:r>
            <a:endParaRPr lang="en-GB" sz="1600" dirty="0">
              <a:solidFill>
                <a:srgbClr val="FFCCCC"/>
              </a:solidFill>
              <a:latin typeface="Berlin Sans FB Demi" panose="020E0802020502020306" pitchFamily="34" charset="0"/>
            </a:endParaRPr>
          </a:p>
        </p:txBody>
      </p:sp>
      <p:pic>
        <p:nvPicPr>
          <p:cNvPr id="28" name="Picture 27" descr="A close up of a logo&#10;&#10;Description automatically generated">
            <a:extLst>
              <a:ext uri="{FF2B5EF4-FFF2-40B4-BE49-F238E27FC236}">
                <a16:creationId xmlns:a16="http://schemas.microsoft.com/office/drawing/2014/main" id="{5A77BCC9-538F-AE42-9F0A-94F44EE4B853}"/>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25977" y1="24771" x2="25977" y2="24771"/>
                        <a14:foregroundMark x1="28125" y1="33716" x2="28125" y2="33716"/>
                        <a14:foregroundMark x1="32031" y1="44954" x2="32031" y2="44954"/>
                        <a14:foregroundMark x1="38086" y1="55046" x2="38086" y2="55046"/>
                        <a14:foregroundMark x1="32813" y1="43578" x2="32813" y2="43578"/>
                        <a14:foregroundMark x1="37695" y1="52523" x2="37695" y2="52523"/>
                        <a14:foregroundMark x1="42969" y1="61009" x2="42969" y2="61009"/>
                        <a14:foregroundMark x1="49805" y1="68578" x2="49805" y2="68578"/>
                        <a14:foregroundMark x1="55664" y1="75688" x2="55664" y2="75688"/>
                        <a14:foregroundMark x1="63477" y1="81881" x2="63477" y2="81881"/>
                        <a14:foregroundMark x1="70703" y1="85092" x2="70703" y2="85092"/>
                        <a14:foregroundMark x1="80273" y1="88532" x2="80273" y2="88532"/>
                        <a14:foregroundMark x1="87500" y1="89450" x2="87500" y2="89450"/>
                      </a14:backgroundRemoval>
                    </a14:imgEffect>
                  </a14:imgLayer>
                </a14:imgProps>
              </a:ext>
            </a:extLst>
          </a:blip>
          <a:stretch>
            <a:fillRect/>
          </a:stretch>
        </p:blipFill>
        <p:spPr>
          <a:xfrm rot="3327516" flipH="1" flipV="1">
            <a:off x="3391306" y="5412800"/>
            <a:ext cx="1046967" cy="578385"/>
          </a:xfrm>
          <a:prstGeom prst="rect">
            <a:avLst/>
          </a:prstGeom>
        </p:spPr>
      </p:pic>
      <p:sp>
        <p:nvSpPr>
          <p:cNvPr id="30" name="TextBox 29"/>
          <p:cNvSpPr txBox="1"/>
          <p:nvPr/>
        </p:nvSpPr>
        <p:spPr>
          <a:xfrm>
            <a:off x="1808248" y="6025563"/>
            <a:ext cx="3368474" cy="584775"/>
          </a:xfrm>
          <a:prstGeom prst="rect">
            <a:avLst/>
          </a:prstGeom>
          <a:noFill/>
        </p:spPr>
        <p:txBody>
          <a:bodyPr wrap="square" rtlCol="0">
            <a:spAutoFit/>
          </a:bodyPr>
          <a:lstStyle/>
          <a:p>
            <a:pPr algn="just"/>
            <a:r>
              <a:rPr lang="en-US" sz="1600" dirty="0">
                <a:solidFill>
                  <a:srgbClr val="FF7C80"/>
                </a:solidFill>
                <a:latin typeface="Berlin Sans FB Demi" panose="020E0802020502020306" pitchFamily="34" charset="0"/>
              </a:rPr>
              <a:t>Why has </a:t>
            </a:r>
            <a:r>
              <a:rPr lang="en-US" sz="1600" dirty="0" err="1">
                <a:solidFill>
                  <a:srgbClr val="FF7C80"/>
                </a:solidFill>
                <a:latin typeface="Berlin Sans FB Demi" panose="020E0802020502020306" pitchFamily="34" charset="0"/>
              </a:rPr>
              <a:t>globalisation</a:t>
            </a:r>
            <a:r>
              <a:rPr lang="en-US" sz="1600" dirty="0">
                <a:solidFill>
                  <a:srgbClr val="FF7C80"/>
                </a:solidFill>
                <a:latin typeface="Berlin Sans FB Demi" panose="020E0802020502020306" pitchFamily="34" charset="0"/>
              </a:rPr>
              <a:t> accelerated so much in the last 70 years? </a:t>
            </a:r>
            <a:endParaRPr lang="en-GB" sz="1600" dirty="0">
              <a:solidFill>
                <a:srgbClr val="FF7C80"/>
              </a:solidFill>
              <a:latin typeface="Berlin Sans FB Demi" panose="020E0802020502020306" pitchFamily="34" charset="0"/>
            </a:endParaRPr>
          </a:p>
        </p:txBody>
      </p:sp>
      <p:sp>
        <p:nvSpPr>
          <p:cNvPr id="3" name="Rectangle 2"/>
          <p:cNvSpPr/>
          <p:nvPr/>
        </p:nvSpPr>
        <p:spPr>
          <a:xfrm>
            <a:off x="7059211" y="606982"/>
            <a:ext cx="4874861" cy="646331"/>
          </a:xfrm>
          <a:prstGeom prst="rect">
            <a:avLst/>
          </a:prstGeom>
        </p:spPr>
        <p:txBody>
          <a:bodyPr wrap="none">
            <a:spAutoFit/>
          </a:bodyPr>
          <a:lstStyle/>
          <a:p>
            <a:r>
              <a:rPr lang="en-US" dirty="0">
                <a:solidFill>
                  <a:srgbClr val="FF00FF"/>
                </a:solidFill>
                <a:latin typeface="Berlin Sans FB Demi" panose="020E0802020502020306" pitchFamily="34" charset="0"/>
              </a:rPr>
              <a:t>Watch me first </a:t>
            </a:r>
            <a:endParaRPr lang="en-GB" dirty="0">
              <a:solidFill>
                <a:srgbClr val="FF00FF"/>
              </a:solidFill>
              <a:latin typeface="Berlin Sans FB Demi" panose="020E0802020502020306" pitchFamily="34" charset="0"/>
            </a:endParaRPr>
          </a:p>
          <a:p>
            <a:r>
              <a:rPr lang="en-GB" dirty="0"/>
              <a:t>https://www.youtube.com/watch?v=JJ0nFD19eT8</a:t>
            </a:r>
          </a:p>
        </p:txBody>
      </p:sp>
      <p:pic>
        <p:nvPicPr>
          <p:cNvPr id="31" name="Picture 30" descr="A close up of a logo&#10;&#10;Description automatically generated">
            <a:extLst>
              <a:ext uri="{FF2B5EF4-FFF2-40B4-BE49-F238E27FC236}">
                <a16:creationId xmlns:a16="http://schemas.microsoft.com/office/drawing/2014/main" id="{5A77BCC9-538F-AE42-9F0A-94F44EE4B853}"/>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25977" y1="24771" x2="25977" y2="24771"/>
                        <a14:foregroundMark x1="28125" y1="33716" x2="28125" y2="33716"/>
                        <a14:foregroundMark x1="32031" y1="44954" x2="32031" y2="44954"/>
                        <a14:foregroundMark x1="38086" y1="55046" x2="38086" y2="55046"/>
                        <a14:foregroundMark x1="32813" y1="43578" x2="32813" y2="43578"/>
                        <a14:foregroundMark x1="37695" y1="52523" x2="37695" y2="52523"/>
                        <a14:foregroundMark x1="42969" y1="61009" x2="42969" y2="61009"/>
                        <a14:foregroundMark x1="49805" y1="68578" x2="49805" y2="68578"/>
                        <a14:foregroundMark x1="55664" y1="75688" x2="55664" y2="75688"/>
                        <a14:foregroundMark x1="63477" y1="81881" x2="63477" y2="81881"/>
                        <a14:foregroundMark x1="70703" y1="85092" x2="70703" y2="85092"/>
                        <a14:foregroundMark x1="80273" y1="88532" x2="80273" y2="88532"/>
                        <a14:foregroundMark x1="87500" y1="89450" x2="87500" y2="89450"/>
                      </a14:backgroundRemoval>
                    </a14:imgEffect>
                  </a14:imgLayer>
                </a14:imgProps>
              </a:ext>
            </a:extLst>
          </a:blip>
          <a:stretch>
            <a:fillRect/>
          </a:stretch>
        </p:blipFill>
        <p:spPr>
          <a:xfrm rot="20943465" flipH="1" flipV="1">
            <a:off x="8685983" y="705457"/>
            <a:ext cx="390336" cy="332396"/>
          </a:xfrm>
          <a:prstGeom prst="rect">
            <a:avLst/>
          </a:prstGeom>
        </p:spPr>
      </p:pic>
    </p:spTree>
    <p:extLst>
      <p:ext uri="{BB962C8B-B14F-4D97-AF65-F5344CB8AC3E}">
        <p14:creationId xmlns:p14="http://schemas.microsoft.com/office/powerpoint/2010/main" val="3778001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500" fill="hold"/>
                                        <p:tgtEl>
                                          <p:spTgt spid="18"/>
                                        </p:tgtEl>
                                        <p:attrNameLst>
                                          <p:attrName>ppt_x</p:attrName>
                                        </p:attrNameLst>
                                      </p:cBhvr>
                                      <p:tavLst>
                                        <p:tav tm="0">
                                          <p:val>
                                            <p:strVal val="#ppt_x"/>
                                          </p:val>
                                        </p:tav>
                                        <p:tav tm="100000">
                                          <p:val>
                                            <p:strVal val="#ppt_x"/>
                                          </p:val>
                                        </p:tav>
                                      </p:tavLst>
                                    </p:anim>
                                    <p:anim calcmode="lin" valueType="num">
                                      <p:cBhvr additive="base">
                                        <p:cTn id="1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additive="base">
                                        <p:cTn id="17" dur="500" fill="hold"/>
                                        <p:tgtEl>
                                          <p:spTgt spid="20"/>
                                        </p:tgtEl>
                                        <p:attrNameLst>
                                          <p:attrName>ppt_x</p:attrName>
                                        </p:attrNameLst>
                                      </p:cBhvr>
                                      <p:tavLst>
                                        <p:tav tm="0">
                                          <p:val>
                                            <p:strVal val="#ppt_x"/>
                                          </p:val>
                                        </p:tav>
                                        <p:tav tm="100000">
                                          <p:val>
                                            <p:strVal val="#ppt_x"/>
                                          </p:val>
                                        </p:tav>
                                      </p:tavLst>
                                    </p:anim>
                                    <p:anim calcmode="lin" valueType="num">
                                      <p:cBhvr additive="base">
                                        <p:cTn id="18" dur="500" fill="hold"/>
                                        <p:tgtEl>
                                          <p:spTgt spid="20"/>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anim calcmode="lin" valueType="num">
                                      <p:cBhvr additive="base">
                                        <p:cTn id="21" dur="500" fill="hold"/>
                                        <p:tgtEl>
                                          <p:spTgt spid="21"/>
                                        </p:tgtEl>
                                        <p:attrNameLst>
                                          <p:attrName>ppt_x</p:attrName>
                                        </p:attrNameLst>
                                      </p:cBhvr>
                                      <p:tavLst>
                                        <p:tav tm="0">
                                          <p:val>
                                            <p:strVal val="#ppt_x"/>
                                          </p:val>
                                        </p:tav>
                                        <p:tav tm="100000">
                                          <p:val>
                                            <p:strVal val="#ppt_x"/>
                                          </p:val>
                                        </p:tav>
                                      </p:tavLst>
                                    </p:anim>
                                    <p:anim calcmode="lin" valueType="num">
                                      <p:cBhvr additive="base">
                                        <p:cTn id="22"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23"/>
                                        </p:tgtEl>
                                        <p:attrNameLst>
                                          <p:attrName>style.visibility</p:attrName>
                                        </p:attrNameLst>
                                      </p:cBhvr>
                                      <p:to>
                                        <p:strVal val="visible"/>
                                      </p:to>
                                    </p:set>
                                    <p:anim calcmode="lin" valueType="num">
                                      <p:cBhvr additive="base">
                                        <p:cTn id="27" dur="500" fill="hold"/>
                                        <p:tgtEl>
                                          <p:spTgt spid="23"/>
                                        </p:tgtEl>
                                        <p:attrNameLst>
                                          <p:attrName>ppt_x</p:attrName>
                                        </p:attrNameLst>
                                      </p:cBhvr>
                                      <p:tavLst>
                                        <p:tav tm="0">
                                          <p:val>
                                            <p:strVal val="#ppt_x"/>
                                          </p:val>
                                        </p:tav>
                                        <p:tav tm="100000">
                                          <p:val>
                                            <p:strVal val="#ppt_x"/>
                                          </p:val>
                                        </p:tav>
                                      </p:tavLst>
                                    </p:anim>
                                    <p:anim calcmode="lin" valueType="num">
                                      <p:cBhvr additive="base">
                                        <p:cTn id="28" dur="500" fill="hold"/>
                                        <p:tgtEl>
                                          <p:spTgt spid="23"/>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additive="base">
                                        <p:cTn id="31" dur="500" fill="hold"/>
                                        <p:tgtEl>
                                          <p:spTgt spid="24"/>
                                        </p:tgtEl>
                                        <p:attrNameLst>
                                          <p:attrName>ppt_x</p:attrName>
                                        </p:attrNameLst>
                                      </p:cBhvr>
                                      <p:tavLst>
                                        <p:tav tm="0">
                                          <p:val>
                                            <p:strVal val="#ppt_x"/>
                                          </p:val>
                                        </p:tav>
                                        <p:tav tm="100000">
                                          <p:val>
                                            <p:strVal val="#ppt_x"/>
                                          </p:val>
                                        </p:tav>
                                      </p:tavLst>
                                    </p:anim>
                                    <p:anim calcmode="lin" valueType="num">
                                      <p:cBhvr additive="base">
                                        <p:cTn id="32"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6"/>
                                        </p:tgtEl>
                                        <p:attrNameLst>
                                          <p:attrName>style.visibility</p:attrName>
                                        </p:attrNameLst>
                                      </p:cBhvr>
                                      <p:to>
                                        <p:strVal val="visible"/>
                                      </p:to>
                                    </p:set>
                                    <p:anim calcmode="lin" valueType="num">
                                      <p:cBhvr additive="base">
                                        <p:cTn id="37" dur="500" fill="hold"/>
                                        <p:tgtEl>
                                          <p:spTgt spid="26"/>
                                        </p:tgtEl>
                                        <p:attrNameLst>
                                          <p:attrName>ppt_x</p:attrName>
                                        </p:attrNameLst>
                                      </p:cBhvr>
                                      <p:tavLst>
                                        <p:tav tm="0">
                                          <p:val>
                                            <p:strVal val="#ppt_x"/>
                                          </p:val>
                                        </p:tav>
                                        <p:tav tm="100000">
                                          <p:val>
                                            <p:strVal val="#ppt_x"/>
                                          </p:val>
                                        </p:tav>
                                      </p:tavLst>
                                    </p:anim>
                                    <p:anim calcmode="lin" valueType="num">
                                      <p:cBhvr additive="base">
                                        <p:cTn id="38" dur="500" fill="hold"/>
                                        <p:tgtEl>
                                          <p:spTgt spid="26"/>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27"/>
                                        </p:tgtEl>
                                        <p:attrNameLst>
                                          <p:attrName>style.visibility</p:attrName>
                                        </p:attrNameLst>
                                      </p:cBhvr>
                                      <p:to>
                                        <p:strVal val="visible"/>
                                      </p:to>
                                    </p:set>
                                    <p:anim calcmode="lin" valueType="num">
                                      <p:cBhvr additive="base">
                                        <p:cTn id="41" dur="500" fill="hold"/>
                                        <p:tgtEl>
                                          <p:spTgt spid="27"/>
                                        </p:tgtEl>
                                        <p:attrNameLst>
                                          <p:attrName>ppt_x</p:attrName>
                                        </p:attrNameLst>
                                      </p:cBhvr>
                                      <p:tavLst>
                                        <p:tav tm="0">
                                          <p:val>
                                            <p:strVal val="#ppt_x"/>
                                          </p:val>
                                        </p:tav>
                                        <p:tav tm="100000">
                                          <p:val>
                                            <p:strVal val="#ppt_x"/>
                                          </p:val>
                                        </p:tav>
                                      </p:tavLst>
                                    </p:anim>
                                    <p:anim calcmode="lin" valueType="num">
                                      <p:cBhvr additive="base">
                                        <p:cTn id="42"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30"/>
                                        </p:tgtEl>
                                        <p:attrNameLst>
                                          <p:attrName>style.visibility</p:attrName>
                                        </p:attrNameLst>
                                      </p:cBhvr>
                                      <p:to>
                                        <p:strVal val="visible"/>
                                      </p:to>
                                    </p:set>
                                    <p:anim calcmode="lin" valueType="num">
                                      <p:cBhvr additive="base">
                                        <p:cTn id="47" dur="500" fill="hold"/>
                                        <p:tgtEl>
                                          <p:spTgt spid="30"/>
                                        </p:tgtEl>
                                        <p:attrNameLst>
                                          <p:attrName>ppt_x</p:attrName>
                                        </p:attrNameLst>
                                      </p:cBhvr>
                                      <p:tavLst>
                                        <p:tav tm="0">
                                          <p:val>
                                            <p:strVal val="#ppt_x"/>
                                          </p:val>
                                        </p:tav>
                                        <p:tav tm="100000">
                                          <p:val>
                                            <p:strVal val="#ppt_x"/>
                                          </p:val>
                                        </p:tav>
                                      </p:tavLst>
                                    </p:anim>
                                    <p:anim calcmode="lin" valueType="num">
                                      <p:cBhvr additive="base">
                                        <p:cTn id="48" dur="500" fill="hold"/>
                                        <p:tgtEl>
                                          <p:spTgt spid="30"/>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28"/>
                                        </p:tgtEl>
                                        <p:attrNameLst>
                                          <p:attrName>style.visibility</p:attrName>
                                        </p:attrNameLst>
                                      </p:cBhvr>
                                      <p:to>
                                        <p:strVal val="visible"/>
                                      </p:to>
                                    </p:set>
                                    <p:anim calcmode="lin" valueType="num">
                                      <p:cBhvr additive="base">
                                        <p:cTn id="51" dur="500" fill="hold"/>
                                        <p:tgtEl>
                                          <p:spTgt spid="28"/>
                                        </p:tgtEl>
                                        <p:attrNameLst>
                                          <p:attrName>ppt_x</p:attrName>
                                        </p:attrNameLst>
                                      </p:cBhvr>
                                      <p:tavLst>
                                        <p:tav tm="0">
                                          <p:val>
                                            <p:strVal val="#ppt_x"/>
                                          </p:val>
                                        </p:tav>
                                        <p:tav tm="100000">
                                          <p:val>
                                            <p:strVal val="#ppt_x"/>
                                          </p:val>
                                        </p:tav>
                                      </p:tavLst>
                                    </p:anim>
                                    <p:anim calcmode="lin" valueType="num">
                                      <p:cBhvr additive="base">
                                        <p:cTn id="52"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1" grpId="0"/>
      <p:bldP spid="24" grpId="0"/>
      <p:bldP spid="27" grpId="0"/>
      <p:bldP spid="3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0508928-1455-954F-B3CB-8960F7A2312E}"/>
              </a:ext>
            </a:extLst>
          </p:cNvPr>
          <p:cNvSpPr/>
          <p:nvPr/>
        </p:nvSpPr>
        <p:spPr>
          <a:xfrm>
            <a:off x="0" y="0"/>
            <a:ext cx="12192000" cy="6858000"/>
          </a:xfrm>
          <a:prstGeom prst="rect">
            <a:avLst/>
          </a:prstGeom>
          <a:solidFill>
            <a:srgbClr val="73FD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nip Same-side Corner of Rectangle 8">
            <a:extLst>
              <a:ext uri="{FF2B5EF4-FFF2-40B4-BE49-F238E27FC236}">
                <a16:creationId xmlns:a16="http://schemas.microsoft.com/office/drawing/2014/main" id="{B6D22E40-B73A-FE43-9631-23A920E0FDC4}"/>
              </a:ext>
            </a:extLst>
          </p:cNvPr>
          <p:cNvSpPr/>
          <p:nvPr/>
        </p:nvSpPr>
        <p:spPr>
          <a:xfrm>
            <a:off x="4998529" y="74784"/>
            <a:ext cx="1957874" cy="450675"/>
          </a:xfrm>
          <a:custGeom>
            <a:avLst/>
            <a:gdLst>
              <a:gd name="connsiteX0" fmla="*/ 75114 w 1957874"/>
              <a:gd name="connsiteY0" fmla="*/ 0 h 450675"/>
              <a:gd name="connsiteX1" fmla="*/ 659586 w 1957874"/>
              <a:gd name="connsiteY1" fmla="*/ 0 h 450675"/>
              <a:gd name="connsiteX2" fmla="*/ 1298288 w 1957874"/>
              <a:gd name="connsiteY2" fmla="*/ 0 h 450675"/>
              <a:gd name="connsiteX3" fmla="*/ 1882760 w 1957874"/>
              <a:gd name="connsiteY3" fmla="*/ 0 h 450675"/>
              <a:gd name="connsiteX4" fmla="*/ 1957874 w 1957874"/>
              <a:gd name="connsiteY4" fmla="*/ 75114 h 450675"/>
              <a:gd name="connsiteX5" fmla="*/ 1957874 w 1957874"/>
              <a:gd name="connsiteY5" fmla="*/ 450675 h 450675"/>
              <a:gd name="connsiteX6" fmla="*/ 1957874 w 1957874"/>
              <a:gd name="connsiteY6" fmla="*/ 450675 h 450675"/>
              <a:gd name="connsiteX7" fmla="*/ 1285671 w 1957874"/>
              <a:gd name="connsiteY7" fmla="*/ 450675 h 450675"/>
              <a:gd name="connsiteX8" fmla="*/ 633046 w 1957874"/>
              <a:gd name="connsiteY8" fmla="*/ 450675 h 450675"/>
              <a:gd name="connsiteX9" fmla="*/ 0 w 1957874"/>
              <a:gd name="connsiteY9" fmla="*/ 450675 h 450675"/>
              <a:gd name="connsiteX10" fmla="*/ 0 w 1957874"/>
              <a:gd name="connsiteY10" fmla="*/ 450675 h 450675"/>
              <a:gd name="connsiteX11" fmla="*/ 0 w 1957874"/>
              <a:gd name="connsiteY11" fmla="*/ 75114 h 450675"/>
              <a:gd name="connsiteX12" fmla="*/ 75114 w 1957874"/>
              <a:gd name="connsiteY12" fmla="*/ 0 h 450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57874" h="450675" fill="none" extrusionOk="0">
                <a:moveTo>
                  <a:pt x="75114" y="0"/>
                </a:moveTo>
                <a:cubicBezTo>
                  <a:pt x="365665" y="-24339"/>
                  <a:pt x="513241" y="-20601"/>
                  <a:pt x="659586" y="0"/>
                </a:cubicBezTo>
                <a:cubicBezTo>
                  <a:pt x="805931" y="20601"/>
                  <a:pt x="1072454" y="25733"/>
                  <a:pt x="1298288" y="0"/>
                </a:cubicBezTo>
                <a:cubicBezTo>
                  <a:pt x="1524122" y="-25733"/>
                  <a:pt x="1695931" y="-6496"/>
                  <a:pt x="1882760" y="0"/>
                </a:cubicBezTo>
                <a:cubicBezTo>
                  <a:pt x="1904377" y="21628"/>
                  <a:pt x="1934930" y="44771"/>
                  <a:pt x="1957874" y="75114"/>
                </a:cubicBezTo>
                <a:cubicBezTo>
                  <a:pt x="1941260" y="248932"/>
                  <a:pt x="1965312" y="321226"/>
                  <a:pt x="1957874" y="450675"/>
                </a:cubicBezTo>
                <a:lnTo>
                  <a:pt x="1957874" y="450675"/>
                </a:lnTo>
                <a:cubicBezTo>
                  <a:pt x="1698237" y="466137"/>
                  <a:pt x="1598950" y="431893"/>
                  <a:pt x="1285671" y="450675"/>
                </a:cubicBezTo>
                <a:cubicBezTo>
                  <a:pt x="972392" y="469457"/>
                  <a:pt x="920941" y="449477"/>
                  <a:pt x="633046" y="450675"/>
                </a:cubicBezTo>
                <a:cubicBezTo>
                  <a:pt x="345152" y="451873"/>
                  <a:pt x="315786" y="421159"/>
                  <a:pt x="0" y="450675"/>
                </a:cubicBezTo>
                <a:lnTo>
                  <a:pt x="0" y="450675"/>
                </a:lnTo>
                <a:cubicBezTo>
                  <a:pt x="-13801" y="355647"/>
                  <a:pt x="2960" y="194613"/>
                  <a:pt x="0" y="75114"/>
                </a:cubicBezTo>
                <a:cubicBezTo>
                  <a:pt x="36416" y="42506"/>
                  <a:pt x="44794" y="36839"/>
                  <a:pt x="75114" y="0"/>
                </a:cubicBezTo>
                <a:close/>
              </a:path>
              <a:path w="1957874" h="450675" stroke="0" extrusionOk="0">
                <a:moveTo>
                  <a:pt x="75114" y="0"/>
                </a:moveTo>
                <a:cubicBezTo>
                  <a:pt x="206728" y="-24170"/>
                  <a:pt x="443717" y="-1873"/>
                  <a:pt x="641510" y="0"/>
                </a:cubicBezTo>
                <a:cubicBezTo>
                  <a:pt x="839303" y="1873"/>
                  <a:pt x="1118060" y="-21517"/>
                  <a:pt x="1244058" y="0"/>
                </a:cubicBezTo>
                <a:cubicBezTo>
                  <a:pt x="1370056" y="21517"/>
                  <a:pt x="1635543" y="5557"/>
                  <a:pt x="1882760" y="0"/>
                </a:cubicBezTo>
                <a:cubicBezTo>
                  <a:pt x="1907730" y="18128"/>
                  <a:pt x="1937772" y="55394"/>
                  <a:pt x="1957874" y="75114"/>
                </a:cubicBezTo>
                <a:cubicBezTo>
                  <a:pt x="1954597" y="256589"/>
                  <a:pt x="1971194" y="281529"/>
                  <a:pt x="1957874" y="450675"/>
                </a:cubicBezTo>
                <a:lnTo>
                  <a:pt x="1957874" y="450675"/>
                </a:lnTo>
                <a:cubicBezTo>
                  <a:pt x="1755779" y="424003"/>
                  <a:pt x="1588985" y="419093"/>
                  <a:pt x="1324828" y="450675"/>
                </a:cubicBezTo>
                <a:cubicBezTo>
                  <a:pt x="1060671" y="482257"/>
                  <a:pt x="997370" y="451830"/>
                  <a:pt x="730940" y="450675"/>
                </a:cubicBezTo>
                <a:cubicBezTo>
                  <a:pt x="464510" y="449520"/>
                  <a:pt x="269598" y="422803"/>
                  <a:pt x="0" y="450675"/>
                </a:cubicBezTo>
                <a:lnTo>
                  <a:pt x="0" y="450675"/>
                </a:lnTo>
                <a:cubicBezTo>
                  <a:pt x="-17534" y="272839"/>
                  <a:pt x="-17347" y="243845"/>
                  <a:pt x="0" y="75114"/>
                </a:cubicBezTo>
                <a:cubicBezTo>
                  <a:pt x="30124" y="50021"/>
                  <a:pt x="42289" y="34207"/>
                  <a:pt x="75114" y="0"/>
                </a:cubicBezTo>
                <a:close/>
              </a:path>
            </a:pathLst>
          </a:custGeom>
          <a:solidFill>
            <a:srgbClr val="FF8AD8"/>
          </a:solidFill>
          <a:ln w="19050">
            <a:solidFill>
              <a:schemeClr val="tx1"/>
            </a:solidFill>
            <a:extLst>
              <a:ext uri="{C807C97D-BFC1-408E-A445-0C87EB9F89A2}">
                <ask:lineSketchStyleProps xmlns:ask="http://schemas.microsoft.com/office/drawing/2018/sketchyshapes" sd="748078456">
                  <a:prstGeom prst="snip2Same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nip Same-side Corner of Rectangle 9">
            <a:extLst>
              <a:ext uri="{FF2B5EF4-FFF2-40B4-BE49-F238E27FC236}">
                <a16:creationId xmlns:a16="http://schemas.microsoft.com/office/drawing/2014/main" id="{139A427C-993E-F944-86A5-0DB5E49B2B2E}"/>
              </a:ext>
            </a:extLst>
          </p:cNvPr>
          <p:cNvSpPr/>
          <p:nvPr/>
        </p:nvSpPr>
        <p:spPr>
          <a:xfrm>
            <a:off x="7430536" y="74785"/>
            <a:ext cx="1957874" cy="450675"/>
          </a:xfrm>
          <a:custGeom>
            <a:avLst/>
            <a:gdLst>
              <a:gd name="connsiteX0" fmla="*/ 75114 w 1957874"/>
              <a:gd name="connsiteY0" fmla="*/ 0 h 450675"/>
              <a:gd name="connsiteX1" fmla="*/ 695739 w 1957874"/>
              <a:gd name="connsiteY1" fmla="*/ 0 h 450675"/>
              <a:gd name="connsiteX2" fmla="*/ 1298288 w 1957874"/>
              <a:gd name="connsiteY2" fmla="*/ 0 h 450675"/>
              <a:gd name="connsiteX3" fmla="*/ 1882760 w 1957874"/>
              <a:gd name="connsiteY3" fmla="*/ 0 h 450675"/>
              <a:gd name="connsiteX4" fmla="*/ 1957874 w 1957874"/>
              <a:gd name="connsiteY4" fmla="*/ 75114 h 450675"/>
              <a:gd name="connsiteX5" fmla="*/ 1957874 w 1957874"/>
              <a:gd name="connsiteY5" fmla="*/ 450675 h 450675"/>
              <a:gd name="connsiteX6" fmla="*/ 1957874 w 1957874"/>
              <a:gd name="connsiteY6" fmla="*/ 450675 h 450675"/>
              <a:gd name="connsiteX7" fmla="*/ 1266092 w 1957874"/>
              <a:gd name="connsiteY7" fmla="*/ 450675 h 450675"/>
              <a:gd name="connsiteX8" fmla="*/ 652625 w 1957874"/>
              <a:gd name="connsiteY8" fmla="*/ 450675 h 450675"/>
              <a:gd name="connsiteX9" fmla="*/ 0 w 1957874"/>
              <a:gd name="connsiteY9" fmla="*/ 450675 h 450675"/>
              <a:gd name="connsiteX10" fmla="*/ 0 w 1957874"/>
              <a:gd name="connsiteY10" fmla="*/ 450675 h 450675"/>
              <a:gd name="connsiteX11" fmla="*/ 0 w 1957874"/>
              <a:gd name="connsiteY11" fmla="*/ 75114 h 450675"/>
              <a:gd name="connsiteX12" fmla="*/ 75114 w 1957874"/>
              <a:gd name="connsiteY12" fmla="*/ 0 h 450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57874" h="450675" fill="none" extrusionOk="0">
                <a:moveTo>
                  <a:pt x="75114" y="0"/>
                </a:moveTo>
                <a:cubicBezTo>
                  <a:pt x="246123" y="-3222"/>
                  <a:pt x="541733" y="5598"/>
                  <a:pt x="695739" y="0"/>
                </a:cubicBezTo>
                <a:cubicBezTo>
                  <a:pt x="849746" y="-5598"/>
                  <a:pt x="1158040" y="-8772"/>
                  <a:pt x="1298288" y="0"/>
                </a:cubicBezTo>
                <a:cubicBezTo>
                  <a:pt x="1438536" y="8772"/>
                  <a:pt x="1746122" y="-5967"/>
                  <a:pt x="1882760" y="0"/>
                </a:cubicBezTo>
                <a:cubicBezTo>
                  <a:pt x="1914509" y="38053"/>
                  <a:pt x="1938557" y="61658"/>
                  <a:pt x="1957874" y="75114"/>
                </a:cubicBezTo>
                <a:cubicBezTo>
                  <a:pt x="1947855" y="255563"/>
                  <a:pt x="1953278" y="300576"/>
                  <a:pt x="1957874" y="450675"/>
                </a:cubicBezTo>
                <a:lnTo>
                  <a:pt x="1957874" y="450675"/>
                </a:lnTo>
                <a:cubicBezTo>
                  <a:pt x="1778782" y="479679"/>
                  <a:pt x="1474479" y="433918"/>
                  <a:pt x="1266092" y="450675"/>
                </a:cubicBezTo>
                <a:cubicBezTo>
                  <a:pt x="1057705" y="467432"/>
                  <a:pt x="789844" y="460273"/>
                  <a:pt x="652625" y="450675"/>
                </a:cubicBezTo>
                <a:cubicBezTo>
                  <a:pt x="515406" y="441077"/>
                  <a:pt x="230432" y="418808"/>
                  <a:pt x="0" y="450675"/>
                </a:cubicBezTo>
                <a:lnTo>
                  <a:pt x="0" y="450675"/>
                </a:lnTo>
                <a:cubicBezTo>
                  <a:pt x="2048" y="275151"/>
                  <a:pt x="9839" y="247015"/>
                  <a:pt x="0" y="75114"/>
                </a:cubicBezTo>
                <a:cubicBezTo>
                  <a:pt x="20946" y="49791"/>
                  <a:pt x="57955" y="17002"/>
                  <a:pt x="75114" y="0"/>
                </a:cubicBezTo>
                <a:close/>
              </a:path>
              <a:path w="1957874" h="450675" stroke="0" extrusionOk="0">
                <a:moveTo>
                  <a:pt x="75114" y="0"/>
                </a:moveTo>
                <a:cubicBezTo>
                  <a:pt x="266448" y="17561"/>
                  <a:pt x="466037" y="10129"/>
                  <a:pt x="623433" y="0"/>
                </a:cubicBezTo>
                <a:cubicBezTo>
                  <a:pt x="780829" y="-10129"/>
                  <a:pt x="988061" y="-13051"/>
                  <a:pt x="1244058" y="0"/>
                </a:cubicBezTo>
                <a:cubicBezTo>
                  <a:pt x="1500055" y="13051"/>
                  <a:pt x="1702087" y="18825"/>
                  <a:pt x="1882760" y="0"/>
                </a:cubicBezTo>
                <a:cubicBezTo>
                  <a:pt x="1896400" y="21006"/>
                  <a:pt x="1940375" y="52024"/>
                  <a:pt x="1957874" y="75114"/>
                </a:cubicBezTo>
                <a:cubicBezTo>
                  <a:pt x="1944140" y="195984"/>
                  <a:pt x="1967177" y="305402"/>
                  <a:pt x="1957874" y="450675"/>
                </a:cubicBezTo>
                <a:lnTo>
                  <a:pt x="1957874" y="450675"/>
                </a:lnTo>
                <a:cubicBezTo>
                  <a:pt x="1782860" y="425091"/>
                  <a:pt x="1525667" y="427739"/>
                  <a:pt x="1324828" y="450675"/>
                </a:cubicBezTo>
                <a:cubicBezTo>
                  <a:pt x="1123989" y="473611"/>
                  <a:pt x="894677" y="446827"/>
                  <a:pt x="672203" y="450675"/>
                </a:cubicBezTo>
                <a:cubicBezTo>
                  <a:pt x="449730" y="454523"/>
                  <a:pt x="186084" y="451675"/>
                  <a:pt x="0" y="450675"/>
                </a:cubicBezTo>
                <a:lnTo>
                  <a:pt x="0" y="450675"/>
                </a:lnTo>
                <a:cubicBezTo>
                  <a:pt x="12051" y="281188"/>
                  <a:pt x="16035" y="253609"/>
                  <a:pt x="0" y="75114"/>
                </a:cubicBezTo>
                <a:cubicBezTo>
                  <a:pt x="28730" y="42356"/>
                  <a:pt x="54190" y="20723"/>
                  <a:pt x="75114" y="0"/>
                </a:cubicBezTo>
                <a:close/>
              </a:path>
            </a:pathLst>
          </a:custGeom>
          <a:solidFill>
            <a:srgbClr val="FF85FF"/>
          </a:solidFill>
          <a:ln w="19050">
            <a:solidFill>
              <a:schemeClr val="tx1"/>
            </a:solidFill>
            <a:extLst>
              <a:ext uri="{C807C97D-BFC1-408E-A445-0C87EB9F89A2}">
                <ask:lineSketchStyleProps xmlns:ask="http://schemas.microsoft.com/office/drawing/2018/sketchyshapes" sd="957862530">
                  <a:prstGeom prst="snip2Same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nip Same-side Corner of Rectangle 10">
            <a:extLst>
              <a:ext uri="{FF2B5EF4-FFF2-40B4-BE49-F238E27FC236}">
                <a16:creationId xmlns:a16="http://schemas.microsoft.com/office/drawing/2014/main" id="{C1B4F93B-19D1-1E45-9088-948EF1C7A4EE}"/>
              </a:ext>
            </a:extLst>
          </p:cNvPr>
          <p:cNvSpPr/>
          <p:nvPr/>
        </p:nvSpPr>
        <p:spPr>
          <a:xfrm>
            <a:off x="9997059" y="74785"/>
            <a:ext cx="1957874" cy="450675"/>
          </a:xfrm>
          <a:custGeom>
            <a:avLst/>
            <a:gdLst>
              <a:gd name="connsiteX0" fmla="*/ 75114 w 1957874"/>
              <a:gd name="connsiteY0" fmla="*/ 0 h 450675"/>
              <a:gd name="connsiteX1" fmla="*/ 677663 w 1957874"/>
              <a:gd name="connsiteY1" fmla="*/ 0 h 450675"/>
              <a:gd name="connsiteX2" fmla="*/ 1262135 w 1957874"/>
              <a:gd name="connsiteY2" fmla="*/ 0 h 450675"/>
              <a:gd name="connsiteX3" fmla="*/ 1882760 w 1957874"/>
              <a:gd name="connsiteY3" fmla="*/ 0 h 450675"/>
              <a:gd name="connsiteX4" fmla="*/ 1957874 w 1957874"/>
              <a:gd name="connsiteY4" fmla="*/ 75114 h 450675"/>
              <a:gd name="connsiteX5" fmla="*/ 1957874 w 1957874"/>
              <a:gd name="connsiteY5" fmla="*/ 450675 h 450675"/>
              <a:gd name="connsiteX6" fmla="*/ 1957874 w 1957874"/>
              <a:gd name="connsiteY6" fmla="*/ 450675 h 450675"/>
              <a:gd name="connsiteX7" fmla="*/ 1305249 w 1957874"/>
              <a:gd name="connsiteY7" fmla="*/ 450675 h 450675"/>
              <a:gd name="connsiteX8" fmla="*/ 633046 w 1957874"/>
              <a:gd name="connsiteY8" fmla="*/ 450675 h 450675"/>
              <a:gd name="connsiteX9" fmla="*/ 0 w 1957874"/>
              <a:gd name="connsiteY9" fmla="*/ 450675 h 450675"/>
              <a:gd name="connsiteX10" fmla="*/ 0 w 1957874"/>
              <a:gd name="connsiteY10" fmla="*/ 450675 h 450675"/>
              <a:gd name="connsiteX11" fmla="*/ 0 w 1957874"/>
              <a:gd name="connsiteY11" fmla="*/ 75114 h 450675"/>
              <a:gd name="connsiteX12" fmla="*/ 75114 w 1957874"/>
              <a:gd name="connsiteY12" fmla="*/ 0 h 450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57874" h="450675" fill="none" extrusionOk="0">
                <a:moveTo>
                  <a:pt x="75114" y="0"/>
                </a:moveTo>
                <a:cubicBezTo>
                  <a:pt x="201022" y="27108"/>
                  <a:pt x="479767" y="24493"/>
                  <a:pt x="677663" y="0"/>
                </a:cubicBezTo>
                <a:cubicBezTo>
                  <a:pt x="875559" y="-24493"/>
                  <a:pt x="1110497" y="289"/>
                  <a:pt x="1262135" y="0"/>
                </a:cubicBezTo>
                <a:cubicBezTo>
                  <a:pt x="1413773" y="-289"/>
                  <a:pt x="1749250" y="-9655"/>
                  <a:pt x="1882760" y="0"/>
                </a:cubicBezTo>
                <a:cubicBezTo>
                  <a:pt x="1921665" y="32917"/>
                  <a:pt x="1925859" y="41834"/>
                  <a:pt x="1957874" y="75114"/>
                </a:cubicBezTo>
                <a:cubicBezTo>
                  <a:pt x="1948364" y="225922"/>
                  <a:pt x="1939336" y="333815"/>
                  <a:pt x="1957874" y="450675"/>
                </a:cubicBezTo>
                <a:lnTo>
                  <a:pt x="1957874" y="450675"/>
                </a:lnTo>
                <a:cubicBezTo>
                  <a:pt x="1794210" y="427038"/>
                  <a:pt x="1489163" y="437087"/>
                  <a:pt x="1305249" y="450675"/>
                </a:cubicBezTo>
                <a:cubicBezTo>
                  <a:pt x="1121336" y="464263"/>
                  <a:pt x="831045" y="442593"/>
                  <a:pt x="633046" y="450675"/>
                </a:cubicBezTo>
                <a:cubicBezTo>
                  <a:pt x="435047" y="458757"/>
                  <a:pt x="230059" y="472912"/>
                  <a:pt x="0" y="450675"/>
                </a:cubicBezTo>
                <a:lnTo>
                  <a:pt x="0" y="450675"/>
                </a:lnTo>
                <a:cubicBezTo>
                  <a:pt x="8095" y="307023"/>
                  <a:pt x="-18300" y="218520"/>
                  <a:pt x="0" y="75114"/>
                </a:cubicBezTo>
                <a:cubicBezTo>
                  <a:pt x="13992" y="55741"/>
                  <a:pt x="56823" y="16410"/>
                  <a:pt x="75114" y="0"/>
                </a:cubicBezTo>
                <a:close/>
              </a:path>
              <a:path w="1957874" h="450675" stroke="0" extrusionOk="0">
                <a:moveTo>
                  <a:pt x="75114" y="0"/>
                </a:moveTo>
                <a:cubicBezTo>
                  <a:pt x="377441" y="7251"/>
                  <a:pt x="487800" y="-11496"/>
                  <a:pt x="695739" y="0"/>
                </a:cubicBezTo>
                <a:cubicBezTo>
                  <a:pt x="903678" y="11496"/>
                  <a:pt x="1034471" y="19823"/>
                  <a:pt x="1334441" y="0"/>
                </a:cubicBezTo>
                <a:cubicBezTo>
                  <a:pt x="1634411" y="-19823"/>
                  <a:pt x="1691905" y="-24363"/>
                  <a:pt x="1882760" y="0"/>
                </a:cubicBezTo>
                <a:cubicBezTo>
                  <a:pt x="1913437" y="25336"/>
                  <a:pt x="1919460" y="40080"/>
                  <a:pt x="1957874" y="75114"/>
                </a:cubicBezTo>
                <a:cubicBezTo>
                  <a:pt x="1942522" y="208347"/>
                  <a:pt x="1943894" y="268102"/>
                  <a:pt x="1957874" y="450675"/>
                </a:cubicBezTo>
                <a:lnTo>
                  <a:pt x="1957874" y="450675"/>
                </a:lnTo>
                <a:cubicBezTo>
                  <a:pt x="1761097" y="421107"/>
                  <a:pt x="1607163" y="470092"/>
                  <a:pt x="1285671" y="450675"/>
                </a:cubicBezTo>
                <a:cubicBezTo>
                  <a:pt x="964179" y="431258"/>
                  <a:pt x="807898" y="459963"/>
                  <a:pt x="613467" y="450675"/>
                </a:cubicBezTo>
                <a:cubicBezTo>
                  <a:pt x="419036" y="441387"/>
                  <a:pt x="212201" y="422634"/>
                  <a:pt x="0" y="450675"/>
                </a:cubicBezTo>
                <a:lnTo>
                  <a:pt x="0" y="450675"/>
                </a:lnTo>
                <a:cubicBezTo>
                  <a:pt x="-14756" y="291988"/>
                  <a:pt x="1820" y="221409"/>
                  <a:pt x="0" y="75114"/>
                </a:cubicBezTo>
                <a:cubicBezTo>
                  <a:pt x="32287" y="40793"/>
                  <a:pt x="51794" y="27235"/>
                  <a:pt x="75114" y="0"/>
                </a:cubicBezTo>
                <a:close/>
              </a:path>
            </a:pathLst>
          </a:custGeom>
          <a:solidFill>
            <a:srgbClr val="FF2F92"/>
          </a:solidFill>
          <a:ln w="19050">
            <a:solidFill>
              <a:schemeClr val="tx1"/>
            </a:solidFill>
            <a:extLst>
              <a:ext uri="{C807C97D-BFC1-408E-A445-0C87EB9F89A2}">
                <ask:lineSketchStyleProps xmlns:ask="http://schemas.microsoft.com/office/drawing/2018/sketchyshapes" sd="2005536757">
                  <a:prstGeom prst="snip2Same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nip Same-side Corner of Rectangle 6">
            <a:extLst>
              <a:ext uri="{FF2B5EF4-FFF2-40B4-BE49-F238E27FC236}">
                <a16:creationId xmlns:a16="http://schemas.microsoft.com/office/drawing/2014/main" id="{F4777389-7ABE-CB49-BBA7-E1A287FF03C7}"/>
              </a:ext>
            </a:extLst>
          </p:cNvPr>
          <p:cNvSpPr/>
          <p:nvPr/>
        </p:nvSpPr>
        <p:spPr>
          <a:xfrm>
            <a:off x="237066" y="74788"/>
            <a:ext cx="1957874" cy="450675"/>
          </a:xfrm>
          <a:custGeom>
            <a:avLst/>
            <a:gdLst>
              <a:gd name="connsiteX0" fmla="*/ 75114 w 1957874"/>
              <a:gd name="connsiteY0" fmla="*/ 0 h 450675"/>
              <a:gd name="connsiteX1" fmla="*/ 641510 w 1957874"/>
              <a:gd name="connsiteY1" fmla="*/ 0 h 450675"/>
              <a:gd name="connsiteX2" fmla="*/ 1280211 w 1957874"/>
              <a:gd name="connsiteY2" fmla="*/ 0 h 450675"/>
              <a:gd name="connsiteX3" fmla="*/ 1882760 w 1957874"/>
              <a:gd name="connsiteY3" fmla="*/ 0 h 450675"/>
              <a:gd name="connsiteX4" fmla="*/ 1957874 w 1957874"/>
              <a:gd name="connsiteY4" fmla="*/ 75114 h 450675"/>
              <a:gd name="connsiteX5" fmla="*/ 1957874 w 1957874"/>
              <a:gd name="connsiteY5" fmla="*/ 450675 h 450675"/>
              <a:gd name="connsiteX6" fmla="*/ 1957874 w 1957874"/>
              <a:gd name="connsiteY6" fmla="*/ 450675 h 450675"/>
              <a:gd name="connsiteX7" fmla="*/ 1344407 w 1957874"/>
              <a:gd name="connsiteY7" fmla="*/ 450675 h 450675"/>
              <a:gd name="connsiteX8" fmla="*/ 750518 w 1957874"/>
              <a:gd name="connsiteY8" fmla="*/ 450675 h 450675"/>
              <a:gd name="connsiteX9" fmla="*/ 0 w 1957874"/>
              <a:gd name="connsiteY9" fmla="*/ 450675 h 450675"/>
              <a:gd name="connsiteX10" fmla="*/ 0 w 1957874"/>
              <a:gd name="connsiteY10" fmla="*/ 450675 h 450675"/>
              <a:gd name="connsiteX11" fmla="*/ 0 w 1957874"/>
              <a:gd name="connsiteY11" fmla="*/ 75114 h 450675"/>
              <a:gd name="connsiteX12" fmla="*/ 75114 w 1957874"/>
              <a:gd name="connsiteY12" fmla="*/ 0 h 450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57874" h="450675" fill="none" extrusionOk="0">
                <a:moveTo>
                  <a:pt x="75114" y="0"/>
                </a:moveTo>
                <a:cubicBezTo>
                  <a:pt x="292367" y="-16192"/>
                  <a:pt x="393181" y="19044"/>
                  <a:pt x="641510" y="0"/>
                </a:cubicBezTo>
                <a:cubicBezTo>
                  <a:pt x="889839" y="-19044"/>
                  <a:pt x="1124020" y="-2450"/>
                  <a:pt x="1280211" y="0"/>
                </a:cubicBezTo>
                <a:cubicBezTo>
                  <a:pt x="1436402" y="2450"/>
                  <a:pt x="1676495" y="-16525"/>
                  <a:pt x="1882760" y="0"/>
                </a:cubicBezTo>
                <a:cubicBezTo>
                  <a:pt x="1917114" y="36396"/>
                  <a:pt x="1938050" y="53490"/>
                  <a:pt x="1957874" y="75114"/>
                </a:cubicBezTo>
                <a:cubicBezTo>
                  <a:pt x="1959547" y="235638"/>
                  <a:pt x="1964898" y="305309"/>
                  <a:pt x="1957874" y="450675"/>
                </a:cubicBezTo>
                <a:lnTo>
                  <a:pt x="1957874" y="450675"/>
                </a:lnTo>
                <a:cubicBezTo>
                  <a:pt x="1651906" y="450912"/>
                  <a:pt x="1603674" y="471410"/>
                  <a:pt x="1344407" y="450675"/>
                </a:cubicBezTo>
                <a:cubicBezTo>
                  <a:pt x="1085140" y="429940"/>
                  <a:pt x="876059" y="425726"/>
                  <a:pt x="750518" y="450675"/>
                </a:cubicBezTo>
                <a:cubicBezTo>
                  <a:pt x="624977" y="475624"/>
                  <a:pt x="153982" y="481253"/>
                  <a:pt x="0" y="450675"/>
                </a:cubicBezTo>
                <a:lnTo>
                  <a:pt x="0" y="450675"/>
                </a:lnTo>
                <a:cubicBezTo>
                  <a:pt x="-15216" y="355975"/>
                  <a:pt x="-2163" y="241856"/>
                  <a:pt x="0" y="75114"/>
                </a:cubicBezTo>
                <a:cubicBezTo>
                  <a:pt x="19276" y="59264"/>
                  <a:pt x="40872" y="32540"/>
                  <a:pt x="75114" y="0"/>
                </a:cubicBezTo>
                <a:close/>
              </a:path>
              <a:path w="1957874" h="450675" stroke="0" extrusionOk="0">
                <a:moveTo>
                  <a:pt x="75114" y="0"/>
                </a:moveTo>
                <a:cubicBezTo>
                  <a:pt x="254263" y="9500"/>
                  <a:pt x="465896" y="-27822"/>
                  <a:pt x="713816" y="0"/>
                </a:cubicBezTo>
                <a:cubicBezTo>
                  <a:pt x="961736" y="27822"/>
                  <a:pt x="1033825" y="-12444"/>
                  <a:pt x="1262135" y="0"/>
                </a:cubicBezTo>
                <a:cubicBezTo>
                  <a:pt x="1490445" y="12444"/>
                  <a:pt x="1706679" y="-11319"/>
                  <a:pt x="1882760" y="0"/>
                </a:cubicBezTo>
                <a:cubicBezTo>
                  <a:pt x="1900566" y="17322"/>
                  <a:pt x="1928048" y="43667"/>
                  <a:pt x="1957874" y="75114"/>
                </a:cubicBezTo>
                <a:cubicBezTo>
                  <a:pt x="1951065" y="176600"/>
                  <a:pt x="1942417" y="313154"/>
                  <a:pt x="1957874" y="450675"/>
                </a:cubicBezTo>
                <a:lnTo>
                  <a:pt x="1957874" y="450675"/>
                </a:lnTo>
                <a:cubicBezTo>
                  <a:pt x="1631056" y="422808"/>
                  <a:pt x="1451580" y="449201"/>
                  <a:pt x="1285671" y="450675"/>
                </a:cubicBezTo>
                <a:cubicBezTo>
                  <a:pt x="1119762" y="452149"/>
                  <a:pt x="850884" y="423780"/>
                  <a:pt x="652625" y="450675"/>
                </a:cubicBezTo>
                <a:cubicBezTo>
                  <a:pt x="454366" y="477570"/>
                  <a:pt x="295150" y="425878"/>
                  <a:pt x="0" y="450675"/>
                </a:cubicBezTo>
                <a:lnTo>
                  <a:pt x="0" y="450675"/>
                </a:lnTo>
                <a:cubicBezTo>
                  <a:pt x="12339" y="312963"/>
                  <a:pt x="4592" y="201322"/>
                  <a:pt x="0" y="75114"/>
                </a:cubicBezTo>
                <a:cubicBezTo>
                  <a:pt x="22793" y="53021"/>
                  <a:pt x="36127" y="35560"/>
                  <a:pt x="75114" y="0"/>
                </a:cubicBezTo>
                <a:close/>
              </a:path>
            </a:pathLst>
          </a:custGeom>
          <a:solidFill>
            <a:srgbClr val="FCD5FD"/>
          </a:solidFill>
          <a:ln w="19050">
            <a:solidFill>
              <a:schemeClr val="tx1"/>
            </a:solidFill>
            <a:extLst>
              <a:ext uri="{C807C97D-BFC1-408E-A445-0C87EB9F89A2}">
                <ask:lineSketchStyleProps xmlns:ask="http://schemas.microsoft.com/office/drawing/2018/sketchyshapes" sd="3755641470">
                  <a:prstGeom prst="snip2Same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52E017E0-E2DC-5046-9547-F6FE752A166B}"/>
              </a:ext>
            </a:extLst>
          </p:cNvPr>
          <p:cNvSpPr txBox="1"/>
          <p:nvPr/>
        </p:nvSpPr>
        <p:spPr>
          <a:xfrm>
            <a:off x="237065" y="524660"/>
            <a:ext cx="11717867" cy="6186309"/>
          </a:xfrm>
          <a:custGeom>
            <a:avLst/>
            <a:gdLst>
              <a:gd name="connsiteX0" fmla="*/ 0 w 11717867"/>
              <a:gd name="connsiteY0" fmla="*/ 0 h 6186309"/>
              <a:gd name="connsiteX1" fmla="*/ 468715 w 11717867"/>
              <a:gd name="connsiteY1" fmla="*/ 0 h 6186309"/>
              <a:gd name="connsiteX2" fmla="*/ 1171787 w 11717867"/>
              <a:gd name="connsiteY2" fmla="*/ 0 h 6186309"/>
              <a:gd name="connsiteX3" fmla="*/ 1640501 w 11717867"/>
              <a:gd name="connsiteY3" fmla="*/ 0 h 6186309"/>
              <a:gd name="connsiteX4" fmla="*/ 1874859 w 11717867"/>
              <a:gd name="connsiteY4" fmla="*/ 0 h 6186309"/>
              <a:gd name="connsiteX5" fmla="*/ 2343573 w 11717867"/>
              <a:gd name="connsiteY5" fmla="*/ 0 h 6186309"/>
              <a:gd name="connsiteX6" fmla="*/ 3046645 w 11717867"/>
              <a:gd name="connsiteY6" fmla="*/ 0 h 6186309"/>
              <a:gd name="connsiteX7" fmla="*/ 3866896 w 11717867"/>
              <a:gd name="connsiteY7" fmla="*/ 0 h 6186309"/>
              <a:gd name="connsiteX8" fmla="*/ 4101253 w 11717867"/>
              <a:gd name="connsiteY8" fmla="*/ 0 h 6186309"/>
              <a:gd name="connsiteX9" fmla="*/ 4335611 w 11717867"/>
              <a:gd name="connsiteY9" fmla="*/ 0 h 6186309"/>
              <a:gd name="connsiteX10" fmla="*/ 5155861 w 11717867"/>
              <a:gd name="connsiteY10" fmla="*/ 0 h 6186309"/>
              <a:gd name="connsiteX11" fmla="*/ 5390219 w 11717867"/>
              <a:gd name="connsiteY11" fmla="*/ 0 h 6186309"/>
              <a:gd name="connsiteX12" fmla="*/ 5976112 w 11717867"/>
              <a:gd name="connsiteY12" fmla="*/ 0 h 6186309"/>
              <a:gd name="connsiteX13" fmla="*/ 6327648 w 11717867"/>
              <a:gd name="connsiteY13" fmla="*/ 0 h 6186309"/>
              <a:gd name="connsiteX14" fmla="*/ 6679184 w 11717867"/>
              <a:gd name="connsiteY14" fmla="*/ 0 h 6186309"/>
              <a:gd name="connsiteX15" fmla="*/ 7030720 w 11717867"/>
              <a:gd name="connsiteY15" fmla="*/ 0 h 6186309"/>
              <a:gd name="connsiteX16" fmla="*/ 7382256 w 11717867"/>
              <a:gd name="connsiteY16" fmla="*/ 0 h 6186309"/>
              <a:gd name="connsiteX17" fmla="*/ 7850971 w 11717867"/>
              <a:gd name="connsiteY17" fmla="*/ 0 h 6186309"/>
              <a:gd name="connsiteX18" fmla="*/ 8202507 w 11717867"/>
              <a:gd name="connsiteY18" fmla="*/ 0 h 6186309"/>
              <a:gd name="connsiteX19" fmla="*/ 8671222 w 11717867"/>
              <a:gd name="connsiteY19" fmla="*/ 0 h 6186309"/>
              <a:gd name="connsiteX20" fmla="*/ 9374294 w 11717867"/>
              <a:gd name="connsiteY20" fmla="*/ 0 h 6186309"/>
              <a:gd name="connsiteX21" fmla="*/ 9725830 w 11717867"/>
              <a:gd name="connsiteY21" fmla="*/ 0 h 6186309"/>
              <a:gd name="connsiteX22" fmla="*/ 9960187 w 11717867"/>
              <a:gd name="connsiteY22" fmla="*/ 0 h 6186309"/>
              <a:gd name="connsiteX23" fmla="*/ 10780438 w 11717867"/>
              <a:gd name="connsiteY23" fmla="*/ 0 h 6186309"/>
              <a:gd name="connsiteX24" fmla="*/ 11014795 w 11717867"/>
              <a:gd name="connsiteY24" fmla="*/ 0 h 6186309"/>
              <a:gd name="connsiteX25" fmla="*/ 11717867 w 11717867"/>
              <a:gd name="connsiteY25" fmla="*/ 0 h 6186309"/>
              <a:gd name="connsiteX26" fmla="*/ 11717867 w 11717867"/>
              <a:gd name="connsiteY26" fmla="*/ 376802 h 6186309"/>
              <a:gd name="connsiteX27" fmla="*/ 11717867 w 11717867"/>
              <a:gd name="connsiteY27" fmla="*/ 939194 h 6186309"/>
              <a:gd name="connsiteX28" fmla="*/ 11717867 w 11717867"/>
              <a:gd name="connsiteY28" fmla="*/ 1563449 h 6186309"/>
              <a:gd name="connsiteX29" fmla="*/ 11717867 w 11717867"/>
              <a:gd name="connsiteY29" fmla="*/ 2063978 h 6186309"/>
              <a:gd name="connsiteX30" fmla="*/ 11717867 w 11717867"/>
              <a:gd name="connsiteY30" fmla="*/ 2502643 h 6186309"/>
              <a:gd name="connsiteX31" fmla="*/ 11717867 w 11717867"/>
              <a:gd name="connsiteY31" fmla="*/ 2941309 h 6186309"/>
              <a:gd name="connsiteX32" fmla="*/ 11717867 w 11717867"/>
              <a:gd name="connsiteY32" fmla="*/ 3565564 h 6186309"/>
              <a:gd name="connsiteX33" fmla="*/ 11717867 w 11717867"/>
              <a:gd name="connsiteY33" fmla="*/ 3942366 h 6186309"/>
              <a:gd name="connsiteX34" fmla="*/ 11717867 w 11717867"/>
              <a:gd name="connsiteY34" fmla="*/ 4442895 h 6186309"/>
              <a:gd name="connsiteX35" fmla="*/ 11717867 w 11717867"/>
              <a:gd name="connsiteY35" fmla="*/ 5005286 h 6186309"/>
              <a:gd name="connsiteX36" fmla="*/ 11717867 w 11717867"/>
              <a:gd name="connsiteY36" fmla="*/ 5443952 h 6186309"/>
              <a:gd name="connsiteX37" fmla="*/ 11717867 w 11717867"/>
              <a:gd name="connsiteY37" fmla="*/ 6186309 h 6186309"/>
              <a:gd name="connsiteX38" fmla="*/ 11483510 w 11717867"/>
              <a:gd name="connsiteY38" fmla="*/ 6186309 h 6186309"/>
              <a:gd name="connsiteX39" fmla="*/ 11249152 w 11717867"/>
              <a:gd name="connsiteY39" fmla="*/ 6186309 h 6186309"/>
              <a:gd name="connsiteX40" fmla="*/ 10428902 w 11717867"/>
              <a:gd name="connsiteY40" fmla="*/ 6186309 h 6186309"/>
              <a:gd name="connsiteX41" fmla="*/ 9960187 w 11717867"/>
              <a:gd name="connsiteY41" fmla="*/ 6186309 h 6186309"/>
              <a:gd name="connsiteX42" fmla="*/ 9139936 w 11717867"/>
              <a:gd name="connsiteY42" fmla="*/ 6186309 h 6186309"/>
              <a:gd name="connsiteX43" fmla="*/ 8554043 w 11717867"/>
              <a:gd name="connsiteY43" fmla="*/ 6186309 h 6186309"/>
              <a:gd name="connsiteX44" fmla="*/ 8319686 w 11717867"/>
              <a:gd name="connsiteY44" fmla="*/ 6186309 h 6186309"/>
              <a:gd name="connsiteX45" fmla="*/ 7968150 w 11717867"/>
              <a:gd name="connsiteY45" fmla="*/ 6186309 h 6186309"/>
              <a:gd name="connsiteX46" fmla="*/ 7499435 w 11717867"/>
              <a:gd name="connsiteY46" fmla="*/ 6186309 h 6186309"/>
              <a:gd name="connsiteX47" fmla="*/ 6796363 w 11717867"/>
              <a:gd name="connsiteY47" fmla="*/ 6186309 h 6186309"/>
              <a:gd name="connsiteX48" fmla="*/ 6093291 w 11717867"/>
              <a:gd name="connsiteY48" fmla="*/ 6186309 h 6186309"/>
              <a:gd name="connsiteX49" fmla="*/ 5507397 w 11717867"/>
              <a:gd name="connsiteY49" fmla="*/ 6186309 h 6186309"/>
              <a:gd name="connsiteX50" fmla="*/ 5038683 w 11717867"/>
              <a:gd name="connsiteY50" fmla="*/ 6186309 h 6186309"/>
              <a:gd name="connsiteX51" fmla="*/ 4218432 w 11717867"/>
              <a:gd name="connsiteY51" fmla="*/ 6186309 h 6186309"/>
              <a:gd name="connsiteX52" fmla="*/ 3632539 w 11717867"/>
              <a:gd name="connsiteY52" fmla="*/ 6186309 h 6186309"/>
              <a:gd name="connsiteX53" fmla="*/ 3281003 w 11717867"/>
              <a:gd name="connsiteY53" fmla="*/ 6186309 h 6186309"/>
              <a:gd name="connsiteX54" fmla="*/ 2929467 w 11717867"/>
              <a:gd name="connsiteY54" fmla="*/ 6186309 h 6186309"/>
              <a:gd name="connsiteX55" fmla="*/ 2695109 w 11717867"/>
              <a:gd name="connsiteY55" fmla="*/ 6186309 h 6186309"/>
              <a:gd name="connsiteX56" fmla="*/ 2109216 w 11717867"/>
              <a:gd name="connsiteY56" fmla="*/ 6186309 h 6186309"/>
              <a:gd name="connsiteX57" fmla="*/ 1757680 w 11717867"/>
              <a:gd name="connsiteY57" fmla="*/ 6186309 h 6186309"/>
              <a:gd name="connsiteX58" fmla="*/ 937429 w 11717867"/>
              <a:gd name="connsiteY58" fmla="*/ 6186309 h 6186309"/>
              <a:gd name="connsiteX59" fmla="*/ 0 w 11717867"/>
              <a:gd name="connsiteY59" fmla="*/ 6186309 h 6186309"/>
              <a:gd name="connsiteX60" fmla="*/ 0 w 11717867"/>
              <a:gd name="connsiteY60" fmla="*/ 5685780 h 6186309"/>
              <a:gd name="connsiteX61" fmla="*/ 0 w 11717867"/>
              <a:gd name="connsiteY61" fmla="*/ 5061526 h 6186309"/>
              <a:gd name="connsiteX62" fmla="*/ 0 w 11717867"/>
              <a:gd name="connsiteY62" fmla="*/ 4684723 h 6186309"/>
              <a:gd name="connsiteX63" fmla="*/ 0 w 11717867"/>
              <a:gd name="connsiteY63" fmla="*/ 4246058 h 6186309"/>
              <a:gd name="connsiteX64" fmla="*/ 0 w 11717867"/>
              <a:gd name="connsiteY64" fmla="*/ 3621803 h 6186309"/>
              <a:gd name="connsiteX65" fmla="*/ 0 w 11717867"/>
              <a:gd name="connsiteY65" fmla="*/ 2935685 h 6186309"/>
              <a:gd name="connsiteX66" fmla="*/ 0 w 11717867"/>
              <a:gd name="connsiteY66" fmla="*/ 2249567 h 6186309"/>
              <a:gd name="connsiteX67" fmla="*/ 0 w 11717867"/>
              <a:gd name="connsiteY67" fmla="*/ 1687175 h 6186309"/>
              <a:gd name="connsiteX68" fmla="*/ 0 w 11717867"/>
              <a:gd name="connsiteY68" fmla="*/ 1186647 h 6186309"/>
              <a:gd name="connsiteX69" fmla="*/ 0 w 11717867"/>
              <a:gd name="connsiteY69" fmla="*/ 624255 h 6186309"/>
              <a:gd name="connsiteX70" fmla="*/ 0 w 11717867"/>
              <a:gd name="connsiteY70" fmla="*/ 0 h 6186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11717867" h="6186309" fill="none" extrusionOk="0">
                <a:moveTo>
                  <a:pt x="0" y="0"/>
                </a:moveTo>
                <a:cubicBezTo>
                  <a:pt x="100632" y="-52013"/>
                  <a:pt x="323942" y="38274"/>
                  <a:pt x="468715" y="0"/>
                </a:cubicBezTo>
                <a:cubicBezTo>
                  <a:pt x="613488" y="-38274"/>
                  <a:pt x="908838" y="16014"/>
                  <a:pt x="1171787" y="0"/>
                </a:cubicBezTo>
                <a:cubicBezTo>
                  <a:pt x="1434736" y="-16014"/>
                  <a:pt x="1433733" y="5100"/>
                  <a:pt x="1640501" y="0"/>
                </a:cubicBezTo>
                <a:cubicBezTo>
                  <a:pt x="1847269" y="-5100"/>
                  <a:pt x="1788165" y="20431"/>
                  <a:pt x="1874859" y="0"/>
                </a:cubicBezTo>
                <a:cubicBezTo>
                  <a:pt x="1961553" y="-20431"/>
                  <a:pt x="2235414" y="4650"/>
                  <a:pt x="2343573" y="0"/>
                </a:cubicBezTo>
                <a:cubicBezTo>
                  <a:pt x="2451732" y="-4650"/>
                  <a:pt x="2695912" y="45725"/>
                  <a:pt x="3046645" y="0"/>
                </a:cubicBezTo>
                <a:cubicBezTo>
                  <a:pt x="3397378" y="-45725"/>
                  <a:pt x="3634047" y="2107"/>
                  <a:pt x="3866896" y="0"/>
                </a:cubicBezTo>
                <a:cubicBezTo>
                  <a:pt x="4099745" y="-2107"/>
                  <a:pt x="4000423" y="4928"/>
                  <a:pt x="4101253" y="0"/>
                </a:cubicBezTo>
                <a:cubicBezTo>
                  <a:pt x="4202083" y="-4928"/>
                  <a:pt x="4276206" y="23158"/>
                  <a:pt x="4335611" y="0"/>
                </a:cubicBezTo>
                <a:cubicBezTo>
                  <a:pt x="4395016" y="-23158"/>
                  <a:pt x="4940005" y="13697"/>
                  <a:pt x="5155861" y="0"/>
                </a:cubicBezTo>
                <a:cubicBezTo>
                  <a:pt x="5371717" y="-13697"/>
                  <a:pt x="5315193" y="27135"/>
                  <a:pt x="5390219" y="0"/>
                </a:cubicBezTo>
                <a:cubicBezTo>
                  <a:pt x="5465245" y="-27135"/>
                  <a:pt x="5707139" y="66631"/>
                  <a:pt x="5976112" y="0"/>
                </a:cubicBezTo>
                <a:cubicBezTo>
                  <a:pt x="6245085" y="-66631"/>
                  <a:pt x="6164351" y="17343"/>
                  <a:pt x="6327648" y="0"/>
                </a:cubicBezTo>
                <a:cubicBezTo>
                  <a:pt x="6490945" y="-17343"/>
                  <a:pt x="6558954" y="22099"/>
                  <a:pt x="6679184" y="0"/>
                </a:cubicBezTo>
                <a:cubicBezTo>
                  <a:pt x="6799414" y="-22099"/>
                  <a:pt x="6930156" y="28033"/>
                  <a:pt x="7030720" y="0"/>
                </a:cubicBezTo>
                <a:cubicBezTo>
                  <a:pt x="7131284" y="-28033"/>
                  <a:pt x="7259178" y="27106"/>
                  <a:pt x="7382256" y="0"/>
                </a:cubicBezTo>
                <a:cubicBezTo>
                  <a:pt x="7505334" y="-27106"/>
                  <a:pt x="7674942" y="1979"/>
                  <a:pt x="7850971" y="0"/>
                </a:cubicBezTo>
                <a:cubicBezTo>
                  <a:pt x="8027001" y="-1979"/>
                  <a:pt x="8066014" y="10642"/>
                  <a:pt x="8202507" y="0"/>
                </a:cubicBezTo>
                <a:cubicBezTo>
                  <a:pt x="8339000" y="-10642"/>
                  <a:pt x="8468036" y="26395"/>
                  <a:pt x="8671222" y="0"/>
                </a:cubicBezTo>
                <a:cubicBezTo>
                  <a:pt x="8874408" y="-26395"/>
                  <a:pt x="9228838" y="19617"/>
                  <a:pt x="9374294" y="0"/>
                </a:cubicBezTo>
                <a:cubicBezTo>
                  <a:pt x="9519750" y="-19617"/>
                  <a:pt x="9630359" y="8862"/>
                  <a:pt x="9725830" y="0"/>
                </a:cubicBezTo>
                <a:cubicBezTo>
                  <a:pt x="9821301" y="-8862"/>
                  <a:pt x="9886090" y="11556"/>
                  <a:pt x="9960187" y="0"/>
                </a:cubicBezTo>
                <a:cubicBezTo>
                  <a:pt x="10034284" y="-11556"/>
                  <a:pt x="10414133" y="36977"/>
                  <a:pt x="10780438" y="0"/>
                </a:cubicBezTo>
                <a:cubicBezTo>
                  <a:pt x="11146743" y="-36977"/>
                  <a:pt x="10952554" y="4149"/>
                  <a:pt x="11014795" y="0"/>
                </a:cubicBezTo>
                <a:cubicBezTo>
                  <a:pt x="11077036" y="-4149"/>
                  <a:pt x="11558968" y="17296"/>
                  <a:pt x="11717867" y="0"/>
                </a:cubicBezTo>
                <a:cubicBezTo>
                  <a:pt x="11731231" y="161855"/>
                  <a:pt x="11715819" y="275617"/>
                  <a:pt x="11717867" y="376802"/>
                </a:cubicBezTo>
                <a:cubicBezTo>
                  <a:pt x="11719915" y="477987"/>
                  <a:pt x="11658700" y="794284"/>
                  <a:pt x="11717867" y="939194"/>
                </a:cubicBezTo>
                <a:cubicBezTo>
                  <a:pt x="11777034" y="1084104"/>
                  <a:pt x="11653704" y="1271348"/>
                  <a:pt x="11717867" y="1563449"/>
                </a:cubicBezTo>
                <a:cubicBezTo>
                  <a:pt x="11782030" y="1855551"/>
                  <a:pt x="11708135" y="1912194"/>
                  <a:pt x="11717867" y="2063978"/>
                </a:cubicBezTo>
                <a:cubicBezTo>
                  <a:pt x="11727599" y="2215762"/>
                  <a:pt x="11717220" y="2401775"/>
                  <a:pt x="11717867" y="2502643"/>
                </a:cubicBezTo>
                <a:cubicBezTo>
                  <a:pt x="11718514" y="2603512"/>
                  <a:pt x="11671316" y="2786468"/>
                  <a:pt x="11717867" y="2941309"/>
                </a:cubicBezTo>
                <a:cubicBezTo>
                  <a:pt x="11764418" y="3096150"/>
                  <a:pt x="11700662" y="3426010"/>
                  <a:pt x="11717867" y="3565564"/>
                </a:cubicBezTo>
                <a:cubicBezTo>
                  <a:pt x="11735072" y="3705118"/>
                  <a:pt x="11698864" y="3813525"/>
                  <a:pt x="11717867" y="3942366"/>
                </a:cubicBezTo>
                <a:cubicBezTo>
                  <a:pt x="11736870" y="4071207"/>
                  <a:pt x="11685752" y="4220935"/>
                  <a:pt x="11717867" y="4442895"/>
                </a:cubicBezTo>
                <a:cubicBezTo>
                  <a:pt x="11749982" y="4664855"/>
                  <a:pt x="11671637" y="4830976"/>
                  <a:pt x="11717867" y="5005286"/>
                </a:cubicBezTo>
                <a:cubicBezTo>
                  <a:pt x="11764097" y="5179596"/>
                  <a:pt x="11694447" y="5338664"/>
                  <a:pt x="11717867" y="5443952"/>
                </a:cubicBezTo>
                <a:cubicBezTo>
                  <a:pt x="11741287" y="5549240"/>
                  <a:pt x="11660601" y="5976704"/>
                  <a:pt x="11717867" y="6186309"/>
                </a:cubicBezTo>
                <a:cubicBezTo>
                  <a:pt x="11603021" y="6202034"/>
                  <a:pt x="11583745" y="6183075"/>
                  <a:pt x="11483510" y="6186309"/>
                </a:cubicBezTo>
                <a:cubicBezTo>
                  <a:pt x="11383275" y="6189543"/>
                  <a:pt x="11310392" y="6181642"/>
                  <a:pt x="11249152" y="6186309"/>
                </a:cubicBezTo>
                <a:cubicBezTo>
                  <a:pt x="11187912" y="6190976"/>
                  <a:pt x="10692336" y="6122196"/>
                  <a:pt x="10428902" y="6186309"/>
                </a:cubicBezTo>
                <a:cubicBezTo>
                  <a:pt x="10165468" y="6250422"/>
                  <a:pt x="10085395" y="6149338"/>
                  <a:pt x="9960187" y="6186309"/>
                </a:cubicBezTo>
                <a:cubicBezTo>
                  <a:pt x="9834979" y="6223280"/>
                  <a:pt x="9524931" y="6123038"/>
                  <a:pt x="9139936" y="6186309"/>
                </a:cubicBezTo>
                <a:cubicBezTo>
                  <a:pt x="8754941" y="6249580"/>
                  <a:pt x="8698923" y="6118075"/>
                  <a:pt x="8554043" y="6186309"/>
                </a:cubicBezTo>
                <a:cubicBezTo>
                  <a:pt x="8409163" y="6254543"/>
                  <a:pt x="8421981" y="6177968"/>
                  <a:pt x="8319686" y="6186309"/>
                </a:cubicBezTo>
                <a:cubicBezTo>
                  <a:pt x="8217391" y="6194650"/>
                  <a:pt x="8126173" y="6176422"/>
                  <a:pt x="7968150" y="6186309"/>
                </a:cubicBezTo>
                <a:cubicBezTo>
                  <a:pt x="7810127" y="6196196"/>
                  <a:pt x="7696204" y="6159318"/>
                  <a:pt x="7499435" y="6186309"/>
                </a:cubicBezTo>
                <a:cubicBezTo>
                  <a:pt x="7302667" y="6213300"/>
                  <a:pt x="7135065" y="6143195"/>
                  <a:pt x="6796363" y="6186309"/>
                </a:cubicBezTo>
                <a:cubicBezTo>
                  <a:pt x="6457661" y="6229423"/>
                  <a:pt x="6346060" y="6146933"/>
                  <a:pt x="6093291" y="6186309"/>
                </a:cubicBezTo>
                <a:cubicBezTo>
                  <a:pt x="5840522" y="6225685"/>
                  <a:pt x="5684602" y="6153721"/>
                  <a:pt x="5507397" y="6186309"/>
                </a:cubicBezTo>
                <a:cubicBezTo>
                  <a:pt x="5330192" y="6218897"/>
                  <a:pt x="5155158" y="6180209"/>
                  <a:pt x="5038683" y="6186309"/>
                </a:cubicBezTo>
                <a:cubicBezTo>
                  <a:pt x="4922208" y="6192409"/>
                  <a:pt x="4508549" y="6175966"/>
                  <a:pt x="4218432" y="6186309"/>
                </a:cubicBezTo>
                <a:cubicBezTo>
                  <a:pt x="3928315" y="6196652"/>
                  <a:pt x="3914672" y="6122446"/>
                  <a:pt x="3632539" y="6186309"/>
                </a:cubicBezTo>
                <a:cubicBezTo>
                  <a:pt x="3350406" y="6250172"/>
                  <a:pt x="3366395" y="6147070"/>
                  <a:pt x="3281003" y="6186309"/>
                </a:cubicBezTo>
                <a:cubicBezTo>
                  <a:pt x="3195611" y="6225548"/>
                  <a:pt x="3037940" y="6174849"/>
                  <a:pt x="2929467" y="6186309"/>
                </a:cubicBezTo>
                <a:cubicBezTo>
                  <a:pt x="2820994" y="6197769"/>
                  <a:pt x="2754173" y="6182344"/>
                  <a:pt x="2695109" y="6186309"/>
                </a:cubicBezTo>
                <a:cubicBezTo>
                  <a:pt x="2636045" y="6190274"/>
                  <a:pt x="2252048" y="6140696"/>
                  <a:pt x="2109216" y="6186309"/>
                </a:cubicBezTo>
                <a:cubicBezTo>
                  <a:pt x="1966384" y="6231922"/>
                  <a:pt x="1886401" y="6161546"/>
                  <a:pt x="1757680" y="6186309"/>
                </a:cubicBezTo>
                <a:cubicBezTo>
                  <a:pt x="1628959" y="6211072"/>
                  <a:pt x="1221134" y="6153880"/>
                  <a:pt x="937429" y="6186309"/>
                </a:cubicBezTo>
                <a:cubicBezTo>
                  <a:pt x="653724" y="6218738"/>
                  <a:pt x="376095" y="6079604"/>
                  <a:pt x="0" y="6186309"/>
                </a:cubicBezTo>
                <a:cubicBezTo>
                  <a:pt x="-50200" y="6058963"/>
                  <a:pt x="41075" y="5865151"/>
                  <a:pt x="0" y="5685780"/>
                </a:cubicBezTo>
                <a:cubicBezTo>
                  <a:pt x="-41075" y="5506409"/>
                  <a:pt x="35684" y="5254538"/>
                  <a:pt x="0" y="5061526"/>
                </a:cubicBezTo>
                <a:cubicBezTo>
                  <a:pt x="-35684" y="4868514"/>
                  <a:pt x="43823" y="4781733"/>
                  <a:pt x="0" y="4684723"/>
                </a:cubicBezTo>
                <a:cubicBezTo>
                  <a:pt x="-43823" y="4587713"/>
                  <a:pt x="11333" y="4444942"/>
                  <a:pt x="0" y="4246058"/>
                </a:cubicBezTo>
                <a:cubicBezTo>
                  <a:pt x="-11333" y="4047174"/>
                  <a:pt x="62712" y="3875224"/>
                  <a:pt x="0" y="3621803"/>
                </a:cubicBezTo>
                <a:cubicBezTo>
                  <a:pt x="-62712" y="3368383"/>
                  <a:pt x="70958" y="3278416"/>
                  <a:pt x="0" y="2935685"/>
                </a:cubicBezTo>
                <a:cubicBezTo>
                  <a:pt x="-70958" y="2592954"/>
                  <a:pt x="60493" y="2498218"/>
                  <a:pt x="0" y="2249567"/>
                </a:cubicBezTo>
                <a:cubicBezTo>
                  <a:pt x="-60493" y="2000916"/>
                  <a:pt x="46048" y="1934838"/>
                  <a:pt x="0" y="1687175"/>
                </a:cubicBezTo>
                <a:cubicBezTo>
                  <a:pt x="-46048" y="1439512"/>
                  <a:pt x="41422" y="1416711"/>
                  <a:pt x="0" y="1186647"/>
                </a:cubicBezTo>
                <a:cubicBezTo>
                  <a:pt x="-41422" y="956583"/>
                  <a:pt x="49791" y="836445"/>
                  <a:pt x="0" y="624255"/>
                </a:cubicBezTo>
                <a:cubicBezTo>
                  <a:pt x="-49791" y="412065"/>
                  <a:pt x="59959" y="237809"/>
                  <a:pt x="0" y="0"/>
                </a:cubicBezTo>
                <a:close/>
              </a:path>
              <a:path w="11717867" h="6186309" stroke="0" extrusionOk="0">
                <a:moveTo>
                  <a:pt x="0" y="0"/>
                </a:moveTo>
                <a:cubicBezTo>
                  <a:pt x="161057" y="-1632"/>
                  <a:pt x="236580" y="35146"/>
                  <a:pt x="468715" y="0"/>
                </a:cubicBezTo>
                <a:cubicBezTo>
                  <a:pt x="700850" y="-35146"/>
                  <a:pt x="602876" y="19500"/>
                  <a:pt x="703072" y="0"/>
                </a:cubicBezTo>
                <a:cubicBezTo>
                  <a:pt x="803268" y="-19500"/>
                  <a:pt x="1234012" y="7152"/>
                  <a:pt x="1523323" y="0"/>
                </a:cubicBezTo>
                <a:cubicBezTo>
                  <a:pt x="1812634" y="-7152"/>
                  <a:pt x="1759489" y="3134"/>
                  <a:pt x="1992037" y="0"/>
                </a:cubicBezTo>
                <a:cubicBezTo>
                  <a:pt x="2224585" y="-3134"/>
                  <a:pt x="2313538" y="27389"/>
                  <a:pt x="2460752" y="0"/>
                </a:cubicBezTo>
                <a:cubicBezTo>
                  <a:pt x="2607966" y="-27389"/>
                  <a:pt x="3000425" y="46562"/>
                  <a:pt x="3281003" y="0"/>
                </a:cubicBezTo>
                <a:cubicBezTo>
                  <a:pt x="3561581" y="-46562"/>
                  <a:pt x="3495268" y="9372"/>
                  <a:pt x="3632539" y="0"/>
                </a:cubicBezTo>
                <a:cubicBezTo>
                  <a:pt x="3769810" y="-9372"/>
                  <a:pt x="4114865" y="71691"/>
                  <a:pt x="4452789" y="0"/>
                </a:cubicBezTo>
                <a:cubicBezTo>
                  <a:pt x="4790713" y="-71691"/>
                  <a:pt x="4884560" y="48689"/>
                  <a:pt x="5273040" y="0"/>
                </a:cubicBezTo>
                <a:cubicBezTo>
                  <a:pt x="5661520" y="-48689"/>
                  <a:pt x="5589726" y="42024"/>
                  <a:pt x="5858934" y="0"/>
                </a:cubicBezTo>
                <a:cubicBezTo>
                  <a:pt x="6128142" y="-42024"/>
                  <a:pt x="6341650" y="27279"/>
                  <a:pt x="6679184" y="0"/>
                </a:cubicBezTo>
                <a:cubicBezTo>
                  <a:pt x="7016718" y="-27279"/>
                  <a:pt x="6960005" y="41792"/>
                  <a:pt x="7147899" y="0"/>
                </a:cubicBezTo>
                <a:cubicBezTo>
                  <a:pt x="7335794" y="-41792"/>
                  <a:pt x="7485501" y="14770"/>
                  <a:pt x="7616614" y="0"/>
                </a:cubicBezTo>
                <a:cubicBezTo>
                  <a:pt x="7747728" y="-14770"/>
                  <a:pt x="8005644" y="1652"/>
                  <a:pt x="8319686" y="0"/>
                </a:cubicBezTo>
                <a:cubicBezTo>
                  <a:pt x="8633728" y="-1652"/>
                  <a:pt x="8653126" y="44292"/>
                  <a:pt x="8788400" y="0"/>
                </a:cubicBezTo>
                <a:cubicBezTo>
                  <a:pt x="8923674" y="-44292"/>
                  <a:pt x="9438641" y="88511"/>
                  <a:pt x="9608651" y="0"/>
                </a:cubicBezTo>
                <a:cubicBezTo>
                  <a:pt x="9778661" y="-88511"/>
                  <a:pt x="10045189" y="90443"/>
                  <a:pt x="10428902" y="0"/>
                </a:cubicBezTo>
                <a:cubicBezTo>
                  <a:pt x="10812615" y="-90443"/>
                  <a:pt x="10770190" y="51743"/>
                  <a:pt x="11014795" y="0"/>
                </a:cubicBezTo>
                <a:cubicBezTo>
                  <a:pt x="11259400" y="-51743"/>
                  <a:pt x="11441118" y="23558"/>
                  <a:pt x="11717867" y="0"/>
                </a:cubicBezTo>
                <a:cubicBezTo>
                  <a:pt x="11719326" y="162948"/>
                  <a:pt x="11673291" y="283206"/>
                  <a:pt x="11717867" y="376802"/>
                </a:cubicBezTo>
                <a:cubicBezTo>
                  <a:pt x="11762443" y="470398"/>
                  <a:pt x="11691808" y="707353"/>
                  <a:pt x="11717867" y="815468"/>
                </a:cubicBezTo>
                <a:cubicBezTo>
                  <a:pt x="11743926" y="923583"/>
                  <a:pt x="11682904" y="1128631"/>
                  <a:pt x="11717867" y="1439723"/>
                </a:cubicBezTo>
                <a:cubicBezTo>
                  <a:pt x="11752830" y="1750815"/>
                  <a:pt x="11712226" y="1828310"/>
                  <a:pt x="11717867" y="1940251"/>
                </a:cubicBezTo>
                <a:cubicBezTo>
                  <a:pt x="11723508" y="2052192"/>
                  <a:pt x="11707791" y="2194095"/>
                  <a:pt x="11717867" y="2378917"/>
                </a:cubicBezTo>
                <a:cubicBezTo>
                  <a:pt x="11727943" y="2563739"/>
                  <a:pt x="11659197" y="2867029"/>
                  <a:pt x="11717867" y="3003172"/>
                </a:cubicBezTo>
                <a:cubicBezTo>
                  <a:pt x="11776537" y="3139316"/>
                  <a:pt x="11682353" y="3443332"/>
                  <a:pt x="11717867" y="3565564"/>
                </a:cubicBezTo>
                <a:cubicBezTo>
                  <a:pt x="11753381" y="3687796"/>
                  <a:pt x="11674888" y="4008649"/>
                  <a:pt x="11717867" y="4127955"/>
                </a:cubicBezTo>
                <a:cubicBezTo>
                  <a:pt x="11760846" y="4247261"/>
                  <a:pt x="11699538" y="4483296"/>
                  <a:pt x="11717867" y="4814073"/>
                </a:cubicBezTo>
                <a:cubicBezTo>
                  <a:pt x="11736196" y="5144850"/>
                  <a:pt x="11695553" y="5163895"/>
                  <a:pt x="11717867" y="5438328"/>
                </a:cubicBezTo>
                <a:cubicBezTo>
                  <a:pt x="11740181" y="5712762"/>
                  <a:pt x="11681028" y="5859084"/>
                  <a:pt x="11717867" y="6186309"/>
                </a:cubicBezTo>
                <a:cubicBezTo>
                  <a:pt x="11514185" y="6193045"/>
                  <a:pt x="11433724" y="6150719"/>
                  <a:pt x="11249152" y="6186309"/>
                </a:cubicBezTo>
                <a:cubicBezTo>
                  <a:pt x="11064581" y="6221899"/>
                  <a:pt x="11088007" y="6168227"/>
                  <a:pt x="11014795" y="6186309"/>
                </a:cubicBezTo>
                <a:cubicBezTo>
                  <a:pt x="10941583" y="6204391"/>
                  <a:pt x="10557479" y="6124180"/>
                  <a:pt x="10311723" y="6186309"/>
                </a:cubicBezTo>
                <a:cubicBezTo>
                  <a:pt x="10065967" y="6248438"/>
                  <a:pt x="10092554" y="6186020"/>
                  <a:pt x="9960187" y="6186309"/>
                </a:cubicBezTo>
                <a:cubicBezTo>
                  <a:pt x="9827820" y="6186598"/>
                  <a:pt x="9800699" y="6177070"/>
                  <a:pt x="9725830" y="6186309"/>
                </a:cubicBezTo>
                <a:cubicBezTo>
                  <a:pt x="9650961" y="6195548"/>
                  <a:pt x="9489565" y="6144876"/>
                  <a:pt x="9374294" y="6186309"/>
                </a:cubicBezTo>
                <a:cubicBezTo>
                  <a:pt x="9259023" y="6227742"/>
                  <a:pt x="8846333" y="6120464"/>
                  <a:pt x="8671222" y="6186309"/>
                </a:cubicBezTo>
                <a:cubicBezTo>
                  <a:pt x="8496111" y="6252154"/>
                  <a:pt x="8493945" y="6180468"/>
                  <a:pt x="8319686" y="6186309"/>
                </a:cubicBezTo>
                <a:cubicBezTo>
                  <a:pt x="8145427" y="6192150"/>
                  <a:pt x="8154294" y="6184944"/>
                  <a:pt x="8085328" y="6186309"/>
                </a:cubicBezTo>
                <a:cubicBezTo>
                  <a:pt x="8016362" y="6187674"/>
                  <a:pt x="7890909" y="6155799"/>
                  <a:pt x="7733792" y="6186309"/>
                </a:cubicBezTo>
                <a:cubicBezTo>
                  <a:pt x="7576675" y="6216819"/>
                  <a:pt x="7479820" y="6147925"/>
                  <a:pt x="7265078" y="6186309"/>
                </a:cubicBezTo>
                <a:cubicBezTo>
                  <a:pt x="7050336" y="6224693"/>
                  <a:pt x="6921259" y="6168117"/>
                  <a:pt x="6679184" y="6186309"/>
                </a:cubicBezTo>
                <a:cubicBezTo>
                  <a:pt x="6437109" y="6204501"/>
                  <a:pt x="6466718" y="6150315"/>
                  <a:pt x="6327648" y="6186309"/>
                </a:cubicBezTo>
                <a:cubicBezTo>
                  <a:pt x="6188578" y="6222303"/>
                  <a:pt x="5897387" y="6091322"/>
                  <a:pt x="5507397" y="6186309"/>
                </a:cubicBezTo>
                <a:cubicBezTo>
                  <a:pt x="5117407" y="6281296"/>
                  <a:pt x="5091846" y="6151220"/>
                  <a:pt x="4921504" y="6186309"/>
                </a:cubicBezTo>
                <a:cubicBezTo>
                  <a:pt x="4751162" y="6221398"/>
                  <a:pt x="4370910" y="6161196"/>
                  <a:pt x="4101253" y="6186309"/>
                </a:cubicBezTo>
                <a:cubicBezTo>
                  <a:pt x="3831596" y="6211422"/>
                  <a:pt x="3616375" y="6106848"/>
                  <a:pt x="3398181" y="6186309"/>
                </a:cubicBezTo>
                <a:cubicBezTo>
                  <a:pt x="3179987" y="6265770"/>
                  <a:pt x="3048610" y="6133260"/>
                  <a:pt x="2929467" y="6186309"/>
                </a:cubicBezTo>
                <a:cubicBezTo>
                  <a:pt x="2810324" y="6239358"/>
                  <a:pt x="2569097" y="6170588"/>
                  <a:pt x="2226395" y="6186309"/>
                </a:cubicBezTo>
                <a:cubicBezTo>
                  <a:pt x="1883693" y="6202030"/>
                  <a:pt x="2046886" y="6152379"/>
                  <a:pt x="1874859" y="6186309"/>
                </a:cubicBezTo>
                <a:cubicBezTo>
                  <a:pt x="1702832" y="6220239"/>
                  <a:pt x="1484737" y="6166661"/>
                  <a:pt x="1288965" y="6186309"/>
                </a:cubicBezTo>
                <a:cubicBezTo>
                  <a:pt x="1093193" y="6205957"/>
                  <a:pt x="1134414" y="6167914"/>
                  <a:pt x="1054608" y="6186309"/>
                </a:cubicBezTo>
                <a:cubicBezTo>
                  <a:pt x="974802" y="6204704"/>
                  <a:pt x="393979" y="6176532"/>
                  <a:pt x="0" y="6186309"/>
                </a:cubicBezTo>
                <a:cubicBezTo>
                  <a:pt x="-48756" y="5960076"/>
                  <a:pt x="38502" y="5855544"/>
                  <a:pt x="0" y="5623917"/>
                </a:cubicBezTo>
                <a:cubicBezTo>
                  <a:pt x="-38502" y="5392290"/>
                  <a:pt x="3088" y="5266267"/>
                  <a:pt x="0" y="4999662"/>
                </a:cubicBezTo>
                <a:cubicBezTo>
                  <a:pt x="-3088" y="4733058"/>
                  <a:pt x="57263" y="4675008"/>
                  <a:pt x="0" y="4375408"/>
                </a:cubicBezTo>
                <a:cubicBezTo>
                  <a:pt x="-57263" y="4075808"/>
                  <a:pt x="44029" y="4060726"/>
                  <a:pt x="0" y="3936742"/>
                </a:cubicBezTo>
                <a:cubicBezTo>
                  <a:pt x="-44029" y="3812758"/>
                  <a:pt x="41757" y="3435164"/>
                  <a:pt x="0" y="3250624"/>
                </a:cubicBezTo>
                <a:cubicBezTo>
                  <a:pt x="-41757" y="3066084"/>
                  <a:pt x="2667" y="2876732"/>
                  <a:pt x="0" y="2688232"/>
                </a:cubicBezTo>
                <a:cubicBezTo>
                  <a:pt x="-2667" y="2499732"/>
                  <a:pt x="17299" y="2446505"/>
                  <a:pt x="0" y="2311430"/>
                </a:cubicBezTo>
                <a:cubicBezTo>
                  <a:pt x="-17299" y="2176355"/>
                  <a:pt x="5071" y="1904104"/>
                  <a:pt x="0" y="1749038"/>
                </a:cubicBezTo>
                <a:cubicBezTo>
                  <a:pt x="-5071" y="1593972"/>
                  <a:pt x="54670" y="1403472"/>
                  <a:pt x="0" y="1248510"/>
                </a:cubicBezTo>
                <a:cubicBezTo>
                  <a:pt x="-54670" y="1093548"/>
                  <a:pt x="25463" y="882622"/>
                  <a:pt x="0" y="747981"/>
                </a:cubicBezTo>
                <a:cubicBezTo>
                  <a:pt x="-25463" y="613340"/>
                  <a:pt x="25546" y="164116"/>
                  <a:pt x="0" y="0"/>
                </a:cubicBezTo>
                <a:close/>
              </a:path>
            </a:pathLst>
          </a:custGeom>
          <a:solidFill>
            <a:schemeClr val="bg1"/>
          </a:solidFill>
          <a:ln w="28575">
            <a:solidFill>
              <a:schemeClr val="tx1"/>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txBody>
          <a:bodyPr wrap="square" rtlCol="0">
            <a:spAutoFit/>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8" name="Snip Same-side Corner of Rectangle 7">
            <a:extLst>
              <a:ext uri="{FF2B5EF4-FFF2-40B4-BE49-F238E27FC236}">
                <a16:creationId xmlns:a16="http://schemas.microsoft.com/office/drawing/2014/main" id="{09CD911C-E32D-FD46-8BBE-B416F36B07EC}"/>
              </a:ext>
            </a:extLst>
          </p:cNvPr>
          <p:cNvSpPr/>
          <p:nvPr/>
        </p:nvSpPr>
        <p:spPr>
          <a:xfrm>
            <a:off x="2640181" y="74784"/>
            <a:ext cx="1957874" cy="450675"/>
          </a:xfrm>
          <a:custGeom>
            <a:avLst/>
            <a:gdLst>
              <a:gd name="connsiteX0" fmla="*/ 75114 w 1957874"/>
              <a:gd name="connsiteY0" fmla="*/ 0 h 450675"/>
              <a:gd name="connsiteX1" fmla="*/ 641510 w 1957874"/>
              <a:gd name="connsiteY1" fmla="*/ 0 h 450675"/>
              <a:gd name="connsiteX2" fmla="*/ 1244058 w 1957874"/>
              <a:gd name="connsiteY2" fmla="*/ 0 h 450675"/>
              <a:gd name="connsiteX3" fmla="*/ 1882760 w 1957874"/>
              <a:gd name="connsiteY3" fmla="*/ 0 h 450675"/>
              <a:gd name="connsiteX4" fmla="*/ 1957874 w 1957874"/>
              <a:gd name="connsiteY4" fmla="*/ 75114 h 450675"/>
              <a:gd name="connsiteX5" fmla="*/ 1957874 w 1957874"/>
              <a:gd name="connsiteY5" fmla="*/ 450675 h 450675"/>
              <a:gd name="connsiteX6" fmla="*/ 1957874 w 1957874"/>
              <a:gd name="connsiteY6" fmla="*/ 450675 h 450675"/>
              <a:gd name="connsiteX7" fmla="*/ 1305249 w 1957874"/>
              <a:gd name="connsiteY7" fmla="*/ 450675 h 450675"/>
              <a:gd name="connsiteX8" fmla="*/ 633046 w 1957874"/>
              <a:gd name="connsiteY8" fmla="*/ 450675 h 450675"/>
              <a:gd name="connsiteX9" fmla="*/ 0 w 1957874"/>
              <a:gd name="connsiteY9" fmla="*/ 450675 h 450675"/>
              <a:gd name="connsiteX10" fmla="*/ 0 w 1957874"/>
              <a:gd name="connsiteY10" fmla="*/ 450675 h 450675"/>
              <a:gd name="connsiteX11" fmla="*/ 0 w 1957874"/>
              <a:gd name="connsiteY11" fmla="*/ 75114 h 450675"/>
              <a:gd name="connsiteX12" fmla="*/ 75114 w 1957874"/>
              <a:gd name="connsiteY12" fmla="*/ 0 h 450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57874" h="450675" fill="none" extrusionOk="0">
                <a:moveTo>
                  <a:pt x="75114" y="0"/>
                </a:moveTo>
                <a:cubicBezTo>
                  <a:pt x="313115" y="22838"/>
                  <a:pt x="417382" y="-10053"/>
                  <a:pt x="641510" y="0"/>
                </a:cubicBezTo>
                <a:cubicBezTo>
                  <a:pt x="865638" y="10053"/>
                  <a:pt x="963576" y="-3670"/>
                  <a:pt x="1244058" y="0"/>
                </a:cubicBezTo>
                <a:cubicBezTo>
                  <a:pt x="1524540" y="3670"/>
                  <a:pt x="1636437" y="537"/>
                  <a:pt x="1882760" y="0"/>
                </a:cubicBezTo>
                <a:cubicBezTo>
                  <a:pt x="1909942" y="32351"/>
                  <a:pt x="1935458" y="47493"/>
                  <a:pt x="1957874" y="75114"/>
                </a:cubicBezTo>
                <a:cubicBezTo>
                  <a:pt x="1975653" y="236756"/>
                  <a:pt x="1975841" y="370769"/>
                  <a:pt x="1957874" y="450675"/>
                </a:cubicBezTo>
                <a:lnTo>
                  <a:pt x="1957874" y="450675"/>
                </a:lnTo>
                <a:cubicBezTo>
                  <a:pt x="1699334" y="437508"/>
                  <a:pt x="1606358" y="447241"/>
                  <a:pt x="1305249" y="450675"/>
                </a:cubicBezTo>
                <a:cubicBezTo>
                  <a:pt x="1004141" y="454109"/>
                  <a:pt x="908766" y="464476"/>
                  <a:pt x="633046" y="450675"/>
                </a:cubicBezTo>
                <a:cubicBezTo>
                  <a:pt x="357326" y="436874"/>
                  <a:pt x="214549" y="457724"/>
                  <a:pt x="0" y="450675"/>
                </a:cubicBezTo>
                <a:lnTo>
                  <a:pt x="0" y="450675"/>
                </a:lnTo>
                <a:cubicBezTo>
                  <a:pt x="8652" y="325805"/>
                  <a:pt x="-6307" y="204130"/>
                  <a:pt x="0" y="75114"/>
                </a:cubicBezTo>
                <a:cubicBezTo>
                  <a:pt x="17043" y="59356"/>
                  <a:pt x="49850" y="28581"/>
                  <a:pt x="75114" y="0"/>
                </a:cubicBezTo>
                <a:close/>
              </a:path>
              <a:path w="1957874" h="450675" stroke="0" extrusionOk="0">
                <a:moveTo>
                  <a:pt x="75114" y="0"/>
                </a:moveTo>
                <a:cubicBezTo>
                  <a:pt x="267814" y="6328"/>
                  <a:pt x="393703" y="-6876"/>
                  <a:pt x="659586" y="0"/>
                </a:cubicBezTo>
                <a:cubicBezTo>
                  <a:pt x="925469" y="6876"/>
                  <a:pt x="1071972" y="179"/>
                  <a:pt x="1225982" y="0"/>
                </a:cubicBezTo>
                <a:cubicBezTo>
                  <a:pt x="1379992" y="-179"/>
                  <a:pt x="1581974" y="-16267"/>
                  <a:pt x="1882760" y="0"/>
                </a:cubicBezTo>
                <a:cubicBezTo>
                  <a:pt x="1904009" y="16652"/>
                  <a:pt x="1926629" y="46715"/>
                  <a:pt x="1957874" y="75114"/>
                </a:cubicBezTo>
                <a:cubicBezTo>
                  <a:pt x="1972043" y="190529"/>
                  <a:pt x="1974763" y="299072"/>
                  <a:pt x="1957874" y="450675"/>
                </a:cubicBezTo>
                <a:lnTo>
                  <a:pt x="1957874" y="450675"/>
                </a:lnTo>
                <a:cubicBezTo>
                  <a:pt x="1730009" y="463583"/>
                  <a:pt x="1610011" y="454550"/>
                  <a:pt x="1285671" y="450675"/>
                </a:cubicBezTo>
                <a:cubicBezTo>
                  <a:pt x="961331" y="446800"/>
                  <a:pt x="785703" y="476164"/>
                  <a:pt x="652625" y="450675"/>
                </a:cubicBezTo>
                <a:cubicBezTo>
                  <a:pt x="519547" y="425186"/>
                  <a:pt x="146199" y="476454"/>
                  <a:pt x="0" y="450675"/>
                </a:cubicBezTo>
                <a:lnTo>
                  <a:pt x="0" y="450675"/>
                </a:lnTo>
                <a:cubicBezTo>
                  <a:pt x="-17344" y="280724"/>
                  <a:pt x="-868" y="236310"/>
                  <a:pt x="0" y="75114"/>
                </a:cubicBezTo>
                <a:cubicBezTo>
                  <a:pt x="24731" y="45493"/>
                  <a:pt x="43416" y="28335"/>
                  <a:pt x="75114" y="0"/>
                </a:cubicBezTo>
                <a:close/>
              </a:path>
            </a:pathLst>
          </a:custGeom>
          <a:solidFill>
            <a:srgbClr val="D883FF"/>
          </a:solidFill>
          <a:ln w="19050">
            <a:solidFill>
              <a:schemeClr val="tx1"/>
            </a:solidFill>
            <a:extLst>
              <a:ext uri="{C807C97D-BFC1-408E-A445-0C87EB9F89A2}">
                <ask:lineSketchStyleProps xmlns:ask="http://schemas.microsoft.com/office/drawing/2018/sketchyshapes" sd="2252096340">
                  <a:prstGeom prst="snip2Same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B3169A77-670C-8B44-B1C4-D4DB3D20F615}"/>
              </a:ext>
            </a:extLst>
          </p:cNvPr>
          <p:cNvSpPr txBox="1"/>
          <p:nvPr/>
        </p:nvSpPr>
        <p:spPr>
          <a:xfrm>
            <a:off x="5343236" y="62995"/>
            <a:ext cx="3700463" cy="461665"/>
          </a:xfrm>
          <a:prstGeom prst="rect">
            <a:avLst/>
          </a:prstGeom>
          <a:noFill/>
        </p:spPr>
        <p:txBody>
          <a:bodyPr wrap="square" rtlCol="0">
            <a:spAutoFit/>
          </a:bodyPr>
          <a:lstStyle/>
          <a:p>
            <a:r>
              <a:rPr lang="en-US" sz="2400" b="1" dirty="0" err="1">
                <a:latin typeface="Berlin Sans FB Demi" panose="020E0802020502020306" pitchFamily="34" charset="0"/>
                <a:ea typeface="ATypewriterForMe" panose="02000603000000000000" pitchFamily="2" charset="0"/>
              </a:rPr>
              <a:t>Analysing</a:t>
            </a:r>
            <a:r>
              <a:rPr lang="en-US" sz="2400" b="1" dirty="0">
                <a:latin typeface="Berlin Sans FB Demi" panose="020E0802020502020306" pitchFamily="34" charset="0"/>
                <a:ea typeface="ATypewriterForMe" panose="02000603000000000000" pitchFamily="2" charset="0"/>
              </a:rPr>
              <a:t> </a:t>
            </a:r>
          </a:p>
        </p:txBody>
      </p:sp>
      <p:sp>
        <p:nvSpPr>
          <p:cNvPr id="16" name="TextBox 15">
            <a:extLst>
              <a:ext uri="{FF2B5EF4-FFF2-40B4-BE49-F238E27FC236}">
                <a16:creationId xmlns:a16="http://schemas.microsoft.com/office/drawing/2014/main" id="{19917C6F-988E-D94E-96CC-A81567DE6CEC}"/>
              </a:ext>
            </a:extLst>
          </p:cNvPr>
          <p:cNvSpPr txBox="1"/>
          <p:nvPr/>
        </p:nvSpPr>
        <p:spPr>
          <a:xfrm>
            <a:off x="321277" y="579425"/>
            <a:ext cx="11633656" cy="769441"/>
          </a:xfrm>
          <a:prstGeom prst="rect">
            <a:avLst/>
          </a:prstGeom>
          <a:noFill/>
        </p:spPr>
        <p:txBody>
          <a:bodyPr wrap="square" rtlCol="0">
            <a:spAutoFit/>
          </a:bodyPr>
          <a:lstStyle/>
          <a:p>
            <a:pPr algn="just"/>
            <a:r>
              <a:rPr lang="en-US" sz="2400" dirty="0">
                <a:latin typeface="Berlin Sans FB Demi" panose="020E0802020502020306" pitchFamily="34" charset="0"/>
              </a:rPr>
              <a:t>But </a:t>
            </a:r>
            <a:r>
              <a:rPr lang="en-US" sz="2400" dirty="0">
                <a:solidFill>
                  <a:srgbClr val="FF66FF"/>
                </a:solidFill>
                <a:latin typeface="Berlin Sans FB Demi" panose="020E0802020502020306" pitchFamily="34" charset="0"/>
              </a:rPr>
              <a:t>WHY </a:t>
            </a:r>
            <a:r>
              <a:rPr lang="en-US" sz="2400" dirty="0">
                <a:latin typeface="Berlin Sans FB Demi" panose="020E0802020502020306" pitchFamily="34" charset="0"/>
              </a:rPr>
              <a:t>do you think this has happened? </a:t>
            </a:r>
          </a:p>
          <a:p>
            <a:pPr algn="just"/>
            <a:endParaRPr lang="en-US" sz="2000" dirty="0">
              <a:solidFill>
                <a:srgbClr val="FF66FF"/>
              </a:solidFill>
              <a:latin typeface="Berlin Sans FB Demi" panose="020E0802020502020306" pitchFamily="34" charset="0"/>
            </a:endParaRPr>
          </a:p>
        </p:txBody>
      </p:sp>
      <p:pic>
        <p:nvPicPr>
          <p:cNvPr id="2" name="Picture 1"/>
          <p:cNvPicPr>
            <a:picLocks noChangeAspect="1"/>
          </p:cNvPicPr>
          <p:nvPr/>
        </p:nvPicPr>
        <p:blipFill rotWithShape="1">
          <a:blip r:embed="rId2"/>
          <a:srcRect l="57115" t="40789" r="21442" b="28801"/>
          <a:stretch/>
        </p:blipFill>
        <p:spPr>
          <a:xfrm>
            <a:off x="5426368" y="2278771"/>
            <a:ext cx="2833689" cy="2679123"/>
          </a:xfrm>
          <a:prstGeom prst="rect">
            <a:avLst/>
          </a:prstGeom>
        </p:spPr>
      </p:pic>
      <p:sp>
        <p:nvSpPr>
          <p:cNvPr id="4" name="Rectangle 3"/>
          <p:cNvSpPr/>
          <p:nvPr/>
        </p:nvSpPr>
        <p:spPr>
          <a:xfrm>
            <a:off x="737119" y="2329105"/>
            <a:ext cx="2024990" cy="2400657"/>
          </a:xfrm>
          <a:prstGeom prst="rect">
            <a:avLst/>
          </a:prstGeom>
        </p:spPr>
        <p:txBody>
          <a:bodyPr wrap="square">
            <a:spAutoFit/>
          </a:bodyPr>
          <a:lstStyle/>
          <a:p>
            <a:pPr algn="just"/>
            <a:r>
              <a:rPr lang="en-US" sz="2400" dirty="0">
                <a:solidFill>
                  <a:srgbClr val="FF66FF"/>
                </a:solidFill>
                <a:latin typeface="Berlin Sans FB Demi" panose="020E0802020502020306" pitchFamily="34" charset="0"/>
              </a:rPr>
              <a:t>Task: </a:t>
            </a:r>
            <a:r>
              <a:rPr lang="en-US" dirty="0">
                <a:latin typeface="Berlin Sans FB Demi" panose="020E0802020502020306" pitchFamily="34" charset="0"/>
              </a:rPr>
              <a:t>Complete the </a:t>
            </a:r>
            <a:r>
              <a:rPr lang="en-US" dirty="0" err="1">
                <a:latin typeface="Berlin Sans FB Demi" panose="020E0802020502020306" pitchFamily="34" charset="0"/>
              </a:rPr>
              <a:t>mindmap</a:t>
            </a:r>
            <a:r>
              <a:rPr lang="en-US" dirty="0">
                <a:latin typeface="Berlin Sans FB Demi" panose="020E0802020502020306" pitchFamily="34" charset="0"/>
              </a:rPr>
              <a:t> with reasons </a:t>
            </a:r>
            <a:r>
              <a:rPr lang="en-US" dirty="0">
                <a:solidFill>
                  <a:srgbClr val="FF99FF"/>
                </a:solidFill>
                <a:latin typeface="Berlin Sans FB Demi" panose="020E0802020502020306" pitchFamily="34" charset="0"/>
              </a:rPr>
              <a:t>why </a:t>
            </a:r>
            <a:r>
              <a:rPr lang="en-US" dirty="0" err="1">
                <a:solidFill>
                  <a:srgbClr val="FF99FF"/>
                </a:solidFill>
                <a:latin typeface="Berlin Sans FB Demi" panose="020E0802020502020306" pitchFamily="34" charset="0"/>
              </a:rPr>
              <a:t>globalisation</a:t>
            </a:r>
            <a:r>
              <a:rPr lang="en-US" dirty="0">
                <a:solidFill>
                  <a:srgbClr val="FF99FF"/>
                </a:solidFill>
                <a:latin typeface="Berlin Sans FB Demi" panose="020E0802020502020306" pitchFamily="34" charset="0"/>
              </a:rPr>
              <a:t> has accelerated so much in recent years? </a:t>
            </a:r>
            <a:r>
              <a:rPr lang="en-US" i="1" dirty="0">
                <a:latin typeface="Berlin Sans FB Demi" panose="020E0802020502020306" pitchFamily="34" charset="0"/>
              </a:rPr>
              <a:t>The picture clues might help</a:t>
            </a:r>
            <a:endParaRPr lang="en-US" sz="1000" i="1" dirty="0">
              <a:latin typeface="Berlin Sans FB Demi" panose="020E0802020502020306" pitchFamily="34" charset="0"/>
            </a:endParaRPr>
          </a:p>
        </p:txBody>
      </p:sp>
      <p:sp>
        <p:nvSpPr>
          <p:cNvPr id="14" name="TextBox 13">
            <a:extLst>
              <a:ext uri="{FF2B5EF4-FFF2-40B4-BE49-F238E27FC236}">
                <a16:creationId xmlns:a16="http://schemas.microsoft.com/office/drawing/2014/main" id="{52E017E0-E2DC-5046-9547-F6FE752A166B}"/>
              </a:ext>
            </a:extLst>
          </p:cNvPr>
          <p:cNvSpPr txBox="1"/>
          <p:nvPr/>
        </p:nvSpPr>
        <p:spPr>
          <a:xfrm>
            <a:off x="739251" y="2273229"/>
            <a:ext cx="2020727" cy="2585323"/>
          </a:xfrm>
          <a:custGeom>
            <a:avLst/>
            <a:gdLst>
              <a:gd name="connsiteX0" fmla="*/ 0 w 11717867"/>
              <a:gd name="connsiteY0" fmla="*/ 0 h 6186309"/>
              <a:gd name="connsiteX1" fmla="*/ 468715 w 11717867"/>
              <a:gd name="connsiteY1" fmla="*/ 0 h 6186309"/>
              <a:gd name="connsiteX2" fmla="*/ 1171787 w 11717867"/>
              <a:gd name="connsiteY2" fmla="*/ 0 h 6186309"/>
              <a:gd name="connsiteX3" fmla="*/ 1640501 w 11717867"/>
              <a:gd name="connsiteY3" fmla="*/ 0 h 6186309"/>
              <a:gd name="connsiteX4" fmla="*/ 1874859 w 11717867"/>
              <a:gd name="connsiteY4" fmla="*/ 0 h 6186309"/>
              <a:gd name="connsiteX5" fmla="*/ 2343573 w 11717867"/>
              <a:gd name="connsiteY5" fmla="*/ 0 h 6186309"/>
              <a:gd name="connsiteX6" fmla="*/ 3046645 w 11717867"/>
              <a:gd name="connsiteY6" fmla="*/ 0 h 6186309"/>
              <a:gd name="connsiteX7" fmla="*/ 3866896 w 11717867"/>
              <a:gd name="connsiteY7" fmla="*/ 0 h 6186309"/>
              <a:gd name="connsiteX8" fmla="*/ 4101253 w 11717867"/>
              <a:gd name="connsiteY8" fmla="*/ 0 h 6186309"/>
              <a:gd name="connsiteX9" fmla="*/ 4335611 w 11717867"/>
              <a:gd name="connsiteY9" fmla="*/ 0 h 6186309"/>
              <a:gd name="connsiteX10" fmla="*/ 5155861 w 11717867"/>
              <a:gd name="connsiteY10" fmla="*/ 0 h 6186309"/>
              <a:gd name="connsiteX11" fmla="*/ 5390219 w 11717867"/>
              <a:gd name="connsiteY11" fmla="*/ 0 h 6186309"/>
              <a:gd name="connsiteX12" fmla="*/ 5976112 w 11717867"/>
              <a:gd name="connsiteY12" fmla="*/ 0 h 6186309"/>
              <a:gd name="connsiteX13" fmla="*/ 6327648 w 11717867"/>
              <a:gd name="connsiteY13" fmla="*/ 0 h 6186309"/>
              <a:gd name="connsiteX14" fmla="*/ 6679184 w 11717867"/>
              <a:gd name="connsiteY14" fmla="*/ 0 h 6186309"/>
              <a:gd name="connsiteX15" fmla="*/ 7030720 w 11717867"/>
              <a:gd name="connsiteY15" fmla="*/ 0 h 6186309"/>
              <a:gd name="connsiteX16" fmla="*/ 7382256 w 11717867"/>
              <a:gd name="connsiteY16" fmla="*/ 0 h 6186309"/>
              <a:gd name="connsiteX17" fmla="*/ 7850971 w 11717867"/>
              <a:gd name="connsiteY17" fmla="*/ 0 h 6186309"/>
              <a:gd name="connsiteX18" fmla="*/ 8202507 w 11717867"/>
              <a:gd name="connsiteY18" fmla="*/ 0 h 6186309"/>
              <a:gd name="connsiteX19" fmla="*/ 8671222 w 11717867"/>
              <a:gd name="connsiteY19" fmla="*/ 0 h 6186309"/>
              <a:gd name="connsiteX20" fmla="*/ 9374294 w 11717867"/>
              <a:gd name="connsiteY20" fmla="*/ 0 h 6186309"/>
              <a:gd name="connsiteX21" fmla="*/ 9725830 w 11717867"/>
              <a:gd name="connsiteY21" fmla="*/ 0 h 6186309"/>
              <a:gd name="connsiteX22" fmla="*/ 9960187 w 11717867"/>
              <a:gd name="connsiteY22" fmla="*/ 0 h 6186309"/>
              <a:gd name="connsiteX23" fmla="*/ 10780438 w 11717867"/>
              <a:gd name="connsiteY23" fmla="*/ 0 h 6186309"/>
              <a:gd name="connsiteX24" fmla="*/ 11014795 w 11717867"/>
              <a:gd name="connsiteY24" fmla="*/ 0 h 6186309"/>
              <a:gd name="connsiteX25" fmla="*/ 11717867 w 11717867"/>
              <a:gd name="connsiteY25" fmla="*/ 0 h 6186309"/>
              <a:gd name="connsiteX26" fmla="*/ 11717867 w 11717867"/>
              <a:gd name="connsiteY26" fmla="*/ 376802 h 6186309"/>
              <a:gd name="connsiteX27" fmla="*/ 11717867 w 11717867"/>
              <a:gd name="connsiteY27" fmla="*/ 939194 h 6186309"/>
              <a:gd name="connsiteX28" fmla="*/ 11717867 w 11717867"/>
              <a:gd name="connsiteY28" fmla="*/ 1563449 h 6186309"/>
              <a:gd name="connsiteX29" fmla="*/ 11717867 w 11717867"/>
              <a:gd name="connsiteY29" fmla="*/ 2063978 h 6186309"/>
              <a:gd name="connsiteX30" fmla="*/ 11717867 w 11717867"/>
              <a:gd name="connsiteY30" fmla="*/ 2502643 h 6186309"/>
              <a:gd name="connsiteX31" fmla="*/ 11717867 w 11717867"/>
              <a:gd name="connsiteY31" fmla="*/ 2941309 h 6186309"/>
              <a:gd name="connsiteX32" fmla="*/ 11717867 w 11717867"/>
              <a:gd name="connsiteY32" fmla="*/ 3565564 h 6186309"/>
              <a:gd name="connsiteX33" fmla="*/ 11717867 w 11717867"/>
              <a:gd name="connsiteY33" fmla="*/ 3942366 h 6186309"/>
              <a:gd name="connsiteX34" fmla="*/ 11717867 w 11717867"/>
              <a:gd name="connsiteY34" fmla="*/ 4442895 h 6186309"/>
              <a:gd name="connsiteX35" fmla="*/ 11717867 w 11717867"/>
              <a:gd name="connsiteY35" fmla="*/ 5005286 h 6186309"/>
              <a:gd name="connsiteX36" fmla="*/ 11717867 w 11717867"/>
              <a:gd name="connsiteY36" fmla="*/ 5443952 h 6186309"/>
              <a:gd name="connsiteX37" fmla="*/ 11717867 w 11717867"/>
              <a:gd name="connsiteY37" fmla="*/ 6186309 h 6186309"/>
              <a:gd name="connsiteX38" fmla="*/ 11483510 w 11717867"/>
              <a:gd name="connsiteY38" fmla="*/ 6186309 h 6186309"/>
              <a:gd name="connsiteX39" fmla="*/ 11249152 w 11717867"/>
              <a:gd name="connsiteY39" fmla="*/ 6186309 h 6186309"/>
              <a:gd name="connsiteX40" fmla="*/ 10428902 w 11717867"/>
              <a:gd name="connsiteY40" fmla="*/ 6186309 h 6186309"/>
              <a:gd name="connsiteX41" fmla="*/ 9960187 w 11717867"/>
              <a:gd name="connsiteY41" fmla="*/ 6186309 h 6186309"/>
              <a:gd name="connsiteX42" fmla="*/ 9139936 w 11717867"/>
              <a:gd name="connsiteY42" fmla="*/ 6186309 h 6186309"/>
              <a:gd name="connsiteX43" fmla="*/ 8554043 w 11717867"/>
              <a:gd name="connsiteY43" fmla="*/ 6186309 h 6186309"/>
              <a:gd name="connsiteX44" fmla="*/ 8319686 w 11717867"/>
              <a:gd name="connsiteY44" fmla="*/ 6186309 h 6186309"/>
              <a:gd name="connsiteX45" fmla="*/ 7968150 w 11717867"/>
              <a:gd name="connsiteY45" fmla="*/ 6186309 h 6186309"/>
              <a:gd name="connsiteX46" fmla="*/ 7499435 w 11717867"/>
              <a:gd name="connsiteY46" fmla="*/ 6186309 h 6186309"/>
              <a:gd name="connsiteX47" fmla="*/ 6796363 w 11717867"/>
              <a:gd name="connsiteY47" fmla="*/ 6186309 h 6186309"/>
              <a:gd name="connsiteX48" fmla="*/ 6093291 w 11717867"/>
              <a:gd name="connsiteY48" fmla="*/ 6186309 h 6186309"/>
              <a:gd name="connsiteX49" fmla="*/ 5507397 w 11717867"/>
              <a:gd name="connsiteY49" fmla="*/ 6186309 h 6186309"/>
              <a:gd name="connsiteX50" fmla="*/ 5038683 w 11717867"/>
              <a:gd name="connsiteY50" fmla="*/ 6186309 h 6186309"/>
              <a:gd name="connsiteX51" fmla="*/ 4218432 w 11717867"/>
              <a:gd name="connsiteY51" fmla="*/ 6186309 h 6186309"/>
              <a:gd name="connsiteX52" fmla="*/ 3632539 w 11717867"/>
              <a:gd name="connsiteY52" fmla="*/ 6186309 h 6186309"/>
              <a:gd name="connsiteX53" fmla="*/ 3281003 w 11717867"/>
              <a:gd name="connsiteY53" fmla="*/ 6186309 h 6186309"/>
              <a:gd name="connsiteX54" fmla="*/ 2929467 w 11717867"/>
              <a:gd name="connsiteY54" fmla="*/ 6186309 h 6186309"/>
              <a:gd name="connsiteX55" fmla="*/ 2695109 w 11717867"/>
              <a:gd name="connsiteY55" fmla="*/ 6186309 h 6186309"/>
              <a:gd name="connsiteX56" fmla="*/ 2109216 w 11717867"/>
              <a:gd name="connsiteY56" fmla="*/ 6186309 h 6186309"/>
              <a:gd name="connsiteX57" fmla="*/ 1757680 w 11717867"/>
              <a:gd name="connsiteY57" fmla="*/ 6186309 h 6186309"/>
              <a:gd name="connsiteX58" fmla="*/ 937429 w 11717867"/>
              <a:gd name="connsiteY58" fmla="*/ 6186309 h 6186309"/>
              <a:gd name="connsiteX59" fmla="*/ 0 w 11717867"/>
              <a:gd name="connsiteY59" fmla="*/ 6186309 h 6186309"/>
              <a:gd name="connsiteX60" fmla="*/ 0 w 11717867"/>
              <a:gd name="connsiteY60" fmla="*/ 5685780 h 6186309"/>
              <a:gd name="connsiteX61" fmla="*/ 0 w 11717867"/>
              <a:gd name="connsiteY61" fmla="*/ 5061526 h 6186309"/>
              <a:gd name="connsiteX62" fmla="*/ 0 w 11717867"/>
              <a:gd name="connsiteY62" fmla="*/ 4684723 h 6186309"/>
              <a:gd name="connsiteX63" fmla="*/ 0 w 11717867"/>
              <a:gd name="connsiteY63" fmla="*/ 4246058 h 6186309"/>
              <a:gd name="connsiteX64" fmla="*/ 0 w 11717867"/>
              <a:gd name="connsiteY64" fmla="*/ 3621803 h 6186309"/>
              <a:gd name="connsiteX65" fmla="*/ 0 w 11717867"/>
              <a:gd name="connsiteY65" fmla="*/ 2935685 h 6186309"/>
              <a:gd name="connsiteX66" fmla="*/ 0 w 11717867"/>
              <a:gd name="connsiteY66" fmla="*/ 2249567 h 6186309"/>
              <a:gd name="connsiteX67" fmla="*/ 0 w 11717867"/>
              <a:gd name="connsiteY67" fmla="*/ 1687175 h 6186309"/>
              <a:gd name="connsiteX68" fmla="*/ 0 w 11717867"/>
              <a:gd name="connsiteY68" fmla="*/ 1186647 h 6186309"/>
              <a:gd name="connsiteX69" fmla="*/ 0 w 11717867"/>
              <a:gd name="connsiteY69" fmla="*/ 624255 h 6186309"/>
              <a:gd name="connsiteX70" fmla="*/ 0 w 11717867"/>
              <a:gd name="connsiteY70" fmla="*/ 0 h 6186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11717867" h="6186309" fill="none" extrusionOk="0">
                <a:moveTo>
                  <a:pt x="0" y="0"/>
                </a:moveTo>
                <a:cubicBezTo>
                  <a:pt x="100632" y="-52013"/>
                  <a:pt x="323942" y="38274"/>
                  <a:pt x="468715" y="0"/>
                </a:cubicBezTo>
                <a:cubicBezTo>
                  <a:pt x="613488" y="-38274"/>
                  <a:pt x="908838" y="16014"/>
                  <a:pt x="1171787" y="0"/>
                </a:cubicBezTo>
                <a:cubicBezTo>
                  <a:pt x="1434736" y="-16014"/>
                  <a:pt x="1433733" y="5100"/>
                  <a:pt x="1640501" y="0"/>
                </a:cubicBezTo>
                <a:cubicBezTo>
                  <a:pt x="1847269" y="-5100"/>
                  <a:pt x="1788165" y="20431"/>
                  <a:pt x="1874859" y="0"/>
                </a:cubicBezTo>
                <a:cubicBezTo>
                  <a:pt x="1961553" y="-20431"/>
                  <a:pt x="2235414" y="4650"/>
                  <a:pt x="2343573" y="0"/>
                </a:cubicBezTo>
                <a:cubicBezTo>
                  <a:pt x="2451732" y="-4650"/>
                  <a:pt x="2695912" y="45725"/>
                  <a:pt x="3046645" y="0"/>
                </a:cubicBezTo>
                <a:cubicBezTo>
                  <a:pt x="3397378" y="-45725"/>
                  <a:pt x="3634047" y="2107"/>
                  <a:pt x="3866896" y="0"/>
                </a:cubicBezTo>
                <a:cubicBezTo>
                  <a:pt x="4099745" y="-2107"/>
                  <a:pt x="4000423" y="4928"/>
                  <a:pt x="4101253" y="0"/>
                </a:cubicBezTo>
                <a:cubicBezTo>
                  <a:pt x="4202083" y="-4928"/>
                  <a:pt x="4276206" y="23158"/>
                  <a:pt x="4335611" y="0"/>
                </a:cubicBezTo>
                <a:cubicBezTo>
                  <a:pt x="4395016" y="-23158"/>
                  <a:pt x="4940005" y="13697"/>
                  <a:pt x="5155861" y="0"/>
                </a:cubicBezTo>
                <a:cubicBezTo>
                  <a:pt x="5371717" y="-13697"/>
                  <a:pt x="5315193" y="27135"/>
                  <a:pt x="5390219" y="0"/>
                </a:cubicBezTo>
                <a:cubicBezTo>
                  <a:pt x="5465245" y="-27135"/>
                  <a:pt x="5707139" y="66631"/>
                  <a:pt x="5976112" y="0"/>
                </a:cubicBezTo>
                <a:cubicBezTo>
                  <a:pt x="6245085" y="-66631"/>
                  <a:pt x="6164351" y="17343"/>
                  <a:pt x="6327648" y="0"/>
                </a:cubicBezTo>
                <a:cubicBezTo>
                  <a:pt x="6490945" y="-17343"/>
                  <a:pt x="6558954" y="22099"/>
                  <a:pt x="6679184" y="0"/>
                </a:cubicBezTo>
                <a:cubicBezTo>
                  <a:pt x="6799414" y="-22099"/>
                  <a:pt x="6930156" y="28033"/>
                  <a:pt x="7030720" y="0"/>
                </a:cubicBezTo>
                <a:cubicBezTo>
                  <a:pt x="7131284" y="-28033"/>
                  <a:pt x="7259178" y="27106"/>
                  <a:pt x="7382256" y="0"/>
                </a:cubicBezTo>
                <a:cubicBezTo>
                  <a:pt x="7505334" y="-27106"/>
                  <a:pt x="7674942" y="1979"/>
                  <a:pt x="7850971" y="0"/>
                </a:cubicBezTo>
                <a:cubicBezTo>
                  <a:pt x="8027001" y="-1979"/>
                  <a:pt x="8066014" y="10642"/>
                  <a:pt x="8202507" y="0"/>
                </a:cubicBezTo>
                <a:cubicBezTo>
                  <a:pt x="8339000" y="-10642"/>
                  <a:pt x="8468036" y="26395"/>
                  <a:pt x="8671222" y="0"/>
                </a:cubicBezTo>
                <a:cubicBezTo>
                  <a:pt x="8874408" y="-26395"/>
                  <a:pt x="9228838" y="19617"/>
                  <a:pt x="9374294" y="0"/>
                </a:cubicBezTo>
                <a:cubicBezTo>
                  <a:pt x="9519750" y="-19617"/>
                  <a:pt x="9630359" y="8862"/>
                  <a:pt x="9725830" y="0"/>
                </a:cubicBezTo>
                <a:cubicBezTo>
                  <a:pt x="9821301" y="-8862"/>
                  <a:pt x="9886090" y="11556"/>
                  <a:pt x="9960187" y="0"/>
                </a:cubicBezTo>
                <a:cubicBezTo>
                  <a:pt x="10034284" y="-11556"/>
                  <a:pt x="10414133" y="36977"/>
                  <a:pt x="10780438" y="0"/>
                </a:cubicBezTo>
                <a:cubicBezTo>
                  <a:pt x="11146743" y="-36977"/>
                  <a:pt x="10952554" y="4149"/>
                  <a:pt x="11014795" y="0"/>
                </a:cubicBezTo>
                <a:cubicBezTo>
                  <a:pt x="11077036" y="-4149"/>
                  <a:pt x="11558968" y="17296"/>
                  <a:pt x="11717867" y="0"/>
                </a:cubicBezTo>
                <a:cubicBezTo>
                  <a:pt x="11731231" y="161855"/>
                  <a:pt x="11715819" y="275617"/>
                  <a:pt x="11717867" y="376802"/>
                </a:cubicBezTo>
                <a:cubicBezTo>
                  <a:pt x="11719915" y="477987"/>
                  <a:pt x="11658700" y="794284"/>
                  <a:pt x="11717867" y="939194"/>
                </a:cubicBezTo>
                <a:cubicBezTo>
                  <a:pt x="11777034" y="1084104"/>
                  <a:pt x="11653704" y="1271348"/>
                  <a:pt x="11717867" y="1563449"/>
                </a:cubicBezTo>
                <a:cubicBezTo>
                  <a:pt x="11782030" y="1855551"/>
                  <a:pt x="11708135" y="1912194"/>
                  <a:pt x="11717867" y="2063978"/>
                </a:cubicBezTo>
                <a:cubicBezTo>
                  <a:pt x="11727599" y="2215762"/>
                  <a:pt x="11717220" y="2401775"/>
                  <a:pt x="11717867" y="2502643"/>
                </a:cubicBezTo>
                <a:cubicBezTo>
                  <a:pt x="11718514" y="2603512"/>
                  <a:pt x="11671316" y="2786468"/>
                  <a:pt x="11717867" y="2941309"/>
                </a:cubicBezTo>
                <a:cubicBezTo>
                  <a:pt x="11764418" y="3096150"/>
                  <a:pt x="11700662" y="3426010"/>
                  <a:pt x="11717867" y="3565564"/>
                </a:cubicBezTo>
                <a:cubicBezTo>
                  <a:pt x="11735072" y="3705118"/>
                  <a:pt x="11698864" y="3813525"/>
                  <a:pt x="11717867" y="3942366"/>
                </a:cubicBezTo>
                <a:cubicBezTo>
                  <a:pt x="11736870" y="4071207"/>
                  <a:pt x="11685752" y="4220935"/>
                  <a:pt x="11717867" y="4442895"/>
                </a:cubicBezTo>
                <a:cubicBezTo>
                  <a:pt x="11749982" y="4664855"/>
                  <a:pt x="11671637" y="4830976"/>
                  <a:pt x="11717867" y="5005286"/>
                </a:cubicBezTo>
                <a:cubicBezTo>
                  <a:pt x="11764097" y="5179596"/>
                  <a:pt x="11694447" y="5338664"/>
                  <a:pt x="11717867" y="5443952"/>
                </a:cubicBezTo>
                <a:cubicBezTo>
                  <a:pt x="11741287" y="5549240"/>
                  <a:pt x="11660601" y="5976704"/>
                  <a:pt x="11717867" y="6186309"/>
                </a:cubicBezTo>
                <a:cubicBezTo>
                  <a:pt x="11603021" y="6202034"/>
                  <a:pt x="11583745" y="6183075"/>
                  <a:pt x="11483510" y="6186309"/>
                </a:cubicBezTo>
                <a:cubicBezTo>
                  <a:pt x="11383275" y="6189543"/>
                  <a:pt x="11310392" y="6181642"/>
                  <a:pt x="11249152" y="6186309"/>
                </a:cubicBezTo>
                <a:cubicBezTo>
                  <a:pt x="11187912" y="6190976"/>
                  <a:pt x="10692336" y="6122196"/>
                  <a:pt x="10428902" y="6186309"/>
                </a:cubicBezTo>
                <a:cubicBezTo>
                  <a:pt x="10165468" y="6250422"/>
                  <a:pt x="10085395" y="6149338"/>
                  <a:pt x="9960187" y="6186309"/>
                </a:cubicBezTo>
                <a:cubicBezTo>
                  <a:pt x="9834979" y="6223280"/>
                  <a:pt x="9524931" y="6123038"/>
                  <a:pt x="9139936" y="6186309"/>
                </a:cubicBezTo>
                <a:cubicBezTo>
                  <a:pt x="8754941" y="6249580"/>
                  <a:pt x="8698923" y="6118075"/>
                  <a:pt x="8554043" y="6186309"/>
                </a:cubicBezTo>
                <a:cubicBezTo>
                  <a:pt x="8409163" y="6254543"/>
                  <a:pt x="8421981" y="6177968"/>
                  <a:pt x="8319686" y="6186309"/>
                </a:cubicBezTo>
                <a:cubicBezTo>
                  <a:pt x="8217391" y="6194650"/>
                  <a:pt x="8126173" y="6176422"/>
                  <a:pt x="7968150" y="6186309"/>
                </a:cubicBezTo>
                <a:cubicBezTo>
                  <a:pt x="7810127" y="6196196"/>
                  <a:pt x="7696204" y="6159318"/>
                  <a:pt x="7499435" y="6186309"/>
                </a:cubicBezTo>
                <a:cubicBezTo>
                  <a:pt x="7302667" y="6213300"/>
                  <a:pt x="7135065" y="6143195"/>
                  <a:pt x="6796363" y="6186309"/>
                </a:cubicBezTo>
                <a:cubicBezTo>
                  <a:pt x="6457661" y="6229423"/>
                  <a:pt x="6346060" y="6146933"/>
                  <a:pt x="6093291" y="6186309"/>
                </a:cubicBezTo>
                <a:cubicBezTo>
                  <a:pt x="5840522" y="6225685"/>
                  <a:pt x="5684602" y="6153721"/>
                  <a:pt x="5507397" y="6186309"/>
                </a:cubicBezTo>
                <a:cubicBezTo>
                  <a:pt x="5330192" y="6218897"/>
                  <a:pt x="5155158" y="6180209"/>
                  <a:pt x="5038683" y="6186309"/>
                </a:cubicBezTo>
                <a:cubicBezTo>
                  <a:pt x="4922208" y="6192409"/>
                  <a:pt x="4508549" y="6175966"/>
                  <a:pt x="4218432" y="6186309"/>
                </a:cubicBezTo>
                <a:cubicBezTo>
                  <a:pt x="3928315" y="6196652"/>
                  <a:pt x="3914672" y="6122446"/>
                  <a:pt x="3632539" y="6186309"/>
                </a:cubicBezTo>
                <a:cubicBezTo>
                  <a:pt x="3350406" y="6250172"/>
                  <a:pt x="3366395" y="6147070"/>
                  <a:pt x="3281003" y="6186309"/>
                </a:cubicBezTo>
                <a:cubicBezTo>
                  <a:pt x="3195611" y="6225548"/>
                  <a:pt x="3037940" y="6174849"/>
                  <a:pt x="2929467" y="6186309"/>
                </a:cubicBezTo>
                <a:cubicBezTo>
                  <a:pt x="2820994" y="6197769"/>
                  <a:pt x="2754173" y="6182344"/>
                  <a:pt x="2695109" y="6186309"/>
                </a:cubicBezTo>
                <a:cubicBezTo>
                  <a:pt x="2636045" y="6190274"/>
                  <a:pt x="2252048" y="6140696"/>
                  <a:pt x="2109216" y="6186309"/>
                </a:cubicBezTo>
                <a:cubicBezTo>
                  <a:pt x="1966384" y="6231922"/>
                  <a:pt x="1886401" y="6161546"/>
                  <a:pt x="1757680" y="6186309"/>
                </a:cubicBezTo>
                <a:cubicBezTo>
                  <a:pt x="1628959" y="6211072"/>
                  <a:pt x="1221134" y="6153880"/>
                  <a:pt x="937429" y="6186309"/>
                </a:cubicBezTo>
                <a:cubicBezTo>
                  <a:pt x="653724" y="6218738"/>
                  <a:pt x="376095" y="6079604"/>
                  <a:pt x="0" y="6186309"/>
                </a:cubicBezTo>
                <a:cubicBezTo>
                  <a:pt x="-50200" y="6058963"/>
                  <a:pt x="41075" y="5865151"/>
                  <a:pt x="0" y="5685780"/>
                </a:cubicBezTo>
                <a:cubicBezTo>
                  <a:pt x="-41075" y="5506409"/>
                  <a:pt x="35684" y="5254538"/>
                  <a:pt x="0" y="5061526"/>
                </a:cubicBezTo>
                <a:cubicBezTo>
                  <a:pt x="-35684" y="4868514"/>
                  <a:pt x="43823" y="4781733"/>
                  <a:pt x="0" y="4684723"/>
                </a:cubicBezTo>
                <a:cubicBezTo>
                  <a:pt x="-43823" y="4587713"/>
                  <a:pt x="11333" y="4444942"/>
                  <a:pt x="0" y="4246058"/>
                </a:cubicBezTo>
                <a:cubicBezTo>
                  <a:pt x="-11333" y="4047174"/>
                  <a:pt x="62712" y="3875224"/>
                  <a:pt x="0" y="3621803"/>
                </a:cubicBezTo>
                <a:cubicBezTo>
                  <a:pt x="-62712" y="3368383"/>
                  <a:pt x="70958" y="3278416"/>
                  <a:pt x="0" y="2935685"/>
                </a:cubicBezTo>
                <a:cubicBezTo>
                  <a:pt x="-70958" y="2592954"/>
                  <a:pt x="60493" y="2498218"/>
                  <a:pt x="0" y="2249567"/>
                </a:cubicBezTo>
                <a:cubicBezTo>
                  <a:pt x="-60493" y="2000916"/>
                  <a:pt x="46048" y="1934838"/>
                  <a:pt x="0" y="1687175"/>
                </a:cubicBezTo>
                <a:cubicBezTo>
                  <a:pt x="-46048" y="1439512"/>
                  <a:pt x="41422" y="1416711"/>
                  <a:pt x="0" y="1186647"/>
                </a:cubicBezTo>
                <a:cubicBezTo>
                  <a:pt x="-41422" y="956583"/>
                  <a:pt x="49791" y="836445"/>
                  <a:pt x="0" y="624255"/>
                </a:cubicBezTo>
                <a:cubicBezTo>
                  <a:pt x="-49791" y="412065"/>
                  <a:pt x="59959" y="237809"/>
                  <a:pt x="0" y="0"/>
                </a:cubicBezTo>
                <a:close/>
              </a:path>
              <a:path w="11717867" h="6186309" stroke="0" extrusionOk="0">
                <a:moveTo>
                  <a:pt x="0" y="0"/>
                </a:moveTo>
                <a:cubicBezTo>
                  <a:pt x="161057" y="-1632"/>
                  <a:pt x="236580" y="35146"/>
                  <a:pt x="468715" y="0"/>
                </a:cubicBezTo>
                <a:cubicBezTo>
                  <a:pt x="700850" y="-35146"/>
                  <a:pt x="602876" y="19500"/>
                  <a:pt x="703072" y="0"/>
                </a:cubicBezTo>
                <a:cubicBezTo>
                  <a:pt x="803268" y="-19500"/>
                  <a:pt x="1234012" y="7152"/>
                  <a:pt x="1523323" y="0"/>
                </a:cubicBezTo>
                <a:cubicBezTo>
                  <a:pt x="1812634" y="-7152"/>
                  <a:pt x="1759489" y="3134"/>
                  <a:pt x="1992037" y="0"/>
                </a:cubicBezTo>
                <a:cubicBezTo>
                  <a:pt x="2224585" y="-3134"/>
                  <a:pt x="2313538" y="27389"/>
                  <a:pt x="2460752" y="0"/>
                </a:cubicBezTo>
                <a:cubicBezTo>
                  <a:pt x="2607966" y="-27389"/>
                  <a:pt x="3000425" y="46562"/>
                  <a:pt x="3281003" y="0"/>
                </a:cubicBezTo>
                <a:cubicBezTo>
                  <a:pt x="3561581" y="-46562"/>
                  <a:pt x="3495268" y="9372"/>
                  <a:pt x="3632539" y="0"/>
                </a:cubicBezTo>
                <a:cubicBezTo>
                  <a:pt x="3769810" y="-9372"/>
                  <a:pt x="4114865" y="71691"/>
                  <a:pt x="4452789" y="0"/>
                </a:cubicBezTo>
                <a:cubicBezTo>
                  <a:pt x="4790713" y="-71691"/>
                  <a:pt x="4884560" y="48689"/>
                  <a:pt x="5273040" y="0"/>
                </a:cubicBezTo>
                <a:cubicBezTo>
                  <a:pt x="5661520" y="-48689"/>
                  <a:pt x="5589726" y="42024"/>
                  <a:pt x="5858934" y="0"/>
                </a:cubicBezTo>
                <a:cubicBezTo>
                  <a:pt x="6128142" y="-42024"/>
                  <a:pt x="6341650" y="27279"/>
                  <a:pt x="6679184" y="0"/>
                </a:cubicBezTo>
                <a:cubicBezTo>
                  <a:pt x="7016718" y="-27279"/>
                  <a:pt x="6960005" y="41792"/>
                  <a:pt x="7147899" y="0"/>
                </a:cubicBezTo>
                <a:cubicBezTo>
                  <a:pt x="7335794" y="-41792"/>
                  <a:pt x="7485501" y="14770"/>
                  <a:pt x="7616614" y="0"/>
                </a:cubicBezTo>
                <a:cubicBezTo>
                  <a:pt x="7747728" y="-14770"/>
                  <a:pt x="8005644" y="1652"/>
                  <a:pt x="8319686" y="0"/>
                </a:cubicBezTo>
                <a:cubicBezTo>
                  <a:pt x="8633728" y="-1652"/>
                  <a:pt x="8653126" y="44292"/>
                  <a:pt x="8788400" y="0"/>
                </a:cubicBezTo>
                <a:cubicBezTo>
                  <a:pt x="8923674" y="-44292"/>
                  <a:pt x="9438641" y="88511"/>
                  <a:pt x="9608651" y="0"/>
                </a:cubicBezTo>
                <a:cubicBezTo>
                  <a:pt x="9778661" y="-88511"/>
                  <a:pt x="10045189" y="90443"/>
                  <a:pt x="10428902" y="0"/>
                </a:cubicBezTo>
                <a:cubicBezTo>
                  <a:pt x="10812615" y="-90443"/>
                  <a:pt x="10770190" y="51743"/>
                  <a:pt x="11014795" y="0"/>
                </a:cubicBezTo>
                <a:cubicBezTo>
                  <a:pt x="11259400" y="-51743"/>
                  <a:pt x="11441118" y="23558"/>
                  <a:pt x="11717867" y="0"/>
                </a:cubicBezTo>
                <a:cubicBezTo>
                  <a:pt x="11719326" y="162948"/>
                  <a:pt x="11673291" y="283206"/>
                  <a:pt x="11717867" y="376802"/>
                </a:cubicBezTo>
                <a:cubicBezTo>
                  <a:pt x="11762443" y="470398"/>
                  <a:pt x="11691808" y="707353"/>
                  <a:pt x="11717867" y="815468"/>
                </a:cubicBezTo>
                <a:cubicBezTo>
                  <a:pt x="11743926" y="923583"/>
                  <a:pt x="11682904" y="1128631"/>
                  <a:pt x="11717867" y="1439723"/>
                </a:cubicBezTo>
                <a:cubicBezTo>
                  <a:pt x="11752830" y="1750815"/>
                  <a:pt x="11712226" y="1828310"/>
                  <a:pt x="11717867" y="1940251"/>
                </a:cubicBezTo>
                <a:cubicBezTo>
                  <a:pt x="11723508" y="2052192"/>
                  <a:pt x="11707791" y="2194095"/>
                  <a:pt x="11717867" y="2378917"/>
                </a:cubicBezTo>
                <a:cubicBezTo>
                  <a:pt x="11727943" y="2563739"/>
                  <a:pt x="11659197" y="2867029"/>
                  <a:pt x="11717867" y="3003172"/>
                </a:cubicBezTo>
                <a:cubicBezTo>
                  <a:pt x="11776537" y="3139316"/>
                  <a:pt x="11682353" y="3443332"/>
                  <a:pt x="11717867" y="3565564"/>
                </a:cubicBezTo>
                <a:cubicBezTo>
                  <a:pt x="11753381" y="3687796"/>
                  <a:pt x="11674888" y="4008649"/>
                  <a:pt x="11717867" y="4127955"/>
                </a:cubicBezTo>
                <a:cubicBezTo>
                  <a:pt x="11760846" y="4247261"/>
                  <a:pt x="11699538" y="4483296"/>
                  <a:pt x="11717867" y="4814073"/>
                </a:cubicBezTo>
                <a:cubicBezTo>
                  <a:pt x="11736196" y="5144850"/>
                  <a:pt x="11695553" y="5163895"/>
                  <a:pt x="11717867" y="5438328"/>
                </a:cubicBezTo>
                <a:cubicBezTo>
                  <a:pt x="11740181" y="5712762"/>
                  <a:pt x="11681028" y="5859084"/>
                  <a:pt x="11717867" y="6186309"/>
                </a:cubicBezTo>
                <a:cubicBezTo>
                  <a:pt x="11514185" y="6193045"/>
                  <a:pt x="11433724" y="6150719"/>
                  <a:pt x="11249152" y="6186309"/>
                </a:cubicBezTo>
                <a:cubicBezTo>
                  <a:pt x="11064581" y="6221899"/>
                  <a:pt x="11088007" y="6168227"/>
                  <a:pt x="11014795" y="6186309"/>
                </a:cubicBezTo>
                <a:cubicBezTo>
                  <a:pt x="10941583" y="6204391"/>
                  <a:pt x="10557479" y="6124180"/>
                  <a:pt x="10311723" y="6186309"/>
                </a:cubicBezTo>
                <a:cubicBezTo>
                  <a:pt x="10065967" y="6248438"/>
                  <a:pt x="10092554" y="6186020"/>
                  <a:pt x="9960187" y="6186309"/>
                </a:cubicBezTo>
                <a:cubicBezTo>
                  <a:pt x="9827820" y="6186598"/>
                  <a:pt x="9800699" y="6177070"/>
                  <a:pt x="9725830" y="6186309"/>
                </a:cubicBezTo>
                <a:cubicBezTo>
                  <a:pt x="9650961" y="6195548"/>
                  <a:pt x="9489565" y="6144876"/>
                  <a:pt x="9374294" y="6186309"/>
                </a:cubicBezTo>
                <a:cubicBezTo>
                  <a:pt x="9259023" y="6227742"/>
                  <a:pt x="8846333" y="6120464"/>
                  <a:pt x="8671222" y="6186309"/>
                </a:cubicBezTo>
                <a:cubicBezTo>
                  <a:pt x="8496111" y="6252154"/>
                  <a:pt x="8493945" y="6180468"/>
                  <a:pt x="8319686" y="6186309"/>
                </a:cubicBezTo>
                <a:cubicBezTo>
                  <a:pt x="8145427" y="6192150"/>
                  <a:pt x="8154294" y="6184944"/>
                  <a:pt x="8085328" y="6186309"/>
                </a:cubicBezTo>
                <a:cubicBezTo>
                  <a:pt x="8016362" y="6187674"/>
                  <a:pt x="7890909" y="6155799"/>
                  <a:pt x="7733792" y="6186309"/>
                </a:cubicBezTo>
                <a:cubicBezTo>
                  <a:pt x="7576675" y="6216819"/>
                  <a:pt x="7479820" y="6147925"/>
                  <a:pt x="7265078" y="6186309"/>
                </a:cubicBezTo>
                <a:cubicBezTo>
                  <a:pt x="7050336" y="6224693"/>
                  <a:pt x="6921259" y="6168117"/>
                  <a:pt x="6679184" y="6186309"/>
                </a:cubicBezTo>
                <a:cubicBezTo>
                  <a:pt x="6437109" y="6204501"/>
                  <a:pt x="6466718" y="6150315"/>
                  <a:pt x="6327648" y="6186309"/>
                </a:cubicBezTo>
                <a:cubicBezTo>
                  <a:pt x="6188578" y="6222303"/>
                  <a:pt x="5897387" y="6091322"/>
                  <a:pt x="5507397" y="6186309"/>
                </a:cubicBezTo>
                <a:cubicBezTo>
                  <a:pt x="5117407" y="6281296"/>
                  <a:pt x="5091846" y="6151220"/>
                  <a:pt x="4921504" y="6186309"/>
                </a:cubicBezTo>
                <a:cubicBezTo>
                  <a:pt x="4751162" y="6221398"/>
                  <a:pt x="4370910" y="6161196"/>
                  <a:pt x="4101253" y="6186309"/>
                </a:cubicBezTo>
                <a:cubicBezTo>
                  <a:pt x="3831596" y="6211422"/>
                  <a:pt x="3616375" y="6106848"/>
                  <a:pt x="3398181" y="6186309"/>
                </a:cubicBezTo>
                <a:cubicBezTo>
                  <a:pt x="3179987" y="6265770"/>
                  <a:pt x="3048610" y="6133260"/>
                  <a:pt x="2929467" y="6186309"/>
                </a:cubicBezTo>
                <a:cubicBezTo>
                  <a:pt x="2810324" y="6239358"/>
                  <a:pt x="2569097" y="6170588"/>
                  <a:pt x="2226395" y="6186309"/>
                </a:cubicBezTo>
                <a:cubicBezTo>
                  <a:pt x="1883693" y="6202030"/>
                  <a:pt x="2046886" y="6152379"/>
                  <a:pt x="1874859" y="6186309"/>
                </a:cubicBezTo>
                <a:cubicBezTo>
                  <a:pt x="1702832" y="6220239"/>
                  <a:pt x="1484737" y="6166661"/>
                  <a:pt x="1288965" y="6186309"/>
                </a:cubicBezTo>
                <a:cubicBezTo>
                  <a:pt x="1093193" y="6205957"/>
                  <a:pt x="1134414" y="6167914"/>
                  <a:pt x="1054608" y="6186309"/>
                </a:cubicBezTo>
                <a:cubicBezTo>
                  <a:pt x="974802" y="6204704"/>
                  <a:pt x="393979" y="6176532"/>
                  <a:pt x="0" y="6186309"/>
                </a:cubicBezTo>
                <a:cubicBezTo>
                  <a:pt x="-48756" y="5960076"/>
                  <a:pt x="38502" y="5855544"/>
                  <a:pt x="0" y="5623917"/>
                </a:cubicBezTo>
                <a:cubicBezTo>
                  <a:pt x="-38502" y="5392290"/>
                  <a:pt x="3088" y="5266267"/>
                  <a:pt x="0" y="4999662"/>
                </a:cubicBezTo>
                <a:cubicBezTo>
                  <a:pt x="-3088" y="4733058"/>
                  <a:pt x="57263" y="4675008"/>
                  <a:pt x="0" y="4375408"/>
                </a:cubicBezTo>
                <a:cubicBezTo>
                  <a:pt x="-57263" y="4075808"/>
                  <a:pt x="44029" y="4060726"/>
                  <a:pt x="0" y="3936742"/>
                </a:cubicBezTo>
                <a:cubicBezTo>
                  <a:pt x="-44029" y="3812758"/>
                  <a:pt x="41757" y="3435164"/>
                  <a:pt x="0" y="3250624"/>
                </a:cubicBezTo>
                <a:cubicBezTo>
                  <a:pt x="-41757" y="3066084"/>
                  <a:pt x="2667" y="2876732"/>
                  <a:pt x="0" y="2688232"/>
                </a:cubicBezTo>
                <a:cubicBezTo>
                  <a:pt x="-2667" y="2499732"/>
                  <a:pt x="17299" y="2446505"/>
                  <a:pt x="0" y="2311430"/>
                </a:cubicBezTo>
                <a:cubicBezTo>
                  <a:pt x="-17299" y="2176355"/>
                  <a:pt x="5071" y="1904104"/>
                  <a:pt x="0" y="1749038"/>
                </a:cubicBezTo>
                <a:cubicBezTo>
                  <a:pt x="-5071" y="1593972"/>
                  <a:pt x="54670" y="1403472"/>
                  <a:pt x="0" y="1248510"/>
                </a:cubicBezTo>
                <a:cubicBezTo>
                  <a:pt x="-54670" y="1093548"/>
                  <a:pt x="25463" y="882622"/>
                  <a:pt x="0" y="747981"/>
                </a:cubicBezTo>
                <a:cubicBezTo>
                  <a:pt x="-25463" y="613340"/>
                  <a:pt x="25546" y="164116"/>
                  <a:pt x="0" y="0"/>
                </a:cubicBezTo>
                <a:close/>
              </a:path>
            </a:pathLst>
          </a:custGeom>
          <a:noFill/>
          <a:ln w="28575">
            <a:solidFill>
              <a:schemeClr val="tx1"/>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txBody>
          <a:bodyPr wrap="square" rtlCol="0">
            <a:spAutoFit/>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13" name="TextBox 12"/>
          <p:cNvSpPr txBox="1"/>
          <p:nvPr/>
        </p:nvSpPr>
        <p:spPr>
          <a:xfrm>
            <a:off x="5400645" y="2828835"/>
            <a:ext cx="2718033" cy="1200329"/>
          </a:xfrm>
          <a:prstGeom prst="rect">
            <a:avLst/>
          </a:prstGeom>
          <a:noFill/>
        </p:spPr>
        <p:txBody>
          <a:bodyPr wrap="square" rtlCol="0">
            <a:spAutoFit/>
          </a:bodyPr>
          <a:lstStyle/>
          <a:p>
            <a:pPr algn="ctr"/>
            <a:r>
              <a:rPr lang="en-GB" sz="2400" b="1" dirty="0">
                <a:solidFill>
                  <a:srgbClr val="FF00FF"/>
                </a:solidFill>
              </a:rPr>
              <a:t>Why has globalisation accelerated? </a:t>
            </a:r>
          </a:p>
        </p:txBody>
      </p:sp>
      <p:sp>
        <p:nvSpPr>
          <p:cNvPr id="15" name="Rectangle 14"/>
          <p:cNvSpPr/>
          <p:nvPr/>
        </p:nvSpPr>
        <p:spPr>
          <a:xfrm rot="772876">
            <a:off x="5696125" y="4311941"/>
            <a:ext cx="629174" cy="79695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7" name="Picture 16" descr="A close up of a logo&#10;&#10;Description automatically generated">
            <a:extLst>
              <a:ext uri="{FF2B5EF4-FFF2-40B4-BE49-F238E27FC236}">
                <a16:creationId xmlns:a16="http://schemas.microsoft.com/office/drawing/2014/main" id="{5A77BCC9-538F-AE42-9F0A-94F44EE4B853}"/>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25977" y1="24771" x2="25977" y2="24771"/>
                        <a14:foregroundMark x1="28125" y1="33716" x2="28125" y2="33716"/>
                        <a14:foregroundMark x1="32031" y1="44954" x2="32031" y2="44954"/>
                        <a14:foregroundMark x1="38086" y1="55046" x2="38086" y2="55046"/>
                        <a14:foregroundMark x1="32813" y1="43578" x2="32813" y2="43578"/>
                        <a14:foregroundMark x1="37695" y1="52523" x2="37695" y2="52523"/>
                        <a14:foregroundMark x1="42969" y1="61009" x2="42969" y2="61009"/>
                        <a14:foregroundMark x1="49805" y1="68578" x2="49805" y2="68578"/>
                        <a14:foregroundMark x1="55664" y1="75688" x2="55664" y2="75688"/>
                        <a14:foregroundMark x1="63477" y1="81881" x2="63477" y2="81881"/>
                        <a14:foregroundMark x1="70703" y1="85092" x2="70703" y2="85092"/>
                        <a14:foregroundMark x1="80273" y1="88532" x2="80273" y2="88532"/>
                        <a14:foregroundMark x1="87500" y1="89450" x2="87500" y2="89450"/>
                      </a14:backgroundRemoval>
                    </a14:imgEffect>
                  </a14:imgLayer>
                </a14:imgProps>
              </a:ext>
            </a:extLst>
          </a:blip>
          <a:stretch>
            <a:fillRect/>
          </a:stretch>
        </p:blipFill>
        <p:spPr>
          <a:xfrm rot="16200000" flipH="1" flipV="1">
            <a:off x="6957444" y="1863577"/>
            <a:ext cx="1071352" cy="912323"/>
          </a:xfrm>
          <a:prstGeom prst="rect">
            <a:avLst/>
          </a:prstGeom>
        </p:spPr>
      </p:pic>
      <p:pic>
        <p:nvPicPr>
          <p:cNvPr id="18" name="Picture 17" descr="A close up of a logo&#10;&#10;Description automatically generated">
            <a:extLst>
              <a:ext uri="{FF2B5EF4-FFF2-40B4-BE49-F238E27FC236}">
                <a16:creationId xmlns:a16="http://schemas.microsoft.com/office/drawing/2014/main" id="{5A77BCC9-538F-AE42-9F0A-94F44EE4B853}"/>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25977" y1="24771" x2="25977" y2="24771"/>
                        <a14:foregroundMark x1="28125" y1="33716" x2="28125" y2="33716"/>
                        <a14:foregroundMark x1="32031" y1="44954" x2="32031" y2="44954"/>
                        <a14:foregroundMark x1="38086" y1="55046" x2="38086" y2="55046"/>
                        <a14:foregroundMark x1="32813" y1="43578" x2="32813" y2="43578"/>
                        <a14:foregroundMark x1="37695" y1="52523" x2="37695" y2="52523"/>
                        <a14:foregroundMark x1="42969" y1="61009" x2="42969" y2="61009"/>
                        <a14:foregroundMark x1="49805" y1="68578" x2="49805" y2="68578"/>
                        <a14:foregroundMark x1="55664" y1="75688" x2="55664" y2="75688"/>
                        <a14:foregroundMark x1="63477" y1="81881" x2="63477" y2="81881"/>
                        <a14:foregroundMark x1="70703" y1="85092" x2="70703" y2="85092"/>
                        <a14:foregroundMark x1="80273" y1="88532" x2="80273" y2="88532"/>
                        <a14:foregroundMark x1="87500" y1="89450" x2="87500" y2="89450"/>
                      </a14:backgroundRemoval>
                    </a14:imgEffect>
                  </a14:imgLayer>
                </a14:imgProps>
              </a:ext>
            </a:extLst>
          </a:blip>
          <a:stretch>
            <a:fillRect/>
          </a:stretch>
        </p:blipFill>
        <p:spPr>
          <a:xfrm rot="19979519" flipH="1" flipV="1">
            <a:off x="7903956" y="3073272"/>
            <a:ext cx="1071352" cy="912323"/>
          </a:xfrm>
          <a:prstGeom prst="rect">
            <a:avLst/>
          </a:prstGeom>
        </p:spPr>
      </p:pic>
      <p:pic>
        <p:nvPicPr>
          <p:cNvPr id="19" name="Picture 18" descr="A close up of a logo&#10;&#10;Description automatically generated">
            <a:extLst>
              <a:ext uri="{FF2B5EF4-FFF2-40B4-BE49-F238E27FC236}">
                <a16:creationId xmlns:a16="http://schemas.microsoft.com/office/drawing/2014/main" id="{5A77BCC9-538F-AE42-9F0A-94F44EE4B853}"/>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25977" y1="24771" x2="25977" y2="24771"/>
                        <a14:foregroundMark x1="28125" y1="33716" x2="28125" y2="33716"/>
                        <a14:foregroundMark x1="32031" y1="44954" x2="32031" y2="44954"/>
                        <a14:foregroundMark x1="38086" y1="55046" x2="38086" y2="55046"/>
                        <a14:foregroundMark x1="32813" y1="43578" x2="32813" y2="43578"/>
                        <a14:foregroundMark x1="37695" y1="52523" x2="37695" y2="52523"/>
                        <a14:foregroundMark x1="42969" y1="61009" x2="42969" y2="61009"/>
                        <a14:foregroundMark x1="49805" y1="68578" x2="49805" y2="68578"/>
                        <a14:foregroundMark x1="55664" y1="75688" x2="55664" y2="75688"/>
                        <a14:foregroundMark x1="63477" y1="81881" x2="63477" y2="81881"/>
                        <a14:foregroundMark x1="70703" y1="85092" x2="70703" y2="85092"/>
                        <a14:foregroundMark x1="80273" y1="88532" x2="80273" y2="88532"/>
                        <a14:foregroundMark x1="87500" y1="89450" x2="87500" y2="89450"/>
                      </a14:backgroundRemoval>
                    </a14:imgEffect>
                  </a14:imgLayer>
                </a14:imgProps>
              </a:ext>
            </a:extLst>
          </a:blip>
          <a:stretch>
            <a:fillRect/>
          </a:stretch>
        </p:blipFill>
        <p:spPr>
          <a:xfrm rot="21026828" flipH="1" flipV="1">
            <a:off x="7261743" y="4198549"/>
            <a:ext cx="1071352" cy="912323"/>
          </a:xfrm>
          <a:prstGeom prst="rect">
            <a:avLst/>
          </a:prstGeom>
        </p:spPr>
      </p:pic>
      <p:pic>
        <p:nvPicPr>
          <p:cNvPr id="20" name="Picture 19" descr="A close up of a logo&#10;&#10;Description automatically generated">
            <a:extLst>
              <a:ext uri="{FF2B5EF4-FFF2-40B4-BE49-F238E27FC236}">
                <a16:creationId xmlns:a16="http://schemas.microsoft.com/office/drawing/2014/main" id="{5A77BCC9-538F-AE42-9F0A-94F44EE4B853}"/>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25977" y1="24771" x2="25977" y2="24771"/>
                        <a14:foregroundMark x1="28125" y1="33716" x2="28125" y2="33716"/>
                        <a14:foregroundMark x1="32031" y1="44954" x2="32031" y2="44954"/>
                        <a14:foregroundMark x1="38086" y1="55046" x2="38086" y2="55046"/>
                        <a14:foregroundMark x1="32813" y1="43578" x2="32813" y2="43578"/>
                        <a14:foregroundMark x1="37695" y1="52523" x2="37695" y2="52523"/>
                        <a14:foregroundMark x1="42969" y1="61009" x2="42969" y2="61009"/>
                        <a14:foregroundMark x1="49805" y1="68578" x2="49805" y2="68578"/>
                        <a14:foregroundMark x1="55664" y1="75688" x2="55664" y2="75688"/>
                        <a14:foregroundMark x1="63477" y1="81881" x2="63477" y2="81881"/>
                        <a14:foregroundMark x1="70703" y1="85092" x2="70703" y2="85092"/>
                        <a14:foregroundMark x1="80273" y1="88532" x2="80273" y2="88532"/>
                        <a14:foregroundMark x1="87500" y1="89450" x2="87500" y2="89450"/>
                      </a14:backgroundRemoval>
                    </a14:imgEffect>
                  </a14:imgLayer>
                </a14:imgProps>
              </a:ext>
            </a:extLst>
          </a:blip>
          <a:stretch>
            <a:fillRect/>
          </a:stretch>
        </p:blipFill>
        <p:spPr>
          <a:xfrm rot="9813159" flipH="1" flipV="1">
            <a:off x="5053076" y="2261338"/>
            <a:ext cx="1071352" cy="912323"/>
          </a:xfrm>
          <a:prstGeom prst="rect">
            <a:avLst/>
          </a:prstGeom>
        </p:spPr>
      </p:pic>
      <p:pic>
        <p:nvPicPr>
          <p:cNvPr id="21" name="Picture 20" descr="A close up of a logo&#10;&#10;Description automatically generated">
            <a:extLst>
              <a:ext uri="{FF2B5EF4-FFF2-40B4-BE49-F238E27FC236}">
                <a16:creationId xmlns:a16="http://schemas.microsoft.com/office/drawing/2014/main" id="{5A77BCC9-538F-AE42-9F0A-94F44EE4B853}"/>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25977" y1="24771" x2="25977" y2="24771"/>
                        <a14:foregroundMark x1="28125" y1="33716" x2="28125" y2="33716"/>
                        <a14:foregroundMark x1="32031" y1="44954" x2="32031" y2="44954"/>
                        <a14:foregroundMark x1="38086" y1="55046" x2="38086" y2="55046"/>
                        <a14:foregroundMark x1="32813" y1="43578" x2="32813" y2="43578"/>
                        <a14:foregroundMark x1="37695" y1="52523" x2="37695" y2="52523"/>
                        <a14:foregroundMark x1="42969" y1="61009" x2="42969" y2="61009"/>
                        <a14:foregroundMark x1="49805" y1="68578" x2="49805" y2="68578"/>
                        <a14:foregroundMark x1="55664" y1="75688" x2="55664" y2="75688"/>
                        <a14:foregroundMark x1="63477" y1="81881" x2="63477" y2="81881"/>
                        <a14:foregroundMark x1="70703" y1="85092" x2="70703" y2="85092"/>
                        <a14:foregroundMark x1="80273" y1="88532" x2="80273" y2="88532"/>
                        <a14:foregroundMark x1="87500" y1="89450" x2="87500" y2="89450"/>
                      </a14:backgroundRemoval>
                    </a14:imgEffect>
                  </a14:imgLayer>
                </a14:imgProps>
              </a:ext>
            </a:extLst>
          </a:blip>
          <a:stretch>
            <a:fillRect/>
          </a:stretch>
        </p:blipFill>
        <p:spPr>
          <a:xfrm rot="5792058" flipH="1" flipV="1">
            <a:off x="4951833" y="4097662"/>
            <a:ext cx="1071352" cy="912323"/>
          </a:xfrm>
          <a:prstGeom prst="rect">
            <a:avLst/>
          </a:prstGeom>
        </p:spPr>
      </p:pic>
      <p:pic>
        <p:nvPicPr>
          <p:cNvPr id="22" name="Picture 21"/>
          <p:cNvPicPr>
            <a:picLocks noChangeAspect="1"/>
          </p:cNvPicPr>
          <p:nvPr/>
        </p:nvPicPr>
        <p:blipFill rotWithShape="1">
          <a:blip r:embed="rId5"/>
          <a:srcRect l="55504" t="38777" r="22514" b="24845"/>
          <a:stretch/>
        </p:blipFill>
        <p:spPr>
          <a:xfrm>
            <a:off x="2065987" y="5684374"/>
            <a:ext cx="744239" cy="821109"/>
          </a:xfrm>
          <a:prstGeom prst="rect">
            <a:avLst/>
          </a:prstGeom>
        </p:spPr>
      </p:pic>
      <p:pic>
        <p:nvPicPr>
          <p:cNvPr id="23" name="Picture 22"/>
          <p:cNvPicPr>
            <a:picLocks noChangeAspect="1"/>
          </p:cNvPicPr>
          <p:nvPr/>
        </p:nvPicPr>
        <p:blipFill rotWithShape="1">
          <a:blip r:embed="rId6"/>
          <a:srcRect l="53441" t="29644" r="20244" b="33204"/>
          <a:stretch/>
        </p:blipFill>
        <p:spPr>
          <a:xfrm>
            <a:off x="10649328" y="5608059"/>
            <a:ext cx="962072" cy="905480"/>
          </a:xfrm>
          <a:prstGeom prst="rect">
            <a:avLst/>
          </a:prstGeom>
        </p:spPr>
      </p:pic>
      <p:pic>
        <p:nvPicPr>
          <p:cNvPr id="24" name="Picture 23"/>
          <p:cNvPicPr>
            <a:picLocks noChangeAspect="1"/>
          </p:cNvPicPr>
          <p:nvPr/>
        </p:nvPicPr>
        <p:blipFill rotWithShape="1">
          <a:blip r:embed="rId7"/>
          <a:srcRect l="53990" t="38829" r="20106" b="27889"/>
          <a:stretch/>
        </p:blipFill>
        <p:spPr>
          <a:xfrm>
            <a:off x="3360174" y="5643959"/>
            <a:ext cx="1052959" cy="901937"/>
          </a:xfrm>
          <a:prstGeom prst="rect">
            <a:avLst/>
          </a:prstGeom>
        </p:spPr>
      </p:pic>
      <p:pic>
        <p:nvPicPr>
          <p:cNvPr id="25" name="Picture 24"/>
          <p:cNvPicPr>
            <a:picLocks noChangeAspect="1"/>
          </p:cNvPicPr>
          <p:nvPr/>
        </p:nvPicPr>
        <p:blipFill rotWithShape="1">
          <a:blip r:embed="rId8"/>
          <a:srcRect l="56914" t="37023" r="23581" b="26290"/>
          <a:stretch/>
        </p:blipFill>
        <p:spPr>
          <a:xfrm>
            <a:off x="609871" y="5469459"/>
            <a:ext cx="862683" cy="1081777"/>
          </a:xfrm>
          <a:prstGeom prst="rect">
            <a:avLst/>
          </a:prstGeom>
        </p:spPr>
      </p:pic>
      <p:pic>
        <p:nvPicPr>
          <p:cNvPr id="26" name="Picture 25"/>
          <p:cNvPicPr>
            <a:picLocks noChangeAspect="1"/>
          </p:cNvPicPr>
          <p:nvPr/>
        </p:nvPicPr>
        <p:blipFill rotWithShape="1">
          <a:blip r:embed="rId9"/>
          <a:srcRect l="53233" t="36518" r="19832" b="26021"/>
          <a:stretch/>
        </p:blipFill>
        <p:spPr>
          <a:xfrm>
            <a:off x="9410623" y="5623560"/>
            <a:ext cx="1000510" cy="927676"/>
          </a:xfrm>
          <a:prstGeom prst="rect">
            <a:avLst/>
          </a:prstGeom>
        </p:spPr>
      </p:pic>
      <p:pic>
        <p:nvPicPr>
          <p:cNvPr id="27" name="Picture 26"/>
          <p:cNvPicPr>
            <a:picLocks noChangeAspect="1"/>
          </p:cNvPicPr>
          <p:nvPr/>
        </p:nvPicPr>
        <p:blipFill rotWithShape="1">
          <a:blip r:embed="rId10"/>
          <a:srcRect l="58325" t="36506" r="24028" b="25878"/>
          <a:stretch/>
        </p:blipFill>
        <p:spPr>
          <a:xfrm>
            <a:off x="8289016" y="5518262"/>
            <a:ext cx="720901" cy="1024438"/>
          </a:xfrm>
          <a:prstGeom prst="rect">
            <a:avLst/>
          </a:prstGeom>
        </p:spPr>
      </p:pic>
      <p:pic>
        <p:nvPicPr>
          <p:cNvPr id="28" name="Picture 27"/>
          <p:cNvPicPr>
            <a:picLocks noChangeAspect="1"/>
          </p:cNvPicPr>
          <p:nvPr/>
        </p:nvPicPr>
        <p:blipFill rotWithShape="1">
          <a:blip r:embed="rId11"/>
          <a:srcRect l="55573" t="39190" r="19866" b="25826"/>
          <a:stretch/>
        </p:blipFill>
        <p:spPr>
          <a:xfrm>
            <a:off x="4852603" y="5518262"/>
            <a:ext cx="1067432" cy="1013612"/>
          </a:xfrm>
          <a:prstGeom prst="rect">
            <a:avLst/>
          </a:prstGeom>
        </p:spPr>
      </p:pic>
      <p:pic>
        <p:nvPicPr>
          <p:cNvPr id="29" name="Picture 28"/>
          <p:cNvPicPr>
            <a:picLocks noChangeAspect="1"/>
          </p:cNvPicPr>
          <p:nvPr/>
        </p:nvPicPr>
        <p:blipFill rotWithShape="1">
          <a:blip r:embed="rId12"/>
          <a:srcRect l="55879" t="47022" r="21591" b="30540"/>
          <a:stretch/>
        </p:blipFill>
        <p:spPr>
          <a:xfrm>
            <a:off x="6392693" y="5556969"/>
            <a:ext cx="1415679" cy="939918"/>
          </a:xfrm>
          <a:prstGeom prst="rect">
            <a:avLst/>
          </a:prstGeom>
        </p:spPr>
      </p:pic>
    </p:spTree>
    <p:extLst>
      <p:ext uri="{BB962C8B-B14F-4D97-AF65-F5344CB8AC3E}">
        <p14:creationId xmlns:p14="http://schemas.microsoft.com/office/powerpoint/2010/main" val="36825208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0508928-1455-954F-B3CB-8960F7A2312E}"/>
              </a:ext>
            </a:extLst>
          </p:cNvPr>
          <p:cNvSpPr/>
          <p:nvPr/>
        </p:nvSpPr>
        <p:spPr>
          <a:xfrm>
            <a:off x="0" y="0"/>
            <a:ext cx="12192000" cy="6858000"/>
          </a:xfrm>
          <a:prstGeom prst="rect">
            <a:avLst/>
          </a:prstGeom>
          <a:solidFill>
            <a:srgbClr val="73FD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nip Same-side Corner of Rectangle 8">
            <a:extLst>
              <a:ext uri="{FF2B5EF4-FFF2-40B4-BE49-F238E27FC236}">
                <a16:creationId xmlns:a16="http://schemas.microsoft.com/office/drawing/2014/main" id="{B6D22E40-B73A-FE43-9631-23A920E0FDC4}"/>
              </a:ext>
            </a:extLst>
          </p:cNvPr>
          <p:cNvSpPr/>
          <p:nvPr/>
        </p:nvSpPr>
        <p:spPr>
          <a:xfrm>
            <a:off x="4998529" y="74784"/>
            <a:ext cx="1957874" cy="450675"/>
          </a:xfrm>
          <a:custGeom>
            <a:avLst/>
            <a:gdLst>
              <a:gd name="connsiteX0" fmla="*/ 75114 w 1957874"/>
              <a:gd name="connsiteY0" fmla="*/ 0 h 450675"/>
              <a:gd name="connsiteX1" fmla="*/ 659586 w 1957874"/>
              <a:gd name="connsiteY1" fmla="*/ 0 h 450675"/>
              <a:gd name="connsiteX2" fmla="*/ 1298288 w 1957874"/>
              <a:gd name="connsiteY2" fmla="*/ 0 h 450675"/>
              <a:gd name="connsiteX3" fmla="*/ 1882760 w 1957874"/>
              <a:gd name="connsiteY3" fmla="*/ 0 h 450675"/>
              <a:gd name="connsiteX4" fmla="*/ 1957874 w 1957874"/>
              <a:gd name="connsiteY4" fmla="*/ 75114 h 450675"/>
              <a:gd name="connsiteX5" fmla="*/ 1957874 w 1957874"/>
              <a:gd name="connsiteY5" fmla="*/ 450675 h 450675"/>
              <a:gd name="connsiteX6" fmla="*/ 1957874 w 1957874"/>
              <a:gd name="connsiteY6" fmla="*/ 450675 h 450675"/>
              <a:gd name="connsiteX7" fmla="*/ 1285671 w 1957874"/>
              <a:gd name="connsiteY7" fmla="*/ 450675 h 450675"/>
              <a:gd name="connsiteX8" fmla="*/ 633046 w 1957874"/>
              <a:gd name="connsiteY8" fmla="*/ 450675 h 450675"/>
              <a:gd name="connsiteX9" fmla="*/ 0 w 1957874"/>
              <a:gd name="connsiteY9" fmla="*/ 450675 h 450675"/>
              <a:gd name="connsiteX10" fmla="*/ 0 w 1957874"/>
              <a:gd name="connsiteY10" fmla="*/ 450675 h 450675"/>
              <a:gd name="connsiteX11" fmla="*/ 0 w 1957874"/>
              <a:gd name="connsiteY11" fmla="*/ 75114 h 450675"/>
              <a:gd name="connsiteX12" fmla="*/ 75114 w 1957874"/>
              <a:gd name="connsiteY12" fmla="*/ 0 h 450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57874" h="450675" fill="none" extrusionOk="0">
                <a:moveTo>
                  <a:pt x="75114" y="0"/>
                </a:moveTo>
                <a:cubicBezTo>
                  <a:pt x="365665" y="-24339"/>
                  <a:pt x="513241" y="-20601"/>
                  <a:pt x="659586" y="0"/>
                </a:cubicBezTo>
                <a:cubicBezTo>
                  <a:pt x="805931" y="20601"/>
                  <a:pt x="1072454" y="25733"/>
                  <a:pt x="1298288" y="0"/>
                </a:cubicBezTo>
                <a:cubicBezTo>
                  <a:pt x="1524122" y="-25733"/>
                  <a:pt x="1695931" y="-6496"/>
                  <a:pt x="1882760" y="0"/>
                </a:cubicBezTo>
                <a:cubicBezTo>
                  <a:pt x="1904377" y="21628"/>
                  <a:pt x="1934930" y="44771"/>
                  <a:pt x="1957874" y="75114"/>
                </a:cubicBezTo>
                <a:cubicBezTo>
                  <a:pt x="1941260" y="248932"/>
                  <a:pt x="1965312" y="321226"/>
                  <a:pt x="1957874" y="450675"/>
                </a:cubicBezTo>
                <a:lnTo>
                  <a:pt x="1957874" y="450675"/>
                </a:lnTo>
                <a:cubicBezTo>
                  <a:pt x="1698237" y="466137"/>
                  <a:pt x="1598950" y="431893"/>
                  <a:pt x="1285671" y="450675"/>
                </a:cubicBezTo>
                <a:cubicBezTo>
                  <a:pt x="972392" y="469457"/>
                  <a:pt x="920941" y="449477"/>
                  <a:pt x="633046" y="450675"/>
                </a:cubicBezTo>
                <a:cubicBezTo>
                  <a:pt x="345152" y="451873"/>
                  <a:pt x="315786" y="421159"/>
                  <a:pt x="0" y="450675"/>
                </a:cubicBezTo>
                <a:lnTo>
                  <a:pt x="0" y="450675"/>
                </a:lnTo>
                <a:cubicBezTo>
                  <a:pt x="-13801" y="355647"/>
                  <a:pt x="2960" y="194613"/>
                  <a:pt x="0" y="75114"/>
                </a:cubicBezTo>
                <a:cubicBezTo>
                  <a:pt x="36416" y="42506"/>
                  <a:pt x="44794" y="36839"/>
                  <a:pt x="75114" y="0"/>
                </a:cubicBezTo>
                <a:close/>
              </a:path>
              <a:path w="1957874" h="450675" stroke="0" extrusionOk="0">
                <a:moveTo>
                  <a:pt x="75114" y="0"/>
                </a:moveTo>
                <a:cubicBezTo>
                  <a:pt x="206728" y="-24170"/>
                  <a:pt x="443717" y="-1873"/>
                  <a:pt x="641510" y="0"/>
                </a:cubicBezTo>
                <a:cubicBezTo>
                  <a:pt x="839303" y="1873"/>
                  <a:pt x="1118060" y="-21517"/>
                  <a:pt x="1244058" y="0"/>
                </a:cubicBezTo>
                <a:cubicBezTo>
                  <a:pt x="1370056" y="21517"/>
                  <a:pt x="1635543" y="5557"/>
                  <a:pt x="1882760" y="0"/>
                </a:cubicBezTo>
                <a:cubicBezTo>
                  <a:pt x="1907730" y="18128"/>
                  <a:pt x="1937772" y="55394"/>
                  <a:pt x="1957874" y="75114"/>
                </a:cubicBezTo>
                <a:cubicBezTo>
                  <a:pt x="1954597" y="256589"/>
                  <a:pt x="1971194" y="281529"/>
                  <a:pt x="1957874" y="450675"/>
                </a:cubicBezTo>
                <a:lnTo>
                  <a:pt x="1957874" y="450675"/>
                </a:lnTo>
                <a:cubicBezTo>
                  <a:pt x="1755779" y="424003"/>
                  <a:pt x="1588985" y="419093"/>
                  <a:pt x="1324828" y="450675"/>
                </a:cubicBezTo>
                <a:cubicBezTo>
                  <a:pt x="1060671" y="482257"/>
                  <a:pt x="997370" y="451830"/>
                  <a:pt x="730940" y="450675"/>
                </a:cubicBezTo>
                <a:cubicBezTo>
                  <a:pt x="464510" y="449520"/>
                  <a:pt x="269598" y="422803"/>
                  <a:pt x="0" y="450675"/>
                </a:cubicBezTo>
                <a:lnTo>
                  <a:pt x="0" y="450675"/>
                </a:lnTo>
                <a:cubicBezTo>
                  <a:pt x="-17534" y="272839"/>
                  <a:pt x="-17347" y="243845"/>
                  <a:pt x="0" y="75114"/>
                </a:cubicBezTo>
                <a:cubicBezTo>
                  <a:pt x="30124" y="50021"/>
                  <a:pt x="42289" y="34207"/>
                  <a:pt x="75114" y="0"/>
                </a:cubicBezTo>
                <a:close/>
              </a:path>
            </a:pathLst>
          </a:custGeom>
          <a:solidFill>
            <a:srgbClr val="FF8AD8"/>
          </a:solidFill>
          <a:ln w="19050">
            <a:solidFill>
              <a:schemeClr val="tx1"/>
            </a:solidFill>
            <a:extLst>
              <a:ext uri="{C807C97D-BFC1-408E-A445-0C87EB9F89A2}">
                <ask:lineSketchStyleProps xmlns:ask="http://schemas.microsoft.com/office/drawing/2018/sketchyshapes" sd="748078456">
                  <a:prstGeom prst="snip2Same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nip Same-side Corner of Rectangle 9">
            <a:extLst>
              <a:ext uri="{FF2B5EF4-FFF2-40B4-BE49-F238E27FC236}">
                <a16:creationId xmlns:a16="http://schemas.microsoft.com/office/drawing/2014/main" id="{139A427C-993E-F944-86A5-0DB5E49B2B2E}"/>
              </a:ext>
            </a:extLst>
          </p:cNvPr>
          <p:cNvSpPr/>
          <p:nvPr/>
        </p:nvSpPr>
        <p:spPr>
          <a:xfrm>
            <a:off x="7430536" y="74785"/>
            <a:ext cx="1957874" cy="450675"/>
          </a:xfrm>
          <a:custGeom>
            <a:avLst/>
            <a:gdLst>
              <a:gd name="connsiteX0" fmla="*/ 75114 w 1957874"/>
              <a:gd name="connsiteY0" fmla="*/ 0 h 450675"/>
              <a:gd name="connsiteX1" fmla="*/ 695739 w 1957874"/>
              <a:gd name="connsiteY1" fmla="*/ 0 h 450675"/>
              <a:gd name="connsiteX2" fmla="*/ 1298288 w 1957874"/>
              <a:gd name="connsiteY2" fmla="*/ 0 h 450675"/>
              <a:gd name="connsiteX3" fmla="*/ 1882760 w 1957874"/>
              <a:gd name="connsiteY3" fmla="*/ 0 h 450675"/>
              <a:gd name="connsiteX4" fmla="*/ 1957874 w 1957874"/>
              <a:gd name="connsiteY4" fmla="*/ 75114 h 450675"/>
              <a:gd name="connsiteX5" fmla="*/ 1957874 w 1957874"/>
              <a:gd name="connsiteY5" fmla="*/ 450675 h 450675"/>
              <a:gd name="connsiteX6" fmla="*/ 1957874 w 1957874"/>
              <a:gd name="connsiteY6" fmla="*/ 450675 h 450675"/>
              <a:gd name="connsiteX7" fmla="*/ 1266092 w 1957874"/>
              <a:gd name="connsiteY7" fmla="*/ 450675 h 450675"/>
              <a:gd name="connsiteX8" fmla="*/ 652625 w 1957874"/>
              <a:gd name="connsiteY8" fmla="*/ 450675 h 450675"/>
              <a:gd name="connsiteX9" fmla="*/ 0 w 1957874"/>
              <a:gd name="connsiteY9" fmla="*/ 450675 h 450675"/>
              <a:gd name="connsiteX10" fmla="*/ 0 w 1957874"/>
              <a:gd name="connsiteY10" fmla="*/ 450675 h 450675"/>
              <a:gd name="connsiteX11" fmla="*/ 0 w 1957874"/>
              <a:gd name="connsiteY11" fmla="*/ 75114 h 450675"/>
              <a:gd name="connsiteX12" fmla="*/ 75114 w 1957874"/>
              <a:gd name="connsiteY12" fmla="*/ 0 h 450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57874" h="450675" fill="none" extrusionOk="0">
                <a:moveTo>
                  <a:pt x="75114" y="0"/>
                </a:moveTo>
                <a:cubicBezTo>
                  <a:pt x="246123" y="-3222"/>
                  <a:pt x="541733" y="5598"/>
                  <a:pt x="695739" y="0"/>
                </a:cubicBezTo>
                <a:cubicBezTo>
                  <a:pt x="849746" y="-5598"/>
                  <a:pt x="1158040" y="-8772"/>
                  <a:pt x="1298288" y="0"/>
                </a:cubicBezTo>
                <a:cubicBezTo>
                  <a:pt x="1438536" y="8772"/>
                  <a:pt x="1746122" y="-5967"/>
                  <a:pt x="1882760" y="0"/>
                </a:cubicBezTo>
                <a:cubicBezTo>
                  <a:pt x="1914509" y="38053"/>
                  <a:pt x="1938557" y="61658"/>
                  <a:pt x="1957874" y="75114"/>
                </a:cubicBezTo>
                <a:cubicBezTo>
                  <a:pt x="1947855" y="255563"/>
                  <a:pt x="1953278" y="300576"/>
                  <a:pt x="1957874" y="450675"/>
                </a:cubicBezTo>
                <a:lnTo>
                  <a:pt x="1957874" y="450675"/>
                </a:lnTo>
                <a:cubicBezTo>
                  <a:pt x="1778782" y="479679"/>
                  <a:pt x="1474479" y="433918"/>
                  <a:pt x="1266092" y="450675"/>
                </a:cubicBezTo>
                <a:cubicBezTo>
                  <a:pt x="1057705" y="467432"/>
                  <a:pt x="789844" y="460273"/>
                  <a:pt x="652625" y="450675"/>
                </a:cubicBezTo>
                <a:cubicBezTo>
                  <a:pt x="515406" y="441077"/>
                  <a:pt x="230432" y="418808"/>
                  <a:pt x="0" y="450675"/>
                </a:cubicBezTo>
                <a:lnTo>
                  <a:pt x="0" y="450675"/>
                </a:lnTo>
                <a:cubicBezTo>
                  <a:pt x="2048" y="275151"/>
                  <a:pt x="9839" y="247015"/>
                  <a:pt x="0" y="75114"/>
                </a:cubicBezTo>
                <a:cubicBezTo>
                  <a:pt x="20946" y="49791"/>
                  <a:pt x="57955" y="17002"/>
                  <a:pt x="75114" y="0"/>
                </a:cubicBezTo>
                <a:close/>
              </a:path>
              <a:path w="1957874" h="450675" stroke="0" extrusionOk="0">
                <a:moveTo>
                  <a:pt x="75114" y="0"/>
                </a:moveTo>
                <a:cubicBezTo>
                  <a:pt x="266448" y="17561"/>
                  <a:pt x="466037" y="10129"/>
                  <a:pt x="623433" y="0"/>
                </a:cubicBezTo>
                <a:cubicBezTo>
                  <a:pt x="780829" y="-10129"/>
                  <a:pt x="988061" y="-13051"/>
                  <a:pt x="1244058" y="0"/>
                </a:cubicBezTo>
                <a:cubicBezTo>
                  <a:pt x="1500055" y="13051"/>
                  <a:pt x="1702087" y="18825"/>
                  <a:pt x="1882760" y="0"/>
                </a:cubicBezTo>
                <a:cubicBezTo>
                  <a:pt x="1896400" y="21006"/>
                  <a:pt x="1940375" y="52024"/>
                  <a:pt x="1957874" y="75114"/>
                </a:cubicBezTo>
                <a:cubicBezTo>
                  <a:pt x="1944140" y="195984"/>
                  <a:pt x="1967177" y="305402"/>
                  <a:pt x="1957874" y="450675"/>
                </a:cubicBezTo>
                <a:lnTo>
                  <a:pt x="1957874" y="450675"/>
                </a:lnTo>
                <a:cubicBezTo>
                  <a:pt x="1782860" y="425091"/>
                  <a:pt x="1525667" y="427739"/>
                  <a:pt x="1324828" y="450675"/>
                </a:cubicBezTo>
                <a:cubicBezTo>
                  <a:pt x="1123989" y="473611"/>
                  <a:pt x="894677" y="446827"/>
                  <a:pt x="672203" y="450675"/>
                </a:cubicBezTo>
                <a:cubicBezTo>
                  <a:pt x="449730" y="454523"/>
                  <a:pt x="186084" y="451675"/>
                  <a:pt x="0" y="450675"/>
                </a:cubicBezTo>
                <a:lnTo>
                  <a:pt x="0" y="450675"/>
                </a:lnTo>
                <a:cubicBezTo>
                  <a:pt x="12051" y="281188"/>
                  <a:pt x="16035" y="253609"/>
                  <a:pt x="0" y="75114"/>
                </a:cubicBezTo>
                <a:cubicBezTo>
                  <a:pt x="28730" y="42356"/>
                  <a:pt x="54190" y="20723"/>
                  <a:pt x="75114" y="0"/>
                </a:cubicBezTo>
                <a:close/>
              </a:path>
            </a:pathLst>
          </a:custGeom>
          <a:solidFill>
            <a:srgbClr val="FF85FF"/>
          </a:solidFill>
          <a:ln w="19050">
            <a:solidFill>
              <a:schemeClr val="tx1"/>
            </a:solidFill>
            <a:extLst>
              <a:ext uri="{C807C97D-BFC1-408E-A445-0C87EB9F89A2}">
                <ask:lineSketchStyleProps xmlns:ask="http://schemas.microsoft.com/office/drawing/2018/sketchyshapes" sd="957862530">
                  <a:prstGeom prst="snip2Same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nip Same-side Corner of Rectangle 10">
            <a:extLst>
              <a:ext uri="{FF2B5EF4-FFF2-40B4-BE49-F238E27FC236}">
                <a16:creationId xmlns:a16="http://schemas.microsoft.com/office/drawing/2014/main" id="{C1B4F93B-19D1-1E45-9088-948EF1C7A4EE}"/>
              </a:ext>
            </a:extLst>
          </p:cNvPr>
          <p:cNvSpPr/>
          <p:nvPr/>
        </p:nvSpPr>
        <p:spPr>
          <a:xfrm>
            <a:off x="9997059" y="74785"/>
            <a:ext cx="1957874" cy="450675"/>
          </a:xfrm>
          <a:custGeom>
            <a:avLst/>
            <a:gdLst>
              <a:gd name="connsiteX0" fmla="*/ 75114 w 1957874"/>
              <a:gd name="connsiteY0" fmla="*/ 0 h 450675"/>
              <a:gd name="connsiteX1" fmla="*/ 677663 w 1957874"/>
              <a:gd name="connsiteY1" fmla="*/ 0 h 450675"/>
              <a:gd name="connsiteX2" fmla="*/ 1262135 w 1957874"/>
              <a:gd name="connsiteY2" fmla="*/ 0 h 450675"/>
              <a:gd name="connsiteX3" fmla="*/ 1882760 w 1957874"/>
              <a:gd name="connsiteY3" fmla="*/ 0 h 450675"/>
              <a:gd name="connsiteX4" fmla="*/ 1957874 w 1957874"/>
              <a:gd name="connsiteY4" fmla="*/ 75114 h 450675"/>
              <a:gd name="connsiteX5" fmla="*/ 1957874 w 1957874"/>
              <a:gd name="connsiteY5" fmla="*/ 450675 h 450675"/>
              <a:gd name="connsiteX6" fmla="*/ 1957874 w 1957874"/>
              <a:gd name="connsiteY6" fmla="*/ 450675 h 450675"/>
              <a:gd name="connsiteX7" fmla="*/ 1305249 w 1957874"/>
              <a:gd name="connsiteY7" fmla="*/ 450675 h 450675"/>
              <a:gd name="connsiteX8" fmla="*/ 633046 w 1957874"/>
              <a:gd name="connsiteY8" fmla="*/ 450675 h 450675"/>
              <a:gd name="connsiteX9" fmla="*/ 0 w 1957874"/>
              <a:gd name="connsiteY9" fmla="*/ 450675 h 450675"/>
              <a:gd name="connsiteX10" fmla="*/ 0 w 1957874"/>
              <a:gd name="connsiteY10" fmla="*/ 450675 h 450675"/>
              <a:gd name="connsiteX11" fmla="*/ 0 w 1957874"/>
              <a:gd name="connsiteY11" fmla="*/ 75114 h 450675"/>
              <a:gd name="connsiteX12" fmla="*/ 75114 w 1957874"/>
              <a:gd name="connsiteY12" fmla="*/ 0 h 450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57874" h="450675" fill="none" extrusionOk="0">
                <a:moveTo>
                  <a:pt x="75114" y="0"/>
                </a:moveTo>
                <a:cubicBezTo>
                  <a:pt x="201022" y="27108"/>
                  <a:pt x="479767" y="24493"/>
                  <a:pt x="677663" y="0"/>
                </a:cubicBezTo>
                <a:cubicBezTo>
                  <a:pt x="875559" y="-24493"/>
                  <a:pt x="1110497" y="289"/>
                  <a:pt x="1262135" y="0"/>
                </a:cubicBezTo>
                <a:cubicBezTo>
                  <a:pt x="1413773" y="-289"/>
                  <a:pt x="1749250" y="-9655"/>
                  <a:pt x="1882760" y="0"/>
                </a:cubicBezTo>
                <a:cubicBezTo>
                  <a:pt x="1921665" y="32917"/>
                  <a:pt x="1925859" y="41834"/>
                  <a:pt x="1957874" y="75114"/>
                </a:cubicBezTo>
                <a:cubicBezTo>
                  <a:pt x="1948364" y="225922"/>
                  <a:pt x="1939336" y="333815"/>
                  <a:pt x="1957874" y="450675"/>
                </a:cubicBezTo>
                <a:lnTo>
                  <a:pt x="1957874" y="450675"/>
                </a:lnTo>
                <a:cubicBezTo>
                  <a:pt x="1794210" y="427038"/>
                  <a:pt x="1489163" y="437087"/>
                  <a:pt x="1305249" y="450675"/>
                </a:cubicBezTo>
                <a:cubicBezTo>
                  <a:pt x="1121336" y="464263"/>
                  <a:pt x="831045" y="442593"/>
                  <a:pt x="633046" y="450675"/>
                </a:cubicBezTo>
                <a:cubicBezTo>
                  <a:pt x="435047" y="458757"/>
                  <a:pt x="230059" y="472912"/>
                  <a:pt x="0" y="450675"/>
                </a:cubicBezTo>
                <a:lnTo>
                  <a:pt x="0" y="450675"/>
                </a:lnTo>
                <a:cubicBezTo>
                  <a:pt x="8095" y="307023"/>
                  <a:pt x="-18300" y="218520"/>
                  <a:pt x="0" y="75114"/>
                </a:cubicBezTo>
                <a:cubicBezTo>
                  <a:pt x="13992" y="55741"/>
                  <a:pt x="56823" y="16410"/>
                  <a:pt x="75114" y="0"/>
                </a:cubicBezTo>
                <a:close/>
              </a:path>
              <a:path w="1957874" h="450675" stroke="0" extrusionOk="0">
                <a:moveTo>
                  <a:pt x="75114" y="0"/>
                </a:moveTo>
                <a:cubicBezTo>
                  <a:pt x="377441" y="7251"/>
                  <a:pt x="487800" y="-11496"/>
                  <a:pt x="695739" y="0"/>
                </a:cubicBezTo>
                <a:cubicBezTo>
                  <a:pt x="903678" y="11496"/>
                  <a:pt x="1034471" y="19823"/>
                  <a:pt x="1334441" y="0"/>
                </a:cubicBezTo>
                <a:cubicBezTo>
                  <a:pt x="1634411" y="-19823"/>
                  <a:pt x="1691905" y="-24363"/>
                  <a:pt x="1882760" y="0"/>
                </a:cubicBezTo>
                <a:cubicBezTo>
                  <a:pt x="1913437" y="25336"/>
                  <a:pt x="1919460" y="40080"/>
                  <a:pt x="1957874" y="75114"/>
                </a:cubicBezTo>
                <a:cubicBezTo>
                  <a:pt x="1942522" y="208347"/>
                  <a:pt x="1943894" y="268102"/>
                  <a:pt x="1957874" y="450675"/>
                </a:cubicBezTo>
                <a:lnTo>
                  <a:pt x="1957874" y="450675"/>
                </a:lnTo>
                <a:cubicBezTo>
                  <a:pt x="1761097" y="421107"/>
                  <a:pt x="1607163" y="470092"/>
                  <a:pt x="1285671" y="450675"/>
                </a:cubicBezTo>
                <a:cubicBezTo>
                  <a:pt x="964179" y="431258"/>
                  <a:pt x="807898" y="459963"/>
                  <a:pt x="613467" y="450675"/>
                </a:cubicBezTo>
                <a:cubicBezTo>
                  <a:pt x="419036" y="441387"/>
                  <a:pt x="212201" y="422634"/>
                  <a:pt x="0" y="450675"/>
                </a:cubicBezTo>
                <a:lnTo>
                  <a:pt x="0" y="450675"/>
                </a:lnTo>
                <a:cubicBezTo>
                  <a:pt x="-14756" y="291988"/>
                  <a:pt x="1820" y="221409"/>
                  <a:pt x="0" y="75114"/>
                </a:cubicBezTo>
                <a:cubicBezTo>
                  <a:pt x="32287" y="40793"/>
                  <a:pt x="51794" y="27235"/>
                  <a:pt x="75114" y="0"/>
                </a:cubicBezTo>
                <a:close/>
              </a:path>
            </a:pathLst>
          </a:custGeom>
          <a:solidFill>
            <a:srgbClr val="FF2F92"/>
          </a:solidFill>
          <a:ln w="19050">
            <a:solidFill>
              <a:schemeClr val="tx1"/>
            </a:solidFill>
            <a:extLst>
              <a:ext uri="{C807C97D-BFC1-408E-A445-0C87EB9F89A2}">
                <ask:lineSketchStyleProps xmlns:ask="http://schemas.microsoft.com/office/drawing/2018/sketchyshapes" sd="2005536757">
                  <a:prstGeom prst="snip2Same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nip Same-side Corner of Rectangle 6">
            <a:extLst>
              <a:ext uri="{FF2B5EF4-FFF2-40B4-BE49-F238E27FC236}">
                <a16:creationId xmlns:a16="http://schemas.microsoft.com/office/drawing/2014/main" id="{F4777389-7ABE-CB49-BBA7-E1A287FF03C7}"/>
              </a:ext>
            </a:extLst>
          </p:cNvPr>
          <p:cNvSpPr/>
          <p:nvPr/>
        </p:nvSpPr>
        <p:spPr>
          <a:xfrm>
            <a:off x="237066" y="74788"/>
            <a:ext cx="1957874" cy="450675"/>
          </a:xfrm>
          <a:custGeom>
            <a:avLst/>
            <a:gdLst>
              <a:gd name="connsiteX0" fmla="*/ 75114 w 1957874"/>
              <a:gd name="connsiteY0" fmla="*/ 0 h 450675"/>
              <a:gd name="connsiteX1" fmla="*/ 641510 w 1957874"/>
              <a:gd name="connsiteY1" fmla="*/ 0 h 450675"/>
              <a:gd name="connsiteX2" fmla="*/ 1280211 w 1957874"/>
              <a:gd name="connsiteY2" fmla="*/ 0 h 450675"/>
              <a:gd name="connsiteX3" fmla="*/ 1882760 w 1957874"/>
              <a:gd name="connsiteY3" fmla="*/ 0 h 450675"/>
              <a:gd name="connsiteX4" fmla="*/ 1957874 w 1957874"/>
              <a:gd name="connsiteY4" fmla="*/ 75114 h 450675"/>
              <a:gd name="connsiteX5" fmla="*/ 1957874 w 1957874"/>
              <a:gd name="connsiteY5" fmla="*/ 450675 h 450675"/>
              <a:gd name="connsiteX6" fmla="*/ 1957874 w 1957874"/>
              <a:gd name="connsiteY6" fmla="*/ 450675 h 450675"/>
              <a:gd name="connsiteX7" fmla="*/ 1344407 w 1957874"/>
              <a:gd name="connsiteY7" fmla="*/ 450675 h 450675"/>
              <a:gd name="connsiteX8" fmla="*/ 750518 w 1957874"/>
              <a:gd name="connsiteY8" fmla="*/ 450675 h 450675"/>
              <a:gd name="connsiteX9" fmla="*/ 0 w 1957874"/>
              <a:gd name="connsiteY9" fmla="*/ 450675 h 450675"/>
              <a:gd name="connsiteX10" fmla="*/ 0 w 1957874"/>
              <a:gd name="connsiteY10" fmla="*/ 450675 h 450675"/>
              <a:gd name="connsiteX11" fmla="*/ 0 w 1957874"/>
              <a:gd name="connsiteY11" fmla="*/ 75114 h 450675"/>
              <a:gd name="connsiteX12" fmla="*/ 75114 w 1957874"/>
              <a:gd name="connsiteY12" fmla="*/ 0 h 450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57874" h="450675" fill="none" extrusionOk="0">
                <a:moveTo>
                  <a:pt x="75114" y="0"/>
                </a:moveTo>
                <a:cubicBezTo>
                  <a:pt x="292367" y="-16192"/>
                  <a:pt x="393181" y="19044"/>
                  <a:pt x="641510" y="0"/>
                </a:cubicBezTo>
                <a:cubicBezTo>
                  <a:pt x="889839" y="-19044"/>
                  <a:pt x="1124020" y="-2450"/>
                  <a:pt x="1280211" y="0"/>
                </a:cubicBezTo>
                <a:cubicBezTo>
                  <a:pt x="1436402" y="2450"/>
                  <a:pt x="1676495" y="-16525"/>
                  <a:pt x="1882760" y="0"/>
                </a:cubicBezTo>
                <a:cubicBezTo>
                  <a:pt x="1917114" y="36396"/>
                  <a:pt x="1938050" y="53490"/>
                  <a:pt x="1957874" y="75114"/>
                </a:cubicBezTo>
                <a:cubicBezTo>
                  <a:pt x="1959547" y="235638"/>
                  <a:pt x="1964898" y="305309"/>
                  <a:pt x="1957874" y="450675"/>
                </a:cubicBezTo>
                <a:lnTo>
                  <a:pt x="1957874" y="450675"/>
                </a:lnTo>
                <a:cubicBezTo>
                  <a:pt x="1651906" y="450912"/>
                  <a:pt x="1603674" y="471410"/>
                  <a:pt x="1344407" y="450675"/>
                </a:cubicBezTo>
                <a:cubicBezTo>
                  <a:pt x="1085140" y="429940"/>
                  <a:pt x="876059" y="425726"/>
                  <a:pt x="750518" y="450675"/>
                </a:cubicBezTo>
                <a:cubicBezTo>
                  <a:pt x="624977" y="475624"/>
                  <a:pt x="153982" y="481253"/>
                  <a:pt x="0" y="450675"/>
                </a:cubicBezTo>
                <a:lnTo>
                  <a:pt x="0" y="450675"/>
                </a:lnTo>
                <a:cubicBezTo>
                  <a:pt x="-15216" y="355975"/>
                  <a:pt x="-2163" y="241856"/>
                  <a:pt x="0" y="75114"/>
                </a:cubicBezTo>
                <a:cubicBezTo>
                  <a:pt x="19276" y="59264"/>
                  <a:pt x="40872" y="32540"/>
                  <a:pt x="75114" y="0"/>
                </a:cubicBezTo>
                <a:close/>
              </a:path>
              <a:path w="1957874" h="450675" stroke="0" extrusionOk="0">
                <a:moveTo>
                  <a:pt x="75114" y="0"/>
                </a:moveTo>
                <a:cubicBezTo>
                  <a:pt x="254263" y="9500"/>
                  <a:pt x="465896" y="-27822"/>
                  <a:pt x="713816" y="0"/>
                </a:cubicBezTo>
                <a:cubicBezTo>
                  <a:pt x="961736" y="27822"/>
                  <a:pt x="1033825" y="-12444"/>
                  <a:pt x="1262135" y="0"/>
                </a:cubicBezTo>
                <a:cubicBezTo>
                  <a:pt x="1490445" y="12444"/>
                  <a:pt x="1706679" y="-11319"/>
                  <a:pt x="1882760" y="0"/>
                </a:cubicBezTo>
                <a:cubicBezTo>
                  <a:pt x="1900566" y="17322"/>
                  <a:pt x="1928048" y="43667"/>
                  <a:pt x="1957874" y="75114"/>
                </a:cubicBezTo>
                <a:cubicBezTo>
                  <a:pt x="1951065" y="176600"/>
                  <a:pt x="1942417" y="313154"/>
                  <a:pt x="1957874" y="450675"/>
                </a:cubicBezTo>
                <a:lnTo>
                  <a:pt x="1957874" y="450675"/>
                </a:lnTo>
                <a:cubicBezTo>
                  <a:pt x="1631056" y="422808"/>
                  <a:pt x="1451580" y="449201"/>
                  <a:pt x="1285671" y="450675"/>
                </a:cubicBezTo>
                <a:cubicBezTo>
                  <a:pt x="1119762" y="452149"/>
                  <a:pt x="850884" y="423780"/>
                  <a:pt x="652625" y="450675"/>
                </a:cubicBezTo>
                <a:cubicBezTo>
                  <a:pt x="454366" y="477570"/>
                  <a:pt x="295150" y="425878"/>
                  <a:pt x="0" y="450675"/>
                </a:cubicBezTo>
                <a:lnTo>
                  <a:pt x="0" y="450675"/>
                </a:lnTo>
                <a:cubicBezTo>
                  <a:pt x="12339" y="312963"/>
                  <a:pt x="4592" y="201322"/>
                  <a:pt x="0" y="75114"/>
                </a:cubicBezTo>
                <a:cubicBezTo>
                  <a:pt x="22793" y="53021"/>
                  <a:pt x="36127" y="35560"/>
                  <a:pt x="75114" y="0"/>
                </a:cubicBezTo>
                <a:close/>
              </a:path>
            </a:pathLst>
          </a:custGeom>
          <a:solidFill>
            <a:srgbClr val="FCD5FD"/>
          </a:solidFill>
          <a:ln w="19050">
            <a:solidFill>
              <a:schemeClr val="tx1"/>
            </a:solidFill>
            <a:extLst>
              <a:ext uri="{C807C97D-BFC1-408E-A445-0C87EB9F89A2}">
                <ask:lineSketchStyleProps xmlns:ask="http://schemas.microsoft.com/office/drawing/2018/sketchyshapes" sd="3755641470">
                  <a:prstGeom prst="snip2Same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52E017E0-E2DC-5046-9547-F6FE752A166B}"/>
              </a:ext>
            </a:extLst>
          </p:cNvPr>
          <p:cNvSpPr txBox="1"/>
          <p:nvPr/>
        </p:nvSpPr>
        <p:spPr>
          <a:xfrm>
            <a:off x="237066" y="524660"/>
            <a:ext cx="11717866" cy="6186309"/>
          </a:xfrm>
          <a:custGeom>
            <a:avLst/>
            <a:gdLst>
              <a:gd name="connsiteX0" fmla="*/ 0 w 11717867"/>
              <a:gd name="connsiteY0" fmla="*/ 0 h 6186309"/>
              <a:gd name="connsiteX1" fmla="*/ 468715 w 11717867"/>
              <a:gd name="connsiteY1" fmla="*/ 0 h 6186309"/>
              <a:gd name="connsiteX2" fmla="*/ 1171787 w 11717867"/>
              <a:gd name="connsiteY2" fmla="*/ 0 h 6186309"/>
              <a:gd name="connsiteX3" fmla="*/ 1640501 w 11717867"/>
              <a:gd name="connsiteY3" fmla="*/ 0 h 6186309"/>
              <a:gd name="connsiteX4" fmla="*/ 1874859 w 11717867"/>
              <a:gd name="connsiteY4" fmla="*/ 0 h 6186309"/>
              <a:gd name="connsiteX5" fmla="*/ 2343573 w 11717867"/>
              <a:gd name="connsiteY5" fmla="*/ 0 h 6186309"/>
              <a:gd name="connsiteX6" fmla="*/ 3046645 w 11717867"/>
              <a:gd name="connsiteY6" fmla="*/ 0 h 6186309"/>
              <a:gd name="connsiteX7" fmla="*/ 3866896 w 11717867"/>
              <a:gd name="connsiteY7" fmla="*/ 0 h 6186309"/>
              <a:gd name="connsiteX8" fmla="*/ 4101253 w 11717867"/>
              <a:gd name="connsiteY8" fmla="*/ 0 h 6186309"/>
              <a:gd name="connsiteX9" fmla="*/ 4335611 w 11717867"/>
              <a:gd name="connsiteY9" fmla="*/ 0 h 6186309"/>
              <a:gd name="connsiteX10" fmla="*/ 5155861 w 11717867"/>
              <a:gd name="connsiteY10" fmla="*/ 0 h 6186309"/>
              <a:gd name="connsiteX11" fmla="*/ 5390219 w 11717867"/>
              <a:gd name="connsiteY11" fmla="*/ 0 h 6186309"/>
              <a:gd name="connsiteX12" fmla="*/ 5976112 w 11717867"/>
              <a:gd name="connsiteY12" fmla="*/ 0 h 6186309"/>
              <a:gd name="connsiteX13" fmla="*/ 6327648 w 11717867"/>
              <a:gd name="connsiteY13" fmla="*/ 0 h 6186309"/>
              <a:gd name="connsiteX14" fmla="*/ 6679184 w 11717867"/>
              <a:gd name="connsiteY14" fmla="*/ 0 h 6186309"/>
              <a:gd name="connsiteX15" fmla="*/ 7030720 w 11717867"/>
              <a:gd name="connsiteY15" fmla="*/ 0 h 6186309"/>
              <a:gd name="connsiteX16" fmla="*/ 7382256 w 11717867"/>
              <a:gd name="connsiteY16" fmla="*/ 0 h 6186309"/>
              <a:gd name="connsiteX17" fmla="*/ 7850971 w 11717867"/>
              <a:gd name="connsiteY17" fmla="*/ 0 h 6186309"/>
              <a:gd name="connsiteX18" fmla="*/ 8202507 w 11717867"/>
              <a:gd name="connsiteY18" fmla="*/ 0 h 6186309"/>
              <a:gd name="connsiteX19" fmla="*/ 8671222 w 11717867"/>
              <a:gd name="connsiteY19" fmla="*/ 0 h 6186309"/>
              <a:gd name="connsiteX20" fmla="*/ 9374294 w 11717867"/>
              <a:gd name="connsiteY20" fmla="*/ 0 h 6186309"/>
              <a:gd name="connsiteX21" fmla="*/ 9725830 w 11717867"/>
              <a:gd name="connsiteY21" fmla="*/ 0 h 6186309"/>
              <a:gd name="connsiteX22" fmla="*/ 9960187 w 11717867"/>
              <a:gd name="connsiteY22" fmla="*/ 0 h 6186309"/>
              <a:gd name="connsiteX23" fmla="*/ 10780438 w 11717867"/>
              <a:gd name="connsiteY23" fmla="*/ 0 h 6186309"/>
              <a:gd name="connsiteX24" fmla="*/ 11014795 w 11717867"/>
              <a:gd name="connsiteY24" fmla="*/ 0 h 6186309"/>
              <a:gd name="connsiteX25" fmla="*/ 11717867 w 11717867"/>
              <a:gd name="connsiteY25" fmla="*/ 0 h 6186309"/>
              <a:gd name="connsiteX26" fmla="*/ 11717867 w 11717867"/>
              <a:gd name="connsiteY26" fmla="*/ 376802 h 6186309"/>
              <a:gd name="connsiteX27" fmla="*/ 11717867 w 11717867"/>
              <a:gd name="connsiteY27" fmla="*/ 939194 h 6186309"/>
              <a:gd name="connsiteX28" fmla="*/ 11717867 w 11717867"/>
              <a:gd name="connsiteY28" fmla="*/ 1563449 h 6186309"/>
              <a:gd name="connsiteX29" fmla="*/ 11717867 w 11717867"/>
              <a:gd name="connsiteY29" fmla="*/ 2063978 h 6186309"/>
              <a:gd name="connsiteX30" fmla="*/ 11717867 w 11717867"/>
              <a:gd name="connsiteY30" fmla="*/ 2502643 h 6186309"/>
              <a:gd name="connsiteX31" fmla="*/ 11717867 w 11717867"/>
              <a:gd name="connsiteY31" fmla="*/ 2941309 h 6186309"/>
              <a:gd name="connsiteX32" fmla="*/ 11717867 w 11717867"/>
              <a:gd name="connsiteY32" fmla="*/ 3565564 h 6186309"/>
              <a:gd name="connsiteX33" fmla="*/ 11717867 w 11717867"/>
              <a:gd name="connsiteY33" fmla="*/ 3942366 h 6186309"/>
              <a:gd name="connsiteX34" fmla="*/ 11717867 w 11717867"/>
              <a:gd name="connsiteY34" fmla="*/ 4442895 h 6186309"/>
              <a:gd name="connsiteX35" fmla="*/ 11717867 w 11717867"/>
              <a:gd name="connsiteY35" fmla="*/ 5005286 h 6186309"/>
              <a:gd name="connsiteX36" fmla="*/ 11717867 w 11717867"/>
              <a:gd name="connsiteY36" fmla="*/ 5443952 h 6186309"/>
              <a:gd name="connsiteX37" fmla="*/ 11717867 w 11717867"/>
              <a:gd name="connsiteY37" fmla="*/ 6186309 h 6186309"/>
              <a:gd name="connsiteX38" fmla="*/ 11483510 w 11717867"/>
              <a:gd name="connsiteY38" fmla="*/ 6186309 h 6186309"/>
              <a:gd name="connsiteX39" fmla="*/ 11249152 w 11717867"/>
              <a:gd name="connsiteY39" fmla="*/ 6186309 h 6186309"/>
              <a:gd name="connsiteX40" fmla="*/ 10428902 w 11717867"/>
              <a:gd name="connsiteY40" fmla="*/ 6186309 h 6186309"/>
              <a:gd name="connsiteX41" fmla="*/ 9960187 w 11717867"/>
              <a:gd name="connsiteY41" fmla="*/ 6186309 h 6186309"/>
              <a:gd name="connsiteX42" fmla="*/ 9139936 w 11717867"/>
              <a:gd name="connsiteY42" fmla="*/ 6186309 h 6186309"/>
              <a:gd name="connsiteX43" fmla="*/ 8554043 w 11717867"/>
              <a:gd name="connsiteY43" fmla="*/ 6186309 h 6186309"/>
              <a:gd name="connsiteX44" fmla="*/ 8319686 w 11717867"/>
              <a:gd name="connsiteY44" fmla="*/ 6186309 h 6186309"/>
              <a:gd name="connsiteX45" fmla="*/ 7968150 w 11717867"/>
              <a:gd name="connsiteY45" fmla="*/ 6186309 h 6186309"/>
              <a:gd name="connsiteX46" fmla="*/ 7499435 w 11717867"/>
              <a:gd name="connsiteY46" fmla="*/ 6186309 h 6186309"/>
              <a:gd name="connsiteX47" fmla="*/ 6796363 w 11717867"/>
              <a:gd name="connsiteY47" fmla="*/ 6186309 h 6186309"/>
              <a:gd name="connsiteX48" fmla="*/ 6093291 w 11717867"/>
              <a:gd name="connsiteY48" fmla="*/ 6186309 h 6186309"/>
              <a:gd name="connsiteX49" fmla="*/ 5507397 w 11717867"/>
              <a:gd name="connsiteY49" fmla="*/ 6186309 h 6186309"/>
              <a:gd name="connsiteX50" fmla="*/ 5038683 w 11717867"/>
              <a:gd name="connsiteY50" fmla="*/ 6186309 h 6186309"/>
              <a:gd name="connsiteX51" fmla="*/ 4218432 w 11717867"/>
              <a:gd name="connsiteY51" fmla="*/ 6186309 h 6186309"/>
              <a:gd name="connsiteX52" fmla="*/ 3632539 w 11717867"/>
              <a:gd name="connsiteY52" fmla="*/ 6186309 h 6186309"/>
              <a:gd name="connsiteX53" fmla="*/ 3281003 w 11717867"/>
              <a:gd name="connsiteY53" fmla="*/ 6186309 h 6186309"/>
              <a:gd name="connsiteX54" fmla="*/ 2929467 w 11717867"/>
              <a:gd name="connsiteY54" fmla="*/ 6186309 h 6186309"/>
              <a:gd name="connsiteX55" fmla="*/ 2695109 w 11717867"/>
              <a:gd name="connsiteY55" fmla="*/ 6186309 h 6186309"/>
              <a:gd name="connsiteX56" fmla="*/ 2109216 w 11717867"/>
              <a:gd name="connsiteY56" fmla="*/ 6186309 h 6186309"/>
              <a:gd name="connsiteX57" fmla="*/ 1757680 w 11717867"/>
              <a:gd name="connsiteY57" fmla="*/ 6186309 h 6186309"/>
              <a:gd name="connsiteX58" fmla="*/ 937429 w 11717867"/>
              <a:gd name="connsiteY58" fmla="*/ 6186309 h 6186309"/>
              <a:gd name="connsiteX59" fmla="*/ 0 w 11717867"/>
              <a:gd name="connsiteY59" fmla="*/ 6186309 h 6186309"/>
              <a:gd name="connsiteX60" fmla="*/ 0 w 11717867"/>
              <a:gd name="connsiteY60" fmla="*/ 5685780 h 6186309"/>
              <a:gd name="connsiteX61" fmla="*/ 0 w 11717867"/>
              <a:gd name="connsiteY61" fmla="*/ 5061526 h 6186309"/>
              <a:gd name="connsiteX62" fmla="*/ 0 w 11717867"/>
              <a:gd name="connsiteY62" fmla="*/ 4684723 h 6186309"/>
              <a:gd name="connsiteX63" fmla="*/ 0 w 11717867"/>
              <a:gd name="connsiteY63" fmla="*/ 4246058 h 6186309"/>
              <a:gd name="connsiteX64" fmla="*/ 0 w 11717867"/>
              <a:gd name="connsiteY64" fmla="*/ 3621803 h 6186309"/>
              <a:gd name="connsiteX65" fmla="*/ 0 w 11717867"/>
              <a:gd name="connsiteY65" fmla="*/ 2935685 h 6186309"/>
              <a:gd name="connsiteX66" fmla="*/ 0 w 11717867"/>
              <a:gd name="connsiteY66" fmla="*/ 2249567 h 6186309"/>
              <a:gd name="connsiteX67" fmla="*/ 0 w 11717867"/>
              <a:gd name="connsiteY67" fmla="*/ 1687175 h 6186309"/>
              <a:gd name="connsiteX68" fmla="*/ 0 w 11717867"/>
              <a:gd name="connsiteY68" fmla="*/ 1186647 h 6186309"/>
              <a:gd name="connsiteX69" fmla="*/ 0 w 11717867"/>
              <a:gd name="connsiteY69" fmla="*/ 624255 h 6186309"/>
              <a:gd name="connsiteX70" fmla="*/ 0 w 11717867"/>
              <a:gd name="connsiteY70" fmla="*/ 0 h 6186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11717867" h="6186309" fill="none" extrusionOk="0">
                <a:moveTo>
                  <a:pt x="0" y="0"/>
                </a:moveTo>
                <a:cubicBezTo>
                  <a:pt x="100632" y="-52013"/>
                  <a:pt x="323942" y="38274"/>
                  <a:pt x="468715" y="0"/>
                </a:cubicBezTo>
                <a:cubicBezTo>
                  <a:pt x="613488" y="-38274"/>
                  <a:pt x="908838" y="16014"/>
                  <a:pt x="1171787" y="0"/>
                </a:cubicBezTo>
                <a:cubicBezTo>
                  <a:pt x="1434736" y="-16014"/>
                  <a:pt x="1433733" y="5100"/>
                  <a:pt x="1640501" y="0"/>
                </a:cubicBezTo>
                <a:cubicBezTo>
                  <a:pt x="1847269" y="-5100"/>
                  <a:pt x="1788165" y="20431"/>
                  <a:pt x="1874859" y="0"/>
                </a:cubicBezTo>
                <a:cubicBezTo>
                  <a:pt x="1961553" y="-20431"/>
                  <a:pt x="2235414" y="4650"/>
                  <a:pt x="2343573" y="0"/>
                </a:cubicBezTo>
                <a:cubicBezTo>
                  <a:pt x="2451732" y="-4650"/>
                  <a:pt x="2695912" y="45725"/>
                  <a:pt x="3046645" y="0"/>
                </a:cubicBezTo>
                <a:cubicBezTo>
                  <a:pt x="3397378" y="-45725"/>
                  <a:pt x="3634047" y="2107"/>
                  <a:pt x="3866896" y="0"/>
                </a:cubicBezTo>
                <a:cubicBezTo>
                  <a:pt x="4099745" y="-2107"/>
                  <a:pt x="4000423" y="4928"/>
                  <a:pt x="4101253" y="0"/>
                </a:cubicBezTo>
                <a:cubicBezTo>
                  <a:pt x="4202083" y="-4928"/>
                  <a:pt x="4276206" y="23158"/>
                  <a:pt x="4335611" y="0"/>
                </a:cubicBezTo>
                <a:cubicBezTo>
                  <a:pt x="4395016" y="-23158"/>
                  <a:pt x="4940005" y="13697"/>
                  <a:pt x="5155861" y="0"/>
                </a:cubicBezTo>
                <a:cubicBezTo>
                  <a:pt x="5371717" y="-13697"/>
                  <a:pt x="5315193" y="27135"/>
                  <a:pt x="5390219" y="0"/>
                </a:cubicBezTo>
                <a:cubicBezTo>
                  <a:pt x="5465245" y="-27135"/>
                  <a:pt x="5707139" y="66631"/>
                  <a:pt x="5976112" y="0"/>
                </a:cubicBezTo>
                <a:cubicBezTo>
                  <a:pt x="6245085" y="-66631"/>
                  <a:pt x="6164351" y="17343"/>
                  <a:pt x="6327648" y="0"/>
                </a:cubicBezTo>
                <a:cubicBezTo>
                  <a:pt x="6490945" y="-17343"/>
                  <a:pt x="6558954" y="22099"/>
                  <a:pt x="6679184" y="0"/>
                </a:cubicBezTo>
                <a:cubicBezTo>
                  <a:pt x="6799414" y="-22099"/>
                  <a:pt x="6930156" y="28033"/>
                  <a:pt x="7030720" y="0"/>
                </a:cubicBezTo>
                <a:cubicBezTo>
                  <a:pt x="7131284" y="-28033"/>
                  <a:pt x="7259178" y="27106"/>
                  <a:pt x="7382256" y="0"/>
                </a:cubicBezTo>
                <a:cubicBezTo>
                  <a:pt x="7505334" y="-27106"/>
                  <a:pt x="7674942" y="1979"/>
                  <a:pt x="7850971" y="0"/>
                </a:cubicBezTo>
                <a:cubicBezTo>
                  <a:pt x="8027001" y="-1979"/>
                  <a:pt x="8066014" y="10642"/>
                  <a:pt x="8202507" y="0"/>
                </a:cubicBezTo>
                <a:cubicBezTo>
                  <a:pt x="8339000" y="-10642"/>
                  <a:pt x="8468036" y="26395"/>
                  <a:pt x="8671222" y="0"/>
                </a:cubicBezTo>
                <a:cubicBezTo>
                  <a:pt x="8874408" y="-26395"/>
                  <a:pt x="9228838" y="19617"/>
                  <a:pt x="9374294" y="0"/>
                </a:cubicBezTo>
                <a:cubicBezTo>
                  <a:pt x="9519750" y="-19617"/>
                  <a:pt x="9630359" y="8862"/>
                  <a:pt x="9725830" y="0"/>
                </a:cubicBezTo>
                <a:cubicBezTo>
                  <a:pt x="9821301" y="-8862"/>
                  <a:pt x="9886090" y="11556"/>
                  <a:pt x="9960187" y="0"/>
                </a:cubicBezTo>
                <a:cubicBezTo>
                  <a:pt x="10034284" y="-11556"/>
                  <a:pt x="10414133" y="36977"/>
                  <a:pt x="10780438" y="0"/>
                </a:cubicBezTo>
                <a:cubicBezTo>
                  <a:pt x="11146743" y="-36977"/>
                  <a:pt x="10952554" y="4149"/>
                  <a:pt x="11014795" y="0"/>
                </a:cubicBezTo>
                <a:cubicBezTo>
                  <a:pt x="11077036" y="-4149"/>
                  <a:pt x="11558968" y="17296"/>
                  <a:pt x="11717867" y="0"/>
                </a:cubicBezTo>
                <a:cubicBezTo>
                  <a:pt x="11731231" y="161855"/>
                  <a:pt x="11715819" y="275617"/>
                  <a:pt x="11717867" y="376802"/>
                </a:cubicBezTo>
                <a:cubicBezTo>
                  <a:pt x="11719915" y="477987"/>
                  <a:pt x="11658700" y="794284"/>
                  <a:pt x="11717867" y="939194"/>
                </a:cubicBezTo>
                <a:cubicBezTo>
                  <a:pt x="11777034" y="1084104"/>
                  <a:pt x="11653704" y="1271348"/>
                  <a:pt x="11717867" y="1563449"/>
                </a:cubicBezTo>
                <a:cubicBezTo>
                  <a:pt x="11782030" y="1855551"/>
                  <a:pt x="11708135" y="1912194"/>
                  <a:pt x="11717867" y="2063978"/>
                </a:cubicBezTo>
                <a:cubicBezTo>
                  <a:pt x="11727599" y="2215762"/>
                  <a:pt x="11717220" y="2401775"/>
                  <a:pt x="11717867" y="2502643"/>
                </a:cubicBezTo>
                <a:cubicBezTo>
                  <a:pt x="11718514" y="2603512"/>
                  <a:pt x="11671316" y="2786468"/>
                  <a:pt x="11717867" y="2941309"/>
                </a:cubicBezTo>
                <a:cubicBezTo>
                  <a:pt x="11764418" y="3096150"/>
                  <a:pt x="11700662" y="3426010"/>
                  <a:pt x="11717867" y="3565564"/>
                </a:cubicBezTo>
                <a:cubicBezTo>
                  <a:pt x="11735072" y="3705118"/>
                  <a:pt x="11698864" y="3813525"/>
                  <a:pt x="11717867" y="3942366"/>
                </a:cubicBezTo>
                <a:cubicBezTo>
                  <a:pt x="11736870" y="4071207"/>
                  <a:pt x="11685752" y="4220935"/>
                  <a:pt x="11717867" y="4442895"/>
                </a:cubicBezTo>
                <a:cubicBezTo>
                  <a:pt x="11749982" y="4664855"/>
                  <a:pt x="11671637" y="4830976"/>
                  <a:pt x="11717867" y="5005286"/>
                </a:cubicBezTo>
                <a:cubicBezTo>
                  <a:pt x="11764097" y="5179596"/>
                  <a:pt x="11694447" y="5338664"/>
                  <a:pt x="11717867" y="5443952"/>
                </a:cubicBezTo>
                <a:cubicBezTo>
                  <a:pt x="11741287" y="5549240"/>
                  <a:pt x="11660601" y="5976704"/>
                  <a:pt x="11717867" y="6186309"/>
                </a:cubicBezTo>
                <a:cubicBezTo>
                  <a:pt x="11603021" y="6202034"/>
                  <a:pt x="11583745" y="6183075"/>
                  <a:pt x="11483510" y="6186309"/>
                </a:cubicBezTo>
                <a:cubicBezTo>
                  <a:pt x="11383275" y="6189543"/>
                  <a:pt x="11310392" y="6181642"/>
                  <a:pt x="11249152" y="6186309"/>
                </a:cubicBezTo>
                <a:cubicBezTo>
                  <a:pt x="11187912" y="6190976"/>
                  <a:pt x="10692336" y="6122196"/>
                  <a:pt x="10428902" y="6186309"/>
                </a:cubicBezTo>
                <a:cubicBezTo>
                  <a:pt x="10165468" y="6250422"/>
                  <a:pt x="10085395" y="6149338"/>
                  <a:pt x="9960187" y="6186309"/>
                </a:cubicBezTo>
                <a:cubicBezTo>
                  <a:pt x="9834979" y="6223280"/>
                  <a:pt x="9524931" y="6123038"/>
                  <a:pt x="9139936" y="6186309"/>
                </a:cubicBezTo>
                <a:cubicBezTo>
                  <a:pt x="8754941" y="6249580"/>
                  <a:pt x="8698923" y="6118075"/>
                  <a:pt x="8554043" y="6186309"/>
                </a:cubicBezTo>
                <a:cubicBezTo>
                  <a:pt x="8409163" y="6254543"/>
                  <a:pt x="8421981" y="6177968"/>
                  <a:pt x="8319686" y="6186309"/>
                </a:cubicBezTo>
                <a:cubicBezTo>
                  <a:pt x="8217391" y="6194650"/>
                  <a:pt x="8126173" y="6176422"/>
                  <a:pt x="7968150" y="6186309"/>
                </a:cubicBezTo>
                <a:cubicBezTo>
                  <a:pt x="7810127" y="6196196"/>
                  <a:pt x="7696204" y="6159318"/>
                  <a:pt x="7499435" y="6186309"/>
                </a:cubicBezTo>
                <a:cubicBezTo>
                  <a:pt x="7302667" y="6213300"/>
                  <a:pt x="7135065" y="6143195"/>
                  <a:pt x="6796363" y="6186309"/>
                </a:cubicBezTo>
                <a:cubicBezTo>
                  <a:pt x="6457661" y="6229423"/>
                  <a:pt x="6346060" y="6146933"/>
                  <a:pt x="6093291" y="6186309"/>
                </a:cubicBezTo>
                <a:cubicBezTo>
                  <a:pt x="5840522" y="6225685"/>
                  <a:pt x="5684602" y="6153721"/>
                  <a:pt x="5507397" y="6186309"/>
                </a:cubicBezTo>
                <a:cubicBezTo>
                  <a:pt x="5330192" y="6218897"/>
                  <a:pt x="5155158" y="6180209"/>
                  <a:pt x="5038683" y="6186309"/>
                </a:cubicBezTo>
                <a:cubicBezTo>
                  <a:pt x="4922208" y="6192409"/>
                  <a:pt x="4508549" y="6175966"/>
                  <a:pt x="4218432" y="6186309"/>
                </a:cubicBezTo>
                <a:cubicBezTo>
                  <a:pt x="3928315" y="6196652"/>
                  <a:pt x="3914672" y="6122446"/>
                  <a:pt x="3632539" y="6186309"/>
                </a:cubicBezTo>
                <a:cubicBezTo>
                  <a:pt x="3350406" y="6250172"/>
                  <a:pt x="3366395" y="6147070"/>
                  <a:pt x="3281003" y="6186309"/>
                </a:cubicBezTo>
                <a:cubicBezTo>
                  <a:pt x="3195611" y="6225548"/>
                  <a:pt x="3037940" y="6174849"/>
                  <a:pt x="2929467" y="6186309"/>
                </a:cubicBezTo>
                <a:cubicBezTo>
                  <a:pt x="2820994" y="6197769"/>
                  <a:pt x="2754173" y="6182344"/>
                  <a:pt x="2695109" y="6186309"/>
                </a:cubicBezTo>
                <a:cubicBezTo>
                  <a:pt x="2636045" y="6190274"/>
                  <a:pt x="2252048" y="6140696"/>
                  <a:pt x="2109216" y="6186309"/>
                </a:cubicBezTo>
                <a:cubicBezTo>
                  <a:pt x="1966384" y="6231922"/>
                  <a:pt x="1886401" y="6161546"/>
                  <a:pt x="1757680" y="6186309"/>
                </a:cubicBezTo>
                <a:cubicBezTo>
                  <a:pt x="1628959" y="6211072"/>
                  <a:pt x="1221134" y="6153880"/>
                  <a:pt x="937429" y="6186309"/>
                </a:cubicBezTo>
                <a:cubicBezTo>
                  <a:pt x="653724" y="6218738"/>
                  <a:pt x="376095" y="6079604"/>
                  <a:pt x="0" y="6186309"/>
                </a:cubicBezTo>
                <a:cubicBezTo>
                  <a:pt x="-50200" y="6058963"/>
                  <a:pt x="41075" y="5865151"/>
                  <a:pt x="0" y="5685780"/>
                </a:cubicBezTo>
                <a:cubicBezTo>
                  <a:pt x="-41075" y="5506409"/>
                  <a:pt x="35684" y="5254538"/>
                  <a:pt x="0" y="5061526"/>
                </a:cubicBezTo>
                <a:cubicBezTo>
                  <a:pt x="-35684" y="4868514"/>
                  <a:pt x="43823" y="4781733"/>
                  <a:pt x="0" y="4684723"/>
                </a:cubicBezTo>
                <a:cubicBezTo>
                  <a:pt x="-43823" y="4587713"/>
                  <a:pt x="11333" y="4444942"/>
                  <a:pt x="0" y="4246058"/>
                </a:cubicBezTo>
                <a:cubicBezTo>
                  <a:pt x="-11333" y="4047174"/>
                  <a:pt x="62712" y="3875224"/>
                  <a:pt x="0" y="3621803"/>
                </a:cubicBezTo>
                <a:cubicBezTo>
                  <a:pt x="-62712" y="3368383"/>
                  <a:pt x="70958" y="3278416"/>
                  <a:pt x="0" y="2935685"/>
                </a:cubicBezTo>
                <a:cubicBezTo>
                  <a:pt x="-70958" y="2592954"/>
                  <a:pt x="60493" y="2498218"/>
                  <a:pt x="0" y="2249567"/>
                </a:cubicBezTo>
                <a:cubicBezTo>
                  <a:pt x="-60493" y="2000916"/>
                  <a:pt x="46048" y="1934838"/>
                  <a:pt x="0" y="1687175"/>
                </a:cubicBezTo>
                <a:cubicBezTo>
                  <a:pt x="-46048" y="1439512"/>
                  <a:pt x="41422" y="1416711"/>
                  <a:pt x="0" y="1186647"/>
                </a:cubicBezTo>
                <a:cubicBezTo>
                  <a:pt x="-41422" y="956583"/>
                  <a:pt x="49791" y="836445"/>
                  <a:pt x="0" y="624255"/>
                </a:cubicBezTo>
                <a:cubicBezTo>
                  <a:pt x="-49791" y="412065"/>
                  <a:pt x="59959" y="237809"/>
                  <a:pt x="0" y="0"/>
                </a:cubicBezTo>
                <a:close/>
              </a:path>
              <a:path w="11717867" h="6186309" stroke="0" extrusionOk="0">
                <a:moveTo>
                  <a:pt x="0" y="0"/>
                </a:moveTo>
                <a:cubicBezTo>
                  <a:pt x="161057" y="-1632"/>
                  <a:pt x="236580" y="35146"/>
                  <a:pt x="468715" y="0"/>
                </a:cubicBezTo>
                <a:cubicBezTo>
                  <a:pt x="700850" y="-35146"/>
                  <a:pt x="602876" y="19500"/>
                  <a:pt x="703072" y="0"/>
                </a:cubicBezTo>
                <a:cubicBezTo>
                  <a:pt x="803268" y="-19500"/>
                  <a:pt x="1234012" y="7152"/>
                  <a:pt x="1523323" y="0"/>
                </a:cubicBezTo>
                <a:cubicBezTo>
                  <a:pt x="1812634" y="-7152"/>
                  <a:pt x="1759489" y="3134"/>
                  <a:pt x="1992037" y="0"/>
                </a:cubicBezTo>
                <a:cubicBezTo>
                  <a:pt x="2224585" y="-3134"/>
                  <a:pt x="2313538" y="27389"/>
                  <a:pt x="2460752" y="0"/>
                </a:cubicBezTo>
                <a:cubicBezTo>
                  <a:pt x="2607966" y="-27389"/>
                  <a:pt x="3000425" y="46562"/>
                  <a:pt x="3281003" y="0"/>
                </a:cubicBezTo>
                <a:cubicBezTo>
                  <a:pt x="3561581" y="-46562"/>
                  <a:pt x="3495268" y="9372"/>
                  <a:pt x="3632539" y="0"/>
                </a:cubicBezTo>
                <a:cubicBezTo>
                  <a:pt x="3769810" y="-9372"/>
                  <a:pt x="4114865" y="71691"/>
                  <a:pt x="4452789" y="0"/>
                </a:cubicBezTo>
                <a:cubicBezTo>
                  <a:pt x="4790713" y="-71691"/>
                  <a:pt x="4884560" y="48689"/>
                  <a:pt x="5273040" y="0"/>
                </a:cubicBezTo>
                <a:cubicBezTo>
                  <a:pt x="5661520" y="-48689"/>
                  <a:pt x="5589726" y="42024"/>
                  <a:pt x="5858934" y="0"/>
                </a:cubicBezTo>
                <a:cubicBezTo>
                  <a:pt x="6128142" y="-42024"/>
                  <a:pt x="6341650" y="27279"/>
                  <a:pt x="6679184" y="0"/>
                </a:cubicBezTo>
                <a:cubicBezTo>
                  <a:pt x="7016718" y="-27279"/>
                  <a:pt x="6960005" y="41792"/>
                  <a:pt x="7147899" y="0"/>
                </a:cubicBezTo>
                <a:cubicBezTo>
                  <a:pt x="7335794" y="-41792"/>
                  <a:pt x="7485501" y="14770"/>
                  <a:pt x="7616614" y="0"/>
                </a:cubicBezTo>
                <a:cubicBezTo>
                  <a:pt x="7747728" y="-14770"/>
                  <a:pt x="8005644" y="1652"/>
                  <a:pt x="8319686" y="0"/>
                </a:cubicBezTo>
                <a:cubicBezTo>
                  <a:pt x="8633728" y="-1652"/>
                  <a:pt x="8653126" y="44292"/>
                  <a:pt x="8788400" y="0"/>
                </a:cubicBezTo>
                <a:cubicBezTo>
                  <a:pt x="8923674" y="-44292"/>
                  <a:pt x="9438641" y="88511"/>
                  <a:pt x="9608651" y="0"/>
                </a:cubicBezTo>
                <a:cubicBezTo>
                  <a:pt x="9778661" y="-88511"/>
                  <a:pt x="10045189" y="90443"/>
                  <a:pt x="10428902" y="0"/>
                </a:cubicBezTo>
                <a:cubicBezTo>
                  <a:pt x="10812615" y="-90443"/>
                  <a:pt x="10770190" y="51743"/>
                  <a:pt x="11014795" y="0"/>
                </a:cubicBezTo>
                <a:cubicBezTo>
                  <a:pt x="11259400" y="-51743"/>
                  <a:pt x="11441118" y="23558"/>
                  <a:pt x="11717867" y="0"/>
                </a:cubicBezTo>
                <a:cubicBezTo>
                  <a:pt x="11719326" y="162948"/>
                  <a:pt x="11673291" y="283206"/>
                  <a:pt x="11717867" y="376802"/>
                </a:cubicBezTo>
                <a:cubicBezTo>
                  <a:pt x="11762443" y="470398"/>
                  <a:pt x="11691808" y="707353"/>
                  <a:pt x="11717867" y="815468"/>
                </a:cubicBezTo>
                <a:cubicBezTo>
                  <a:pt x="11743926" y="923583"/>
                  <a:pt x="11682904" y="1128631"/>
                  <a:pt x="11717867" y="1439723"/>
                </a:cubicBezTo>
                <a:cubicBezTo>
                  <a:pt x="11752830" y="1750815"/>
                  <a:pt x="11712226" y="1828310"/>
                  <a:pt x="11717867" y="1940251"/>
                </a:cubicBezTo>
                <a:cubicBezTo>
                  <a:pt x="11723508" y="2052192"/>
                  <a:pt x="11707791" y="2194095"/>
                  <a:pt x="11717867" y="2378917"/>
                </a:cubicBezTo>
                <a:cubicBezTo>
                  <a:pt x="11727943" y="2563739"/>
                  <a:pt x="11659197" y="2867029"/>
                  <a:pt x="11717867" y="3003172"/>
                </a:cubicBezTo>
                <a:cubicBezTo>
                  <a:pt x="11776537" y="3139316"/>
                  <a:pt x="11682353" y="3443332"/>
                  <a:pt x="11717867" y="3565564"/>
                </a:cubicBezTo>
                <a:cubicBezTo>
                  <a:pt x="11753381" y="3687796"/>
                  <a:pt x="11674888" y="4008649"/>
                  <a:pt x="11717867" y="4127955"/>
                </a:cubicBezTo>
                <a:cubicBezTo>
                  <a:pt x="11760846" y="4247261"/>
                  <a:pt x="11699538" y="4483296"/>
                  <a:pt x="11717867" y="4814073"/>
                </a:cubicBezTo>
                <a:cubicBezTo>
                  <a:pt x="11736196" y="5144850"/>
                  <a:pt x="11695553" y="5163895"/>
                  <a:pt x="11717867" y="5438328"/>
                </a:cubicBezTo>
                <a:cubicBezTo>
                  <a:pt x="11740181" y="5712762"/>
                  <a:pt x="11681028" y="5859084"/>
                  <a:pt x="11717867" y="6186309"/>
                </a:cubicBezTo>
                <a:cubicBezTo>
                  <a:pt x="11514185" y="6193045"/>
                  <a:pt x="11433724" y="6150719"/>
                  <a:pt x="11249152" y="6186309"/>
                </a:cubicBezTo>
                <a:cubicBezTo>
                  <a:pt x="11064581" y="6221899"/>
                  <a:pt x="11088007" y="6168227"/>
                  <a:pt x="11014795" y="6186309"/>
                </a:cubicBezTo>
                <a:cubicBezTo>
                  <a:pt x="10941583" y="6204391"/>
                  <a:pt x="10557479" y="6124180"/>
                  <a:pt x="10311723" y="6186309"/>
                </a:cubicBezTo>
                <a:cubicBezTo>
                  <a:pt x="10065967" y="6248438"/>
                  <a:pt x="10092554" y="6186020"/>
                  <a:pt x="9960187" y="6186309"/>
                </a:cubicBezTo>
                <a:cubicBezTo>
                  <a:pt x="9827820" y="6186598"/>
                  <a:pt x="9800699" y="6177070"/>
                  <a:pt x="9725830" y="6186309"/>
                </a:cubicBezTo>
                <a:cubicBezTo>
                  <a:pt x="9650961" y="6195548"/>
                  <a:pt x="9489565" y="6144876"/>
                  <a:pt x="9374294" y="6186309"/>
                </a:cubicBezTo>
                <a:cubicBezTo>
                  <a:pt x="9259023" y="6227742"/>
                  <a:pt x="8846333" y="6120464"/>
                  <a:pt x="8671222" y="6186309"/>
                </a:cubicBezTo>
                <a:cubicBezTo>
                  <a:pt x="8496111" y="6252154"/>
                  <a:pt x="8493945" y="6180468"/>
                  <a:pt x="8319686" y="6186309"/>
                </a:cubicBezTo>
                <a:cubicBezTo>
                  <a:pt x="8145427" y="6192150"/>
                  <a:pt x="8154294" y="6184944"/>
                  <a:pt x="8085328" y="6186309"/>
                </a:cubicBezTo>
                <a:cubicBezTo>
                  <a:pt x="8016362" y="6187674"/>
                  <a:pt x="7890909" y="6155799"/>
                  <a:pt x="7733792" y="6186309"/>
                </a:cubicBezTo>
                <a:cubicBezTo>
                  <a:pt x="7576675" y="6216819"/>
                  <a:pt x="7479820" y="6147925"/>
                  <a:pt x="7265078" y="6186309"/>
                </a:cubicBezTo>
                <a:cubicBezTo>
                  <a:pt x="7050336" y="6224693"/>
                  <a:pt x="6921259" y="6168117"/>
                  <a:pt x="6679184" y="6186309"/>
                </a:cubicBezTo>
                <a:cubicBezTo>
                  <a:pt x="6437109" y="6204501"/>
                  <a:pt x="6466718" y="6150315"/>
                  <a:pt x="6327648" y="6186309"/>
                </a:cubicBezTo>
                <a:cubicBezTo>
                  <a:pt x="6188578" y="6222303"/>
                  <a:pt x="5897387" y="6091322"/>
                  <a:pt x="5507397" y="6186309"/>
                </a:cubicBezTo>
                <a:cubicBezTo>
                  <a:pt x="5117407" y="6281296"/>
                  <a:pt x="5091846" y="6151220"/>
                  <a:pt x="4921504" y="6186309"/>
                </a:cubicBezTo>
                <a:cubicBezTo>
                  <a:pt x="4751162" y="6221398"/>
                  <a:pt x="4370910" y="6161196"/>
                  <a:pt x="4101253" y="6186309"/>
                </a:cubicBezTo>
                <a:cubicBezTo>
                  <a:pt x="3831596" y="6211422"/>
                  <a:pt x="3616375" y="6106848"/>
                  <a:pt x="3398181" y="6186309"/>
                </a:cubicBezTo>
                <a:cubicBezTo>
                  <a:pt x="3179987" y="6265770"/>
                  <a:pt x="3048610" y="6133260"/>
                  <a:pt x="2929467" y="6186309"/>
                </a:cubicBezTo>
                <a:cubicBezTo>
                  <a:pt x="2810324" y="6239358"/>
                  <a:pt x="2569097" y="6170588"/>
                  <a:pt x="2226395" y="6186309"/>
                </a:cubicBezTo>
                <a:cubicBezTo>
                  <a:pt x="1883693" y="6202030"/>
                  <a:pt x="2046886" y="6152379"/>
                  <a:pt x="1874859" y="6186309"/>
                </a:cubicBezTo>
                <a:cubicBezTo>
                  <a:pt x="1702832" y="6220239"/>
                  <a:pt x="1484737" y="6166661"/>
                  <a:pt x="1288965" y="6186309"/>
                </a:cubicBezTo>
                <a:cubicBezTo>
                  <a:pt x="1093193" y="6205957"/>
                  <a:pt x="1134414" y="6167914"/>
                  <a:pt x="1054608" y="6186309"/>
                </a:cubicBezTo>
                <a:cubicBezTo>
                  <a:pt x="974802" y="6204704"/>
                  <a:pt x="393979" y="6176532"/>
                  <a:pt x="0" y="6186309"/>
                </a:cubicBezTo>
                <a:cubicBezTo>
                  <a:pt x="-48756" y="5960076"/>
                  <a:pt x="38502" y="5855544"/>
                  <a:pt x="0" y="5623917"/>
                </a:cubicBezTo>
                <a:cubicBezTo>
                  <a:pt x="-38502" y="5392290"/>
                  <a:pt x="3088" y="5266267"/>
                  <a:pt x="0" y="4999662"/>
                </a:cubicBezTo>
                <a:cubicBezTo>
                  <a:pt x="-3088" y="4733058"/>
                  <a:pt x="57263" y="4675008"/>
                  <a:pt x="0" y="4375408"/>
                </a:cubicBezTo>
                <a:cubicBezTo>
                  <a:pt x="-57263" y="4075808"/>
                  <a:pt x="44029" y="4060726"/>
                  <a:pt x="0" y="3936742"/>
                </a:cubicBezTo>
                <a:cubicBezTo>
                  <a:pt x="-44029" y="3812758"/>
                  <a:pt x="41757" y="3435164"/>
                  <a:pt x="0" y="3250624"/>
                </a:cubicBezTo>
                <a:cubicBezTo>
                  <a:pt x="-41757" y="3066084"/>
                  <a:pt x="2667" y="2876732"/>
                  <a:pt x="0" y="2688232"/>
                </a:cubicBezTo>
                <a:cubicBezTo>
                  <a:pt x="-2667" y="2499732"/>
                  <a:pt x="17299" y="2446505"/>
                  <a:pt x="0" y="2311430"/>
                </a:cubicBezTo>
                <a:cubicBezTo>
                  <a:pt x="-17299" y="2176355"/>
                  <a:pt x="5071" y="1904104"/>
                  <a:pt x="0" y="1749038"/>
                </a:cubicBezTo>
                <a:cubicBezTo>
                  <a:pt x="-5071" y="1593972"/>
                  <a:pt x="54670" y="1403472"/>
                  <a:pt x="0" y="1248510"/>
                </a:cubicBezTo>
                <a:cubicBezTo>
                  <a:pt x="-54670" y="1093548"/>
                  <a:pt x="25463" y="882622"/>
                  <a:pt x="0" y="747981"/>
                </a:cubicBezTo>
                <a:cubicBezTo>
                  <a:pt x="-25463" y="613340"/>
                  <a:pt x="25546" y="164116"/>
                  <a:pt x="0" y="0"/>
                </a:cubicBezTo>
                <a:close/>
              </a:path>
            </a:pathLst>
          </a:custGeom>
          <a:solidFill>
            <a:schemeClr val="bg1"/>
          </a:solidFill>
          <a:ln w="28575">
            <a:solidFill>
              <a:schemeClr val="tx1"/>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txBody>
          <a:bodyPr wrap="square" rtlCol="0">
            <a:spAutoFit/>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8" name="Snip Same-side Corner of Rectangle 7">
            <a:extLst>
              <a:ext uri="{FF2B5EF4-FFF2-40B4-BE49-F238E27FC236}">
                <a16:creationId xmlns:a16="http://schemas.microsoft.com/office/drawing/2014/main" id="{09CD911C-E32D-FD46-8BBE-B416F36B07EC}"/>
              </a:ext>
            </a:extLst>
          </p:cNvPr>
          <p:cNvSpPr/>
          <p:nvPr/>
        </p:nvSpPr>
        <p:spPr>
          <a:xfrm>
            <a:off x="2640181" y="74784"/>
            <a:ext cx="1957874" cy="450675"/>
          </a:xfrm>
          <a:custGeom>
            <a:avLst/>
            <a:gdLst>
              <a:gd name="connsiteX0" fmla="*/ 75114 w 1957874"/>
              <a:gd name="connsiteY0" fmla="*/ 0 h 450675"/>
              <a:gd name="connsiteX1" fmla="*/ 641510 w 1957874"/>
              <a:gd name="connsiteY1" fmla="*/ 0 h 450675"/>
              <a:gd name="connsiteX2" fmla="*/ 1244058 w 1957874"/>
              <a:gd name="connsiteY2" fmla="*/ 0 h 450675"/>
              <a:gd name="connsiteX3" fmla="*/ 1882760 w 1957874"/>
              <a:gd name="connsiteY3" fmla="*/ 0 h 450675"/>
              <a:gd name="connsiteX4" fmla="*/ 1957874 w 1957874"/>
              <a:gd name="connsiteY4" fmla="*/ 75114 h 450675"/>
              <a:gd name="connsiteX5" fmla="*/ 1957874 w 1957874"/>
              <a:gd name="connsiteY5" fmla="*/ 450675 h 450675"/>
              <a:gd name="connsiteX6" fmla="*/ 1957874 w 1957874"/>
              <a:gd name="connsiteY6" fmla="*/ 450675 h 450675"/>
              <a:gd name="connsiteX7" fmla="*/ 1305249 w 1957874"/>
              <a:gd name="connsiteY7" fmla="*/ 450675 h 450675"/>
              <a:gd name="connsiteX8" fmla="*/ 633046 w 1957874"/>
              <a:gd name="connsiteY8" fmla="*/ 450675 h 450675"/>
              <a:gd name="connsiteX9" fmla="*/ 0 w 1957874"/>
              <a:gd name="connsiteY9" fmla="*/ 450675 h 450675"/>
              <a:gd name="connsiteX10" fmla="*/ 0 w 1957874"/>
              <a:gd name="connsiteY10" fmla="*/ 450675 h 450675"/>
              <a:gd name="connsiteX11" fmla="*/ 0 w 1957874"/>
              <a:gd name="connsiteY11" fmla="*/ 75114 h 450675"/>
              <a:gd name="connsiteX12" fmla="*/ 75114 w 1957874"/>
              <a:gd name="connsiteY12" fmla="*/ 0 h 450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57874" h="450675" fill="none" extrusionOk="0">
                <a:moveTo>
                  <a:pt x="75114" y="0"/>
                </a:moveTo>
                <a:cubicBezTo>
                  <a:pt x="313115" y="22838"/>
                  <a:pt x="417382" y="-10053"/>
                  <a:pt x="641510" y="0"/>
                </a:cubicBezTo>
                <a:cubicBezTo>
                  <a:pt x="865638" y="10053"/>
                  <a:pt x="963576" y="-3670"/>
                  <a:pt x="1244058" y="0"/>
                </a:cubicBezTo>
                <a:cubicBezTo>
                  <a:pt x="1524540" y="3670"/>
                  <a:pt x="1636437" y="537"/>
                  <a:pt x="1882760" y="0"/>
                </a:cubicBezTo>
                <a:cubicBezTo>
                  <a:pt x="1909942" y="32351"/>
                  <a:pt x="1935458" y="47493"/>
                  <a:pt x="1957874" y="75114"/>
                </a:cubicBezTo>
                <a:cubicBezTo>
                  <a:pt x="1975653" y="236756"/>
                  <a:pt x="1975841" y="370769"/>
                  <a:pt x="1957874" y="450675"/>
                </a:cubicBezTo>
                <a:lnTo>
                  <a:pt x="1957874" y="450675"/>
                </a:lnTo>
                <a:cubicBezTo>
                  <a:pt x="1699334" y="437508"/>
                  <a:pt x="1606358" y="447241"/>
                  <a:pt x="1305249" y="450675"/>
                </a:cubicBezTo>
                <a:cubicBezTo>
                  <a:pt x="1004141" y="454109"/>
                  <a:pt x="908766" y="464476"/>
                  <a:pt x="633046" y="450675"/>
                </a:cubicBezTo>
                <a:cubicBezTo>
                  <a:pt x="357326" y="436874"/>
                  <a:pt x="214549" y="457724"/>
                  <a:pt x="0" y="450675"/>
                </a:cubicBezTo>
                <a:lnTo>
                  <a:pt x="0" y="450675"/>
                </a:lnTo>
                <a:cubicBezTo>
                  <a:pt x="8652" y="325805"/>
                  <a:pt x="-6307" y="204130"/>
                  <a:pt x="0" y="75114"/>
                </a:cubicBezTo>
                <a:cubicBezTo>
                  <a:pt x="17043" y="59356"/>
                  <a:pt x="49850" y="28581"/>
                  <a:pt x="75114" y="0"/>
                </a:cubicBezTo>
                <a:close/>
              </a:path>
              <a:path w="1957874" h="450675" stroke="0" extrusionOk="0">
                <a:moveTo>
                  <a:pt x="75114" y="0"/>
                </a:moveTo>
                <a:cubicBezTo>
                  <a:pt x="267814" y="6328"/>
                  <a:pt x="393703" y="-6876"/>
                  <a:pt x="659586" y="0"/>
                </a:cubicBezTo>
                <a:cubicBezTo>
                  <a:pt x="925469" y="6876"/>
                  <a:pt x="1071972" y="179"/>
                  <a:pt x="1225982" y="0"/>
                </a:cubicBezTo>
                <a:cubicBezTo>
                  <a:pt x="1379992" y="-179"/>
                  <a:pt x="1581974" y="-16267"/>
                  <a:pt x="1882760" y="0"/>
                </a:cubicBezTo>
                <a:cubicBezTo>
                  <a:pt x="1904009" y="16652"/>
                  <a:pt x="1926629" y="46715"/>
                  <a:pt x="1957874" y="75114"/>
                </a:cubicBezTo>
                <a:cubicBezTo>
                  <a:pt x="1972043" y="190529"/>
                  <a:pt x="1974763" y="299072"/>
                  <a:pt x="1957874" y="450675"/>
                </a:cubicBezTo>
                <a:lnTo>
                  <a:pt x="1957874" y="450675"/>
                </a:lnTo>
                <a:cubicBezTo>
                  <a:pt x="1730009" y="463583"/>
                  <a:pt x="1610011" y="454550"/>
                  <a:pt x="1285671" y="450675"/>
                </a:cubicBezTo>
                <a:cubicBezTo>
                  <a:pt x="961331" y="446800"/>
                  <a:pt x="785703" y="476164"/>
                  <a:pt x="652625" y="450675"/>
                </a:cubicBezTo>
                <a:cubicBezTo>
                  <a:pt x="519547" y="425186"/>
                  <a:pt x="146199" y="476454"/>
                  <a:pt x="0" y="450675"/>
                </a:cubicBezTo>
                <a:lnTo>
                  <a:pt x="0" y="450675"/>
                </a:lnTo>
                <a:cubicBezTo>
                  <a:pt x="-17344" y="280724"/>
                  <a:pt x="-868" y="236310"/>
                  <a:pt x="0" y="75114"/>
                </a:cubicBezTo>
                <a:cubicBezTo>
                  <a:pt x="24731" y="45493"/>
                  <a:pt x="43416" y="28335"/>
                  <a:pt x="75114" y="0"/>
                </a:cubicBezTo>
                <a:close/>
              </a:path>
            </a:pathLst>
          </a:custGeom>
          <a:solidFill>
            <a:srgbClr val="D883FF"/>
          </a:solidFill>
          <a:ln w="19050">
            <a:solidFill>
              <a:schemeClr val="tx1"/>
            </a:solidFill>
            <a:extLst>
              <a:ext uri="{C807C97D-BFC1-408E-A445-0C87EB9F89A2}">
                <ask:lineSketchStyleProps xmlns:ask="http://schemas.microsoft.com/office/drawing/2018/sketchyshapes" sd="2252096340">
                  <a:prstGeom prst="snip2Same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B3169A77-670C-8B44-B1C4-D4DB3D20F615}"/>
              </a:ext>
            </a:extLst>
          </p:cNvPr>
          <p:cNvSpPr txBox="1"/>
          <p:nvPr/>
        </p:nvSpPr>
        <p:spPr>
          <a:xfrm>
            <a:off x="7656712" y="37532"/>
            <a:ext cx="3700463" cy="461665"/>
          </a:xfrm>
          <a:prstGeom prst="rect">
            <a:avLst/>
          </a:prstGeom>
          <a:noFill/>
        </p:spPr>
        <p:txBody>
          <a:bodyPr wrap="square" rtlCol="0">
            <a:spAutoFit/>
          </a:bodyPr>
          <a:lstStyle/>
          <a:p>
            <a:r>
              <a:rPr lang="en-US" sz="2400" b="1" dirty="0" err="1">
                <a:latin typeface="Berlin Sans FB Demi" panose="020E0802020502020306" pitchFamily="34" charset="0"/>
                <a:ea typeface="ATypewriterForMe" panose="02000603000000000000" pitchFamily="2" charset="0"/>
              </a:rPr>
              <a:t>Analysing</a:t>
            </a:r>
            <a:r>
              <a:rPr lang="en-US" sz="2400" b="1" dirty="0">
                <a:latin typeface="Berlin Sans FB Demi" panose="020E0802020502020306" pitchFamily="34" charset="0"/>
                <a:ea typeface="ATypewriterForMe" panose="02000603000000000000" pitchFamily="2" charset="0"/>
              </a:rPr>
              <a:t> </a:t>
            </a:r>
          </a:p>
        </p:txBody>
      </p:sp>
      <p:sp>
        <p:nvSpPr>
          <p:cNvPr id="16" name="TextBox 15">
            <a:extLst>
              <a:ext uri="{FF2B5EF4-FFF2-40B4-BE49-F238E27FC236}">
                <a16:creationId xmlns:a16="http://schemas.microsoft.com/office/drawing/2014/main" id="{19917C6F-988E-D94E-96CC-A81567DE6CEC}"/>
              </a:ext>
            </a:extLst>
          </p:cNvPr>
          <p:cNvSpPr txBox="1"/>
          <p:nvPr/>
        </p:nvSpPr>
        <p:spPr>
          <a:xfrm>
            <a:off x="321277" y="579425"/>
            <a:ext cx="11633656" cy="954107"/>
          </a:xfrm>
          <a:prstGeom prst="rect">
            <a:avLst/>
          </a:prstGeom>
          <a:noFill/>
        </p:spPr>
        <p:txBody>
          <a:bodyPr wrap="square" rtlCol="0">
            <a:spAutoFit/>
          </a:bodyPr>
          <a:lstStyle/>
          <a:p>
            <a:pPr algn="ctr"/>
            <a:r>
              <a:rPr lang="en-US" sz="2800" dirty="0">
                <a:latin typeface="Berlin Sans FB Demi" panose="020E0802020502020306" pitchFamily="34" charset="0"/>
              </a:rPr>
              <a:t>We have discussed a range of accelerating factors, many of which you will see below. Now, we are going to create a </a:t>
            </a:r>
            <a:r>
              <a:rPr lang="en-US" sz="2800" dirty="0" err="1">
                <a:latin typeface="Berlin Sans FB Demi" panose="020E0802020502020306" pitchFamily="34" charset="0"/>
              </a:rPr>
              <a:t>globalisation</a:t>
            </a:r>
            <a:r>
              <a:rPr lang="en-US" sz="2800" dirty="0">
                <a:latin typeface="Berlin Sans FB Demi" panose="020E0802020502020306" pitchFamily="34" charset="0"/>
              </a:rPr>
              <a:t> Timeline! </a:t>
            </a:r>
            <a:endParaRPr lang="en-US" sz="2400" dirty="0">
              <a:solidFill>
                <a:srgbClr val="FF66FF"/>
              </a:solidFill>
              <a:latin typeface="Berlin Sans FB Demi" panose="020E0802020502020306" pitchFamily="34" charset="0"/>
            </a:endParaRPr>
          </a:p>
        </p:txBody>
      </p:sp>
      <p:sp>
        <p:nvSpPr>
          <p:cNvPr id="14" name="TextBox 13">
            <a:extLst>
              <a:ext uri="{FF2B5EF4-FFF2-40B4-BE49-F238E27FC236}">
                <a16:creationId xmlns:a16="http://schemas.microsoft.com/office/drawing/2014/main" id="{52E017E0-E2DC-5046-9547-F6FE752A166B}"/>
              </a:ext>
            </a:extLst>
          </p:cNvPr>
          <p:cNvSpPr txBox="1"/>
          <p:nvPr/>
        </p:nvSpPr>
        <p:spPr>
          <a:xfrm>
            <a:off x="-2840433" y="7394567"/>
            <a:ext cx="2020727" cy="2585323"/>
          </a:xfrm>
          <a:custGeom>
            <a:avLst/>
            <a:gdLst>
              <a:gd name="connsiteX0" fmla="*/ 0 w 11717867"/>
              <a:gd name="connsiteY0" fmla="*/ 0 h 6186309"/>
              <a:gd name="connsiteX1" fmla="*/ 468715 w 11717867"/>
              <a:gd name="connsiteY1" fmla="*/ 0 h 6186309"/>
              <a:gd name="connsiteX2" fmla="*/ 1171787 w 11717867"/>
              <a:gd name="connsiteY2" fmla="*/ 0 h 6186309"/>
              <a:gd name="connsiteX3" fmla="*/ 1640501 w 11717867"/>
              <a:gd name="connsiteY3" fmla="*/ 0 h 6186309"/>
              <a:gd name="connsiteX4" fmla="*/ 1874859 w 11717867"/>
              <a:gd name="connsiteY4" fmla="*/ 0 h 6186309"/>
              <a:gd name="connsiteX5" fmla="*/ 2343573 w 11717867"/>
              <a:gd name="connsiteY5" fmla="*/ 0 h 6186309"/>
              <a:gd name="connsiteX6" fmla="*/ 3046645 w 11717867"/>
              <a:gd name="connsiteY6" fmla="*/ 0 h 6186309"/>
              <a:gd name="connsiteX7" fmla="*/ 3866896 w 11717867"/>
              <a:gd name="connsiteY7" fmla="*/ 0 h 6186309"/>
              <a:gd name="connsiteX8" fmla="*/ 4101253 w 11717867"/>
              <a:gd name="connsiteY8" fmla="*/ 0 h 6186309"/>
              <a:gd name="connsiteX9" fmla="*/ 4335611 w 11717867"/>
              <a:gd name="connsiteY9" fmla="*/ 0 h 6186309"/>
              <a:gd name="connsiteX10" fmla="*/ 5155861 w 11717867"/>
              <a:gd name="connsiteY10" fmla="*/ 0 h 6186309"/>
              <a:gd name="connsiteX11" fmla="*/ 5390219 w 11717867"/>
              <a:gd name="connsiteY11" fmla="*/ 0 h 6186309"/>
              <a:gd name="connsiteX12" fmla="*/ 5976112 w 11717867"/>
              <a:gd name="connsiteY12" fmla="*/ 0 h 6186309"/>
              <a:gd name="connsiteX13" fmla="*/ 6327648 w 11717867"/>
              <a:gd name="connsiteY13" fmla="*/ 0 h 6186309"/>
              <a:gd name="connsiteX14" fmla="*/ 6679184 w 11717867"/>
              <a:gd name="connsiteY14" fmla="*/ 0 h 6186309"/>
              <a:gd name="connsiteX15" fmla="*/ 7030720 w 11717867"/>
              <a:gd name="connsiteY15" fmla="*/ 0 h 6186309"/>
              <a:gd name="connsiteX16" fmla="*/ 7382256 w 11717867"/>
              <a:gd name="connsiteY16" fmla="*/ 0 h 6186309"/>
              <a:gd name="connsiteX17" fmla="*/ 7850971 w 11717867"/>
              <a:gd name="connsiteY17" fmla="*/ 0 h 6186309"/>
              <a:gd name="connsiteX18" fmla="*/ 8202507 w 11717867"/>
              <a:gd name="connsiteY18" fmla="*/ 0 h 6186309"/>
              <a:gd name="connsiteX19" fmla="*/ 8671222 w 11717867"/>
              <a:gd name="connsiteY19" fmla="*/ 0 h 6186309"/>
              <a:gd name="connsiteX20" fmla="*/ 9374294 w 11717867"/>
              <a:gd name="connsiteY20" fmla="*/ 0 h 6186309"/>
              <a:gd name="connsiteX21" fmla="*/ 9725830 w 11717867"/>
              <a:gd name="connsiteY21" fmla="*/ 0 h 6186309"/>
              <a:gd name="connsiteX22" fmla="*/ 9960187 w 11717867"/>
              <a:gd name="connsiteY22" fmla="*/ 0 h 6186309"/>
              <a:gd name="connsiteX23" fmla="*/ 10780438 w 11717867"/>
              <a:gd name="connsiteY23" fmla="*/ 0 h 6186309"/>
              <a:gd name="connsiteX24" fmla="*/ 11014795 w 11717867"/>
              <a:gd name="connsiteY24" fmla="*/ 0 h 6186309"/>
              <a:gd name="connsiteX25" fmla="*/ 11717867 w 11717867"/>
              <a:gd name="connsiteY25" fmla="*/ 0 h 6186309"/>
              <a:gd name="connsiteX26" fmla="*/ 11717867 w 11717867"/>
              <a:gd name="connsiteY26" fmla="*/ 376802 h 6186309"/>
              <a:gd name="connsiteX27" fmla="*/ 11717867 w 11717867"/>
              <a:gd name="connsiteY27" fmla="*/ 939194 h 6186309"/>
              <a:gd name="connsiteX28" fmla="*/ 11717867 w 11717867"/>
              <a:gd name="connsiteY28" fmla="*/ 1563449 h 6186309"/>
              <a:gd name="connsiteX29" fmla="*/ 11717867 w 11717867"/>
              <a:gd name="connsiteY29" fmla="*/ 2063978 h 6186309"/>
              <a:gd name="connsiteX30" fmla="*/ 11717867 w 11717867"/>
              <a:gd name="connsiteY30" fmla="*/ 2502643 h 6186309"/>
              <a:gd name="connsiteX31" fmla="*/ 11717867 w 11717867"/>
              <a:gd name="connsiteY31" fmla="*/ 2941309 h 6186309"/>
              <a:gd name="connsiteX32" fmla="*/ 11717867 w 11717867"/>
              <a:gd name="connsiteY32" fmla="*/ 3565564 h 6186309"/>
              <a:gd name="connsiteX33" fmla="*/ 11717867 w 11717867"/>
              <a:gd name="connsiteY33" fmla="*/ 3942366 h 6186309"/>
              <a:gd name="connsiteX34" fmla="*/ 11717867 w 11717867"/>
              <a:gd name="connsiteY34" fmla="*/ 4442895 h 6186309"/>
              <a:gd name="connsiteX35" fmla="*/ 11717867 w 11717867"/>
              <a:gd name="connsiteY35" fmla="*/ 5005286 h 6186309"/>
              <a:gd name="connsiteX36" fmla="*/ 11717867 w 11717867"/>
              <a:gd name="connsiteY36" fmla="*/ 5443952 h 6186309"/>
              <a:gd name="connsiteX37" fmla="*/ 11717867 w 11717867"/>
              <a:gd name="connsiteY37" fmla="*/ 6186309 h 6186309"/>
              <a:gd name="connsiteX38" fmla="*/ 11483510 w 11717867"/>
              <a:gd name="connsiteY38" fmla="*/ 6186309 h 6186309"/>
              <a:gd name="connsiteX39" fmla="*/ 11249152 w 11717867"/>
              <a:gd name="connsiteY39" fmla="*/ 6186309 h 6186309"/>
              <a:gd name="connsiteX40" fmla="*/ 10428902 w 11717867"/>
              <a:gd name="connsiteY40" fmla="*/ 6186309 h 6186309"/>
              <a:gd name="connsiteX41" fmla="*/ 9960187 w 11717867"/>
              <a:gd name="connsiteY41" fmla="*/ 6186309 h 6186309"/>
              <a:gd name="connsiteX42" fmla="*/ 9139936 w 11717867"/>
              <a:gd name="connsiteY42" fmla="*/ 6186309 h 6186309"/>
              <a:gd name="connsiteX43" fmla="*/ 8554043 w 11717867"/>
              <a:gd name="connsiteY43" fmla="*/ 6186309 h 6186309"/>
              <a:gd name="connsiteX44" fmla="*/ 8319686 w 11717867"/>
              <a:gd name="connsiteY44" fmla="*/ 6186309 h 6186309"/>
              <a:gd name="connsiteX45" fmla="*/ 7968150 w 11717867"/>
              <a:gd name="connsiteY45" fmla="*/ 6186309 h 6186309"/>
              <a:gd name="connsiteX46" fmla="*/ 7499435 w 11717867"/>
              <a:gd name="connsiteY46" fmla="*/ 6186309 h 6186309"/>
              <a:gd name="connsiteX47" fmla="*/ 6796363 w 11717867"/>
              <a:gd name="connsiteY47" fmla="*/ 6186309 h 6186309"/>
              <a:gd name="connsiteX48" fmla="*/ 6093291 w 11717867"/>
              <a:gd name="connsiteY48" fmla="*/ 6186309 h 6186309"/>
              <a:gd name="connsiteX49" fmla="*/ 5507397 w 11717867"/>
              <a:gd name="connsiteY49" fmla="*/ 6186309 h 6186309"/>
              <a:gd name="connsiteX50" fmla="*/ 5038683 w 11717867"/>
              <a:gd name="connsiteY50" fmla="*/ 6186309 h 6186309"/>
              <a:gd name="connsiteX51" fmla="*/ 4218432 w 11717867"/>
              <a:gd name="connsiteY51" fmla="*/ 6186309 h 6186309"/>
              <a:gd name="connsiteX52" fmla="*/ 3632539 w 11717867"/>
              <a:gd name="connsiteY52" fmla="*/ 6186309 h 6186309"/>
              <a:gd name="connsiteX53" fmla="*/ 3281003 w 11717867"/>
              <a:gd name="connsiteY53" fmla="*/ 6186309 h 6186309"/>
              <a:gd name="connsiteX54" fmla="*/ 2929467 w 11717867"/>
              <a:gd name="connsiteY54" fmla="*/ 6186309 h 6186309"/>
              <a:gd name="connsiteX55" fmla="*/ 2695109 w 11717867"/>
              <a:gd name="connsiteY55" fmla="*/ 6186309 h 6186309"/>
              <a:gd name="connsiteX56" fmla="*/ 2109216 w 11717867"/>
              <a:gd name="connsiteY56" fmla="*/ 6186309 h 6186309"/>
              <a:gd name="connsiteX57" fmla="*/ 1757680 w 11717867"/>
              <a:gd name="connsiteY57" fmla="*/ 6186309 h 6186309"/>
              <a:gd name="connsiteX58" fmla="*/ 937429 w 11717867"/>
              <a:gd name="connsiteY58" fmla="*/ 6186309 h 6186309"/>
              <a:gd name="connsiteX59" fmla="*/ 0 w 11717867"/>
              <a:gd name="connsiteY59" fmla="*/ 6186309 h 6186309"/>
              <a:gd name="connsiteX60" fmla="*/ 0 w 11717867"/>
              <a:gd name="connsiteY60" fmla="*/ 5685780 h 6186309"/>
              <a:gd name="connsiteX61" fmla="*/ 0 w 11717867"/>
              <a:gd name="connsiteY61" fmla="*/ 5061526 h 6186309"/>
              <a:gd name="connsiteX62" fmla="*/ 0 w 11717867"/>
              <a:gd name="connsiteY62" fmla="*/ 4684723 h 6186309"/>
              <a:gd name="connsiteX63" fmla="*/ 0 w 11717867"/>
              <a:gd name="connsiteY63" fmla="*/ 4246058 h 6186309"/>
              <a:gd name="connsiteX64" fmla="*/ 0 w 11717867"/>
              <a:gd name="connsiteY64" fmla="*/ 3621803 h 6186309"/>
              <a:gd name="connsiteX65" fmla="*/ 0 w 11717867"/>
              <a:gd name="connsiteY65" fmla="*/ 2935685 h 6186309"/>
              <a:gd name="connsiteX66" fmla="*/ 0 w 11717867"/>
              <a:gd name="connsiteY66" fmla="*/ 2249567 h 6186309"/>
              <a:gd name="connsiteX67" fmla="*/ 0 w 11717867"/>
              <a:gd name="connsiteY67" fmla="*/ 1687175 h 6186309"/>
              <a:gd name="connsiteX68" fmla="*/ 0 w 11717867"/>
              <a:gd name="connsiteY68" fmla="*/ 1186647 h 6186309"/>
              <a:gd name="connsiteX69" fmla="*/ 0 w 11717867"/>
              <a:gd name="connsiteY69" fmla="*/ 624255 h 6186309"/>
              <a:gd name="connsiteX70" fmla="*/ 0 w 11717867"/>
              <a:gd name="connsiteY70" fmla="*/ 0 h 6186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11717867" h="6186309" fill="none" extrusionOk="0">
                <a:moveTo>
                  <a:pt x="0" y="0"/>
                </a:moveTo>
                <a:cubicBezTo>
                  <a:pt x="100632" y="-52013"/>
                  <a:pt x="323942" y="38274"/>
                  <a:pt x="468715" y="0"/>
                </a:cubicBezTo>
                <a:cubicBezTo>
                  <a:pt x="613488" y="-38274"/>
                  <a:pt x="908838" y="16014"/>
                  <a:pt x="1171787" y="0"/>
                </a:cubicBezTo>
                <a:cubicBezTo>
                  <a:pt x="1434736" y="-16014"/>
                  <a:pt x="1433733" y="5100"/>
                  <a:pt x="1640501" y="0"/>
                </a:cubicBezTo>
                <a:cubicBezTo>
                  <a:pt x="1847269" y="-5100"/>
                  <a:pt x="1788165" y="20431"/>
                  <a:pt x="1874859" y="0"/>
                </a:cubicBezTo>
                <a:cubicBezTo>
                  <a:pt x="1961553" y="-20431"/>
                  <a:pt x="2235414" y="4650"/>
                  <a:pt x="2343573" y="0"/>
                </a:cubicBezTo>
                <a:cubicBezTo>
                  <a:pt x="2451732" y="-4650"/>
                  <a:pt x="2695912" y="45725"/>
                  <a:pt x="3046645" y="0"/>
                </a:cubicBezTo>
                <a:cubicBezTo>
                  <a:pt x="3397378" y="-45725"/>
                  <a:pt x="3634047" y="2107"/>
                  <a:pt x="3866896" y="0"/>
                </a:cubicBezTo>
                <a:cubicBezTo>
                  <a:pt x="4099745" y="-2107"/>
                  <a:pt x="4000423" y="4928"/>
                  <a:pt x="4101253" y="0"/>
                </a:cubicBezTo>
                <a:cubicBezTo>
                  <a:pt x="4202083" y="-4928"/>
                  <a:pt x="4276206" y="23158"/>
                  <a:pt x="4335611" y="0"/>
                </a:cubicBezTo>
                <a:cubicBezTo>
                  <a:pt x="4395016" y="-23158"/>
                  <a:pt x="4940005" y="13697"/>
                  <a:pt x="5155861" y="0"/>
                </a:cubicBezTo>
                <a:cubicBezTo>
                  <a:pt x="5371717" y="-13697"/>
                  <a:pt x="5315193" y="27135"/>
                  <a:pt x="5390219" y="0"/>
                </a:cubicBezTo>
                <a:cubicBezTo>
                  <a:pt x="5465245" y="-27135"/>
                  <a:pt x="5707139" y="66631"/>
                  <a:pt x="5976112" y="0"/>
                </a:cubicBezTo>
                <a:cubicBezTo>
                  <a:pt x="6245085" y="-66631"/>
                  <a:pt x="6164351" y="17343"/>
                  <a:pt x="6327648" y="0"/>
                </a:cubicBezTo>
                <a:cubicBezTo>
                  <a:pt x="6490945" y="-17343"/>
                  <a:pt x="6558954" y="22099"/>
                  <a:pt x="6679184" y="0"/>
                </a:cubicBezTo>
                <a:cubicBezTo>
                  <a:pt x="6799414" y="-22099"/>
                  <a:pt x="6930156" y="28033"/>
                  <a:pt x="7030720" y="0"/>
                </a:cubicBezTo>
                <a:cubicBezTo>
                  <a:pt x="7131284" y="-28033"/>
                  <a:pt x="7259178" y="27106"/>
                  <a:pt x="7382256" y="0"/>
                </a:cubicBezTo>
                <a:cubicBezTo>
                  <a:pt x="7505334" y="-27106"/>
                  <a:pt x="7674942" y="1979"/>
                  <a:pt x="7850971" y="0"/>
                </a:cubicBezTo>
                <a:cubicBezTo>
                  <a:pt x="8027001" y="-1979"/>
                  <a:pt x="8066014" y="10642"/>
                  <a:pt x="8202507" y="0"/>
                </a:cubicBezTo>
                <a:cubicBezTo>
                  <a:pt x="8339000" y="-10642"/>
                  <a:pt x="8468036" y="26395"/>
                  <a:pt x="8671222" y="0"/>
                </a:cubicBezTo>
                <a:cubicBezTo>
                  <a:pt x="8874408" y="-26395"/>
                  <a:pt x="9228838" y="19617"/>
                  <a:pt x="9374294" y="0"/>
                </a:cubicBezTo>
                <a:cubicBezTo>
                  <a:pt x="9519750" y="-19617"/>
                  <a:pt x="9630359" y="8862"/>
                  <a:pt x="9725830" y="0"/>
                </a:cubicBezTo>
                <a:cubicBezTo>
                  <a:pt x="9821301" y="-8862"/>
                  <a:pt x="9886090" y="11556"/>
                  <a:pt x="9960187" y="0"/>
                </a:cubicBezTo>
                <a:cubicBezTo>
                  <a:pt x="10034284" y="-11556"/>
                  <a:pt x="10414133" y="36977"/>
                  <a:pt x="10780438" y="0"/>
                </a:cubicBezTo>
                <a:cubicBezTo>
                  <a:pt x="11146743" y="-36977"/>
                  <a:pt x="10952554" y="4149"/>
                  <a:pt x="11014795" y="0"/>
                </a:cubicBezTo>
                <a:cubicBezTo>
                  <a:pt x="11077036" y="-4149"/>
                  <a:pt x="11558968" y="17296"/>
                  <a:pt x="11717867" y="0"/>
                </a:cubicBezTo>
                <a:cubicBezTo>
                  <a:pt x="11731231" y="161855"/>
                  <a:pt x="11715819" y="275617"/>
                  <a:pt x="11717867" y="376802"/>
                </a:cubicBezTo>
                <a:cubicBezTo>
                  <a:pt x="11719915" y="477987"/>
                  <a:pt x="11658700" y="794284"/>
                  <a:pt x="11717867" y="939194"/>
                </a:cubicBezTo>
                <a:cubicBezTo>
                  <a:pt x="11777034" y="1084104"/>
                  <a:pt x="11653704" y="1271348"/>
                  <a:pt x="11717867" y="1563449"/>
                </a:cubicBezTo>
                <a:cubicBezTo>
                  <a:pt x="11782030" y="1855551"/>
                  <a:pt x="11708135" y="1912194"/>
                  <a:pt x="11717867" y="2063978"/>
                </a:cubicBezTo>
                <a:cubicBezTo>
                  <a:pt x="11727599" y="2215762"/>
                  <a:pt x="11717220" y="2401775"/>
                  <a:pt x="11717867" y="2502643"/>
                </a:cubicBezTo>
                <a:cubicBezTo>
                  <a:pt x="11718514" y="2603512"/>
                  <a:pt x="11671316" y="2786468"/>
                  <a:pt x="11717867" y="2941309"/>
                </a:cubicBezTo>
                <a:cubicBezTo>
                  <a:pt x="11764418" y="3096150"/>
                  <a:pt x="11700662" y="3426010"/>
                  <a:pt x="11717867" y="3565564"/>
                </a:cubicBezTo>
                <a:cubicBezTo>
                  <a:pt x="11735072" y="3705118"/>
                  <a:pt x="11698864" y="3813525"/>
                  <a:pt x="11717867" y="3942366"/>
                </a:cubicBezTo>
                <a:cubicBezTo>
                  <a:pt x="11736870" y="4071207"/>
                  <a:pt x="11685752" y="4220935"/>
                  <a:pt x="11717867" y="4442895"/>
                </a:cubicBezTo>
                <a:cubicBezTo>
                  <a:pt x="11749982" y="4664855"/>
                  <a:pt x="11671637" y="4830976"/>
                  <a:pt x="11717867" y="5005286"/>
                </a:cubicBezTo>
                <a:cubicBezTo>
                  <a:pt x="11764097" y="5179596"/>
                  <a:pt x="11694447" y="5338664"/>
                  <a:pt x="11717867" y="5443952"/>
                </a:cubicBezTo>
                <a:cubicBezTo>
                  <a:pt x="11741287" y="5549240"/>
                  <a:pt x="11660601" y="5976704"/>
                  <a:pt x="11717867" y="6186309"/>
                </a:cubicBezTo>
                <a:cubicBezTo>
                  <a:pt x="11603021" y="6202034"/>
                  <a:pt x="11583745" y="6183075"/>
                  <a:pt x="11483510" y="6186309"/>
                </a:cubicBezTo>
                <a:cubicBezTo>
                  <a:pt x="11383275" y="6189543"/>
                  <a:pt x="11310392" y="6181642"/>
                  <a:pt x="11249152" y="6186309"/>
                </a:cubicBezTo>
                <a:cubicBezTo>
                  <a:pt x="11187912" y="6190976"/>
                  <a:pt x="10692336" y="6122196"/>
                  <a:pt x="10428902" y="6186309"/>
                </a:cubicBezTo>
                <a:cubicBezTo>
                  <a:pt x="10165468" y="6250422"/>
                  <a:pt x="10085395" y="6149338"/>
                  <a:pt x="9960187" y="6186309"/>
                </a:cubicBezTo>
                <a:cubicBezTo>
                  <a:pt x="9834979" y="6223280"/>
                  <a:pt x="9524931" y="6123038"/>
                  <a:pt x="9139936" y="6186309"/>
                </a:cubicBezTo>
                <a:cubicBezTo>
                  <a:pt x="8754941" y="6249580"/>
                  <a:pt x="8698923" y="6118075"/>
                  <a:pt x="8554043" y="6186309"/>
                </a:cubicBezTo>
                <a:cubicBezTo>
                  <a:pt x="8409163" y="6254543"/>
                  <a:pt x="8421981" y="6177968"/>
                  <a:pt x="8319686" y="6186309"/>
                </a:cubicBezTo>
                <a:cubicBezTo>
                  <a:pt x="8217391" y="6194650"/>
                  <a:pt x="8126173" y="6176422"/>
                  <a:pt x="7968150" y="6186309"/>
                </a:cubicBezTo>
                <a:cubicBezTo>
                  <a:pt x="7810127" y="6196196"/>
                  <a:pt x="7696204" y="6159318"/>
                  <a:pt x="7499435" y="6186309"/>
                </a:cubicBezTo>
                <a:cubicBezTo>
                  <a:pt x="7302667" y="6213300"/>
                  <a:pt x="7135065" y="6143195"/>
                  <a:pt x="6796363" y="6186309"/>
                </a:cubicBezTo>
                <a:cubicBezTo>
                  <a:pt x="6457661" y="6229423"/>
                  <a:pt x="6346060" y="6146933"/>
                  <a:pt x="6093291" y="6186309"/>
                </a:cubicBezTo>
                <a:cubicBezTo>
                  <a:pt x="5840522" y="6225685"/>
                  <a:pt x="5684602" y="6153721"/>
                  <a:pt x="5507397" y="6186309"/>
                </a:cubicBezTo>
                <a:cubicBezTo>
                  <a:pt x="5330192" y="6218897"/>
                  <a:pt x="5155158" y="6180209"/>
                  <a:pt x="5038683" y="6186309"/>
                </a:cubicBezTo>
                <a:cubicBezTo>
                  <a:pt x="4922208" y="6192409"/>
                  <a:pt x="4508549" y="6175966"/>
                  <a:pt x="4218432" y="6186309"/>
                </a:cubicBezTo>
                <a:cubicBezTo>
                  <a:pt x="3928315" y="6196652"/>
                  <a:pt x="3914672" y="6122446"/>
                  <a:pt x="3632539" y="6186309"/>
                </a:cubicBezTo>
                <a:cubicBezTo>
                  <a:pt x="3350406" y="6250172"/>
                  <a:pt x="3366395" y="6147070"/>
                  <a:pt x="3281003" y="6186309"/>
                </a:cubicBezTo>
                <a:cubicBezTo>
                  <a:pt x="3195611" y="6225548"/>
                  <a:pt x="3037940" y="6174849"/>
                  <a:pt x="2929467" y="6186309"/>
                </a:cubicBezTo>
                <a:cubicBezTo>
                  <a:pt x="2820994" y="6197769"/>
                  <a:pt x="2754173" y="6182344"/>
                  <a:pt x="2695109" y="6186309"/>
                </a:cubicBezTo>
                <a:cubicBezTo>
                  <a:pt x="2636045" y="6190274"/>
                  <a:pt x="2252048" y="6140696"/>
                  <a:pt x="2109216" y="6186309"/>
                </a:cubicBezTo>
                <a:cubicBezTo>
                  <a:pt x="1966384" y="6231922"/>
                  <a:pt x="1886401" y="6161546"/>
                  <a:pt x="1757680" y="6186309"/>
                </a:cubicBezTo>
                <a:cubicBezTo>
                  <a:pt x="1628959" y="6211072"/>
                  <a:pt x="1221134" y="6153880"/>
                  <a:pt x="937429" y="6186309"/>
                </a:cubicBezTo>
                <a:cubicBezTo>
                  <a:pt x="653724" y="6218738"/>
                  <a:pt x="376095" y="6079604"/>
                  <a:pt x="0" y="6186309"/>
                </a:cubicBezTo>
                <a:cubicBezTo>
                  <a:pt x="-50200" y="6058963"/>
                  <a:pt x="41075" y="5865151"/>
                  <a:pt x="0" y="5685780"/>
                </a:cubicBezTo>
                <a:cubicBezTo>
                  <a:pt x="-41075" y="5506409"/>
                  <a:pt x="35684" y="5254538"/>
                  <a:pt x="0" y="5061526"/>
                </a:cubicBezTo>
                <a:cubicBezTo>
                  <a:pt x="-35684" y="4868514"/>
                  <a:pt x="43823" y="4781733"/>
                  <a:pt x="0" y="4684723"/>
                </a:cubicBezTo>
                <a:cubicBezTo>
                  <a:pt x="-43823" y="4587713"/>
                  <a:pt x="11333" y="4444942"/>
                  <a:pt x="0" y="4246058"/>
                </a:cubicBezTo>
                <a:cubicBezTo>
                  <a:pt x="-11333" y="4047174"/>
                  <a:pt x="62712" y="3875224"/>
                  <a:pt x="0" y="3621803"/>
                </a:cubicBezTo>
                <a:cubicBezTo>
                  <a:pt x="-62712" y="3368383"/>
                  <a:pt x="70958" y="3278416"/>
                  <a:pt x="0" y="2935685"/>
                </a:cubicBezTo>
                <a:cubicBezTo>
                  <a:pt x="-70958" y="2592954"/>
                  <a:pt x="60493" y="2498218"/>
                  <a:pt x="0" y="2249567"/>
                </a:cubicBezTo>
                <a:cubicBezTo>
                  <a:pt x="-60493" y="2000916"/>
                  <a:pt x="46048" y="1934838"/>
                  <a:pt x="0" y="1687175"/>
                </a:cubicBezTo>
                <a:cubicBezTo>
                  <a:pt x="-46048" y="1439512"/>
                  <a:pt x="41422" y="1416711"/>
                  <a:pt x="0" y="1186647"/>
                </a:cubicBezTo>
                <a:cubicBezTo>
                  <a:pt x="-41422" y="956583"/>
                  <a:pt x="49791" y="836445"/>
                  <a:pt x="0" y="624255"/>
                </a:cubicBezTo>
                <a:cubicBezTo>
                  <a:pt x="-49791" y="412065"/>
                  <a:pt x="59959" y="237809"/>
                  <a:pt x="0" y="0"/>
                </a:cubicBezTo>
                <a:close/>
              </a:path>
              <a:path w="11717867" h="6186309" stroke="0" extrusionOk="0">
                <a:moveTo>
                  <a:pt x="0" y="0"/>
                </a:moveTo>
                <a:cubicBezTo>
                  <a:pt x="161057" y="-1632"/>
                  <a:pt x="236580" y="35146"/>
                  <a:pt x="468715" y="0"/>
                </a:cubicBezTo>
                <a:cubicBezTo>
                  <a:pt x="700850" y="-35146"/>
                  <a:pt x="602876" y="19500"/>
                  <a:pt x="703072" y="0"/>
                </a:cubicBezTo>
                <a:cubicBezTo>
                  <a:pt x="803268" y="-19500"/>
                  <a:pt x="1234012" y="7152"/>
                  <a:pt x="1523323" y="0"/>
                </a:cubicBezTo>
                <a:cubicBezTo>
                  <a:pt x="1812634" y="-7152"/>
                  <a:pt x="1759489" y="3134"/>
                  <a:pt x="1992037" y="0"/>
                </a:cubicBezTo>
                <a:cubicBezTo>
                  <a:pt x="2224585" y="-3134"/>
                  <a:pt x="2313538" y="27389"/>
                  <a:pt x="2460752" y="0"/>
                </a:cubicBezTo>
                <a:cubicBezTo>
                  <a:pt x="2607966" y="-27389"/>
                  <a:pt x="3000425" y="46562"/>
                  <a:pt x="3281003" y="0"/>
                </a:cubicBezTo>
                <a:cubicBezTo>
                  <a:pt x="3561581" y="-46562"/>
                  <a:pt x="3495268" y="9372"/>
                  <a:pt x="3632539" y="0"/>
                </a:cubicBezTo>
                <a:cubicBezTo>
                  <a:pt x="3769810" y="-9372"/>
                  <a:pt x="4114865" y="71691"/>
                  <a:pt x="4452789" y="0"/>
                </a:cubicBezTo>
                <a:cubicBezTo>
                  <a:pt x="4790713" y="-71691"/>
                  <a:pt x="4884560" y="48689"/>
                  <a:pt x="5273040" y="0"/>
                </a:cubicBezTo>
                <a:cubicBezTo>
                  <a:pt x="5661520" y="-48689"/>
                  <a:pt x="5589726" y="42024"/>
                  <a:pt x="5858934" y="0"/>
                </a:cubicBezTo>
                <a:cubicBezTo>
                  <a:pt x="6128142" y="-42024"/>
                  <a:pt x="6341650" y="27279"/>
                  <a:pt x="6679184" y="0"/>
                </a:cubicBezTo>
                <a:cubicBezTo>
                  <a:pt x="7016718" y="-27279"/>
                  <a:pt x="6960005" y="41792"/>
                  <a:pt x="7147899" y="0"/>
                </a:cubicBezTo>
                <a:cubicBezTo>
                  <a:pt x="7335794" y="-41792"/>
                  <a:pt x="7485501" y="14770"/>
                  <a:pt x="7616614" y="0"/>
                </a:cubicBezTo>
                <a:cubicBezTo>
                  <a:pt x="7747728" y="-14770"/>
                  <a:pt x="8005644" y="1652"/>
                  <a:pt x="8319686" y="0"/>
                </a:cubicBezTo>
                <a:cubicBezTo>
                  <a:pt x="8633728" y="-1652"/>
                  <a:pt x="8653126" y="44292"/>
                  <a:pt x="8788400" y="0"/>
                </a:cubicBezTo>
                <a:cubicBezTo>
                  <a:pt x="8923674" y="-44292"/>
                  <a:pt x="9438641" y="88511"/>
                  <a:pt x="9608651" y="0"/>
                </a:cubicBezTo>
                <a:cubicBezTo>
                  <a:pt x="9778661" y="-88511"/>
                  <a:pt x="10045189" y="90443"/>
                  <a:pt x="10428902" y="0"/>
                </a:cubicBezTo>
                <a:cubicBezTo>
                  <a:pt x="10812615" y="-90443"/>
                  <a:pt x="10770190" y="51743"/>
                  <a:pt x="11014795" y="0"/>
                </a:cubicBezTo>
                <a:cubicBezTo>
                  <a:pt x="11259400" y="-51743"/>
                  <a:pt x="11441118" y="23558"/>
                  <a:pt x="11717867" y="0"/>
                </a:cubicBezTo>
                <a:cubicBezTo>
                  <a:pt x="11719326" y="162948"/>
                  <a:pt x="11673291" y="283206"/>
                  <a:pt x="11717867" y="376802"/>
                </a:cubicBezTo>
                <a:cubicBezTo>
                  <a:pt x="11762443" y="470398"/>
                  <a:pt x="11691808" y="707353"/>
                  <a:pt x="11717867" y="815468"/>
                </a:cubicBezTo>
                <a:cubicBezTo>
                  <a:pt x="11743926" y="923583"/>
                  <a:pt x="11682904" y="1128631"/>
                  <a:pt x="11717867" y="1439723"/>
                </a:cubicBezTo>
                <a:cubicBezTo>
                  <a:pt x="11752830" y="1750815"/>
                  <a:pt x="11712226" y="1828310"/>
                  <a:pt x="11717867" y="1940251"/>
                </a:cubicBezTo>
                <a:cubicBezTo>
                  <a:pt x="11723508" y="2052192"/>
                  <a:pt x="11707791" y="2194095"/>
                  <a:pt x="11717867" y="2378917"/>
                </a:cubicBezTo>
                <a:cubicBezTo>
                  <a:pt x="11727943" y="2563739"/>
                  <a:pt x="11659197" y="2867029"/>
                  <a:pt x="11717867" y="3003172"/>
                </a:cubicBezTo>
                <a:cubicBezTo>
                  <a:pt x="11776537" y="3139316"/>
                  <a:pt x="11682353" y="3443332"/>
                  <a:pt x="11717867" y="3565564"/>
                </a:cubicBezTo>
                <a:cubicBezTo>
                  <a:pt x="11753381" y="3687796"/>
                  <a:pt x="11674888" y="4008649"/>
                  <a:pt x="11717867" y="4127955"/>
                </a:cubicBezTo>
                <a:cubicBezTo>
                  <a:pt x="11760846" y="4247261"/>
                  <a:pt x="11699538" y="4483296"/>
                  <a:pt x="11717867" y="4814073"/>
                </a:cubicBezTo>
                <a:cubicBezTo>
                  <a:pt x="11736196" y="5144850"/>
                  <a:pt x="11695553" y="5163895"/>
                  <a:pt x="11717867" y="5438328"/>
                </a:cubicBezTo>
                <a:cubicBezTo>
                  <a:pt x="11740181" y="5712762"/>
                  <a:pt x="11681028" y="5859084"/>
                  <a:pt x="11717867" y="6186309"/>
                </a:cubicBezTo>
                <a:cubicBezTo>
                  <a:pt x="11514185" y="6193045"/>
                  <a:pt x="11433724" y="6150719"/>
                  <a:pt x="11249152" y="6186309"/>
                </a:cubicBezTo>
                <a:cubicBezTo>
                  <a:pt x="11064581" y="6221899"/>
                  <a:pt x="11088007" y="6168227"/>
                  <a:pt x="11014795" y="6186309"/>
                </a:cubicBezTo>
                <a:cubicBezTo>
                  <a:pt x="10941583" y="6204391"/>
                  <a:pt x="10557479" y="6124180"/>
                  <a:pt x="10311723" y="6186309"/>
                </a:cubicBezTo>
                <a:cubicBezTo>
                  <a:pt x="10065967" y="6248438"/>
                  <a:pt x="10092554" y="6186020"/>
                  <a:pt x="9960187" y="6186309"/>
                </a:cubicBezTo>
                <a:cubicBezTo>
                  <a:pt x="9827820" y="6186598"/>
                  <a:pt x="9800699" y="6177070"/>
                  <a:pt x="9725830" y="6186309"/>
                </a:cubicBezTo>
                <a:cubicBezTo>
                  <a:pt x="9650961" y="6195548"/>
                  <a:pt x="9489565" y="6144876"/>
                  <a:pt x="9374294" y="6186309"/>
                </a:cubicBezTo>
                <a:cubicBezTo>
                  <a:pt x="9259023" y="6227742"/>
                  <a:pt x="8846333" y="6120464"/>
                  <a:pt x="8671222" y="6186309"/>
                </a:cubicBezTo>
                <a:cubicBezTo>
                  <a:pt x="8496111" y="6252154"/>
                  <a:pt x="8493945" y="6180468"/>
                  <a:pt x="8319686" y="6186309"/>
                </a:cubicBezTo>
                <a:cubicBezTo>
                  <a:pt x="8145427" y="6192150"/>
                  <a:pt x="8154294" y="6184944"/>
                  <a:pt x="8085328" y="6186309"/>
                </a:cubicBezTo>
                <a:cubicBezTo>
                  <a:pt x="8016362" y="6187674"/>
                  <a:pt x="7890909" y="6155799"/>
                  <a:pt x="7733792" y="6186309"/>
                </a:cubicBezTo>
                <a:cubicBezTo>
                  <a:pt x="7576675" y="6216819"/>
                  <a:pt x="7479820" y="6147925"/>
                  <a:pt x="7265078" y="6186309"/>
                </a:cubicBezTo>
                <a:cubicBezTo>
                  <a:pt x="7050336" y="6224693"/>
                  <a:pt x="6921259" y="6168117"/>
                  <a:pt x="6679184" y="6186309"/>
                </a:cubicBezTo>
                <a:cubicBezTo>
                  <a:pt x="6437109" y="6204501"/>
                  <a:pt x="6466718" y="6150315"/>
                  <a:pt x="6327648" y="6186309"/>
                </a:cubicBezTo>
                <a:cubicBezTo>
                  <a:pt x="6188578" y="6222303"/>
                  <a:pt x="5897387" y="6091322"/>
                  <a:pt x="5507397" y="6186309"/>
                </a:cubicBezTo>
                <a:cubicBezTo>
                  <a:pt x="5117407" y="6281296"/>
                  <a:pt x="5091846" y="6151220"/>
                  <a:pt x="4921504" y="6186309"/>
                </a:cubicBezTo>
                <a:cubicBezTo>
                  <a:pt x="4751162" y="6221398"/>
                  <a:pt x="4370910" y="6161196"/>
                  <a:pt x="4101253" y="6186309"/>
                </a:cubicBezTo>
                <a:cubicBezTo>
                  <a:pt x="3831596" y="6211422"/>
                  <a:pt x="3616375" y="6106848"/>
                  <a:pt x="3398181" y="6186309"/>
                </a:cubicBezTo>
                <a:cubicBezTo>
                  <a:pt x="3179987" y="6265770"/>
                  <a:pt x="3048610" y="6133260"/>
                  <a:pt x="2929467" y="6186309"/>
                </a:cubicBezTo>
                <a:cubicBezTo>
                  <a:pt x="2810324" y="6239358"/>
                  <a:pt x="2569097" y="6170588"/>
                  <a:pt x="2226395" y="6186309"/>
                </a:cubicBezTo>
                <a:cubicBezTo>
                  <a:pt x="1883693" y="6202030"/>
                  <a:pt x="2046886" y="6152379"/>
                  <a:pt x="1874859" y="6186309"/>
                </a:cubicBezTo>
                <a:cubicBezTo>
                  <a:pt x="1702832" y="6220239"/>
                  <a:pt x="1484737" y="6166661"/>
                  <a:pt x="1288965" y="6186309"/>
                </a:cubicBezTo>
                <a:cubicBezTo>
                  <a:pt x="1093193" y="6205957"/>
                  <a:pt x="1134414" y="6167914"/>
                  <a:pt x="1054608" y="6186309"/>
                </a:cubicBezTo>
                <a:cubicBezTo>
                  <a:pt x="974802" y="6204704"/>
                  <a:pt x="393979" y="6176532"/>
                  <a:pt x="0" y="6186309"/>
                </a:cubicBezTo>
                <a:cubicBezTo>
                  <a:pt x="-48756" y="5960076"/>
                  <a:pt x="38502" y="5855544"/>
                  <a:pt x="0" y="5623917"/>
                </a:cubicBezTo>
                <a:cubicBezTo>
                  <a:pt x="-38502" y="5392290"/>
                  <a:pt x="3088" y="5266267"/>
                  <a:pt x="0" y="4999662"/>
                </a:cubicBezTo>
                <a:cubicBezTo>
                  <a:pt x="-3088" y="4733058"/>
                  <a:pt x="57263" y="4675008"/>
                  <a:pt x="0" y="4375408"/>
                </a:cubicBezTo>
                <a:cubicBezTo>
                  <a:pt x="-57263" y="4075808"/>
                  <a:pt x="44029" y="4060726"/>
                  <a:pt x="0" y="3936742"/>
                </a:cubicBezTo>
                <a:cubicBezTo>
                  <a:pt x="-44029" y="3812758"/>
                  <a:pt x="41757" y="3435164"/>
                  <a:pt x="0" y="3250624"/>
                </a:cubicBezTo>
                <a:cubicBezTo>
                  <a:pt x="-41757" y="3066084"/>
                  <a:pt x="2667" y="2876732"/>
                  <a:pt x="0" y="2688232"/>
                </a:cubicBezTo>
                <a:cubicBezTo>
                  <a:pt x="-2667" y="2499732"/>
                  <a:pt x="17299" y="2446505"/>
                  <a:pt x="0" y="2311430"/>
                </a:cubicBezTo>
                <a:cubicBezTo>
                  <a:pt x="-17299" y="2176355"/>
                  <a:pt x="5071" y="1904104"/>
                  <a:pt x="0" y="1749038"/>
                </a:cubicBezTo>
                <a:cubicBezTo>
                  <a:pt x="-5071" y="1593972"/>
                  <a:pt x="54670" y="1403472"/>
                  <a:pt x="0" y="1248510"/>
                </a:cubicBezTo>
                <a:cubicBezTo>
                  <a:pt x="-54670" y="1093548"/>
                  <a:pt x="25463" y="882622"/>
                  <a:pt x="0" y="747981"/>
                </a:cubicBezTo>
                <a:cubicBezTo>
                  <a:pt x="-25463" y="613340"/>
                  <a:pt x="25546" y="164116"/>
                  <a:pt x="0" y="0"/>
                </a:cubicBezTo>
                <a:close/>
              </a:path>
            </a:pathLst>
          </a:custGeom>
          <a:noFill/>
          <a:ln w="28575">
            <a:solidFill>
              <a:schemeClr val="tx1"/>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txBody>
          <a:bodyPr wrap="square" rtlCol="0">
            <a:spAutoFit/>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15" name="Rectangle 14"/>
          <p:cNvSpPr/>
          <p:nvPr/>
        </p:nvSpPr>
        <p:spPr>
          <a:xfrm rot="772876">
            <a:off x="5696125" y="4311941"/>
            <a:ext cx="629174" cy="79695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2" name="Picture 21"/>
          <p:cNvPicPr>
            <a:picLocks noChangeAspect="1"/>
          </p:cNvPicPr>
          <p:nvPr/>
        </p:nvPicPr>
        <p:blipFill rotWithShape="1">
          <a:blip r:embed="rId2"/>
          <a:srcRect l="55504" t="38777" r="22514" b="24845"/>
          <a:stretch/>
        </p:blipFill>
        <p:spPr>
          <a:xfrm>
            <a:off x="532965" y="3535032"/>
            <a:ext cx="744239" cy="821109"/>
          </a:xfrm>
          <a:prstGeom prst="rect">
            <a:avLst/>
          </a:prstGeom>
        </p:spPr>
      </p:pic>
      <p:pic>
        <p:nvPicPr>
          <p:cNvPr id="24" name="Picture 23"/>
          <p:cNvPicPr>
            <a:picLocks noChangeAspect="1"/>
          </p:cNvPicPr>
          <p:nvPr/>
        </p:nvPicPr>
        <p:blipFill rotWithShape="1">
          <a:blip r:embed="rId3"/>
          <a:srcRect l="53990" t="38829" r="20106" b="27889"/>
          <a:stretch/>
        </p:blipFill>
        <p:spPr>
          <a:xfrm rot="20264747">
            <a:off x="2307476" y="3337895"/>
            <a:ext cx="1052959" cy="901937"/>
          </a:xfrm>
          <a:prstGeom prst="rect">
            <a:avLst/>
          </a:prstGeom>
        </p:spPr>
      </p:pic>
      <p:pic>
        <p:nvPicPr>
          <p:cNvPr id="25" name="Picture 24"/>
          <p:cNvPicPr>
            <a:picLocks noChangeAspect="1"/>
          </p:cNvPicPr>
          <p:nvPr/>
        </p:nvPicPr>
        <p:blipFill rotWithShape="1">
          <a:blip r:embed="rId4"/>
          <a:srcRect l="56914" t="37023" r="23581" b="26290"/>
          <a:stretch/>
        </p:blipFill>
        <p:spPr>
          <a:xfrm>
            <a:off x="3581033" y="1524078"/>
            <a:ext cx="862683" cy="1081777"/>
          </a:xfrm>
          <a:prstGeom prst="rect">
            <a:avLst/>
          </a:prstGeom>
        </p:spPr>
      </p:pic>
      <p:pic>
        <p:nvPicPr>
          <p:cNvPr id="26" name="Picture 25"/>
          <p:cNvPicPr>
            <a:picLocks noChangeAspect="1"/>
          </p:cNvPicPr>
          <p:nvPr/>
        </p:nvPicPr>
        <p:blipFill rotWithShape="1">
          <a:blip r:embed="rId5"/>
          <a:srcRect l="53233" t="36518" r="19832" b="26021"/>
          <a:stretch/>
        </p:blipFill>
        <p:spPr>
          <a:xfrm rot="776142">
            <a:off x="4260114" y="3547671"/>
            <a:ext cx="1000510" cy="927676"/>
          </a:xfrm>
          <a:prstGeom prst="rect">
            <a:avLst/>
          </a:prstGeom>
        </p:spPr>
      </p:pic>
      <p:pic>
        <p:nvPicPr>
          <p:cNvPr id="27" name="Picture 26"/>
          <p:cNvPicPr>
            <a:picLocks noChangeAspect="1"/>
          </p:cNvPicPr>
          <p:nvPr/>
        </p:nvPicPr>
        <p:blipFill rotWithShape="1">
          <a:blip r:embed="rId6"/>
          <a:srcRect l="58325" t="36506" r="24028" b="25878"/>
          <a:stretch/>
        </p:blipFill>
        <p:spPr>
          <a:xfrm rot="20868167">
            <a:off x="7695083" y="1551330"/>
            <a:ext cx="720901" cy="1024438"/>
          </a:xfrm>
          <a:prstGeom prst="rect">
            <a:avLst/>
          </a:prstGeom>
        </p:spPr>
      </p:pic>
      <p:pic>
        <p:nvPicPr>
          <p:cNvPr id="29" name="Picture 28"/>
          <p:cNvPicPr>
            <a:picLocks noChangeAspect="1"/>
          </p:cNvPicPr>
          <p:nvPr/>
        </p:nvPicPr>
        <p:blipFill rotWithShape="1">
          <a:blip r:embed="rId7"/>
          <a:srcRect l="55879" t="47022" r="21591" b="30540"/>
          <a:stretch/>
        </p:blipFill>
        <p:spPr>
          <a:xfrm rot="20536621">
            <a:off x="650755" y="1686951"/>
            <a:ext cx="1415679" cy="939918"/>
          </a:xfrm>
          <a:prstGeom prst="rect">
            <a:avLst/>
          </a:prstGeom>
        </p:spPr>
      </p:pic>
      <p:sp>
        <p:nvSpPr>
          <p:cNvPr id="30" name="Rectangle 29"/>
          <p:cNvSpPr/>
          <p:nvPr/>
        </p:nvSpPr>
        <p:spPr>
          <a:xfrm>
            <a:off x="9657314" y="1796528"/>
            <a:ext cx="2024990" cy="2616101"/>
          </a:xfrm>
          <a:prstGeom prst="rect">
            <a:avLst/>
          </a:prstGeom>
        </p:spPr>
        <p:txBody>
          <a:bodyPr wrap="square">
            <a:spAutoFit/>
          </a:bodyPr>
          <a:lstStyle/>
          <a:p>
            <a:pPr algn="just"/>
            <a:r>
              <a:rPr lang="en-US" sz="2000" dirty="0">
                <a:solidFill>
                  <a:srgbClr val="FF66FF"/>
                </a:solidFill>
                <a:latin typeface="Berlin Sans FB Demi" panose="020E0802020502020306" pitchFamily="34" charset="0"/>
              </a:rPr>
              <a:t>Task: </a:t>
            </a:r>
            <a:r>
              <a:rPr lang="en-US" sz="1600" dirty="0">
                <a:latin typeface="Berlin Sans FB Demi" panose="020E0802020502020306" pitchFamily="34" charset="0"/>
              </a:rPr>
              <a:t>We have identified these things as factors which have accelerated </a:t>
            </a:r>
            <a:r>
              <a:rPr lang="en-US" sz="1600" dirty="0" err="1">
                <a:latin typeface="Berlin Sans FB Demi" panose="020E0802020502020306" pitchFamily="34" charset="0"/>
              </a:rPr>
              <a:t>globalisation</a:t>
            </a:r>
            <a:r>
              <a:rPr lang="en-US" sz="1600" dirty="0">
                <a:latin typeface="Berlin Sans FB Demi" panose="020E0802020502020306" pitchFamily="34" charset="0"/>
              </a:rPr>
              <a:t>. Create a timeline in your books to show the chronology of these developments. </a:t>
            </a:r>
            <a:endParaRPr lang="en-US" sz="900" i="1" dirty="0">
              <a:latin typeface="Berlin Sans FB Demi" panose="020E0802020502020306" pitchFamily="34" charset="0"/>
            </a:endParaRPr>
          </a:p>
        </p:txBody>
      </p:sp>
      <p:sp>
        <p:nvSpPr>
          <p:cNvPr id="31" name="TextBox 30">
            <a:extLst>
              <a:ext uri="{FF2B5EF4-FFF2-40B4-BE49-F238E27FC236}">
                <a16:creationId xmlns:a16="http://schemas.microsoft.com/office/drawing/2014/main" id="{52E017E0-E2DC-5046-9547-F6FE752A166B}"/>
              </a:ext>
            </a:extLst>
          </p:cNvPr>
          <p:cNvSpPr txBox="1"/>
          <p:nvPr/>
        </p:nvSpPr>
        <p:spPr>
          <a:xfrm>
            <a:off x="9661577" y="1821517"/>
            <a:ext cx="2020727" cy="2585323"/>
          </a:xfrm>
          <a:custGeom>
            <a:avLst/>
            <a:gdLst>
              <a:gd name="connsiteX0" fmla="*/ 0 w 11717867"/>
              <a:gd name="connsiteY0" fmla="*/ 0 h 6186309"/>
              <a:gd name="connsiteX1" fmla="*/ 468715 w 11717867"/>
              <a:gd name="connsiteY1" fmla="*/ 0 h 6186309"/>
              <a:gd name="connsiteX2" fmla="*/ 1171787 w 11717867"/>
              <a:gd name="connsiteY2" fmla="*/ 0 h 6186309"/>
              <a:gd name="connsiteX3" fmla="*/ 1640501 w 11717867"/>
              <a:gd name="connsiteY3" fmla="*/ 0 h 6186309"/>
              <a:gd name="connsiteX4" fmla="*/ 1874859 w 11717867"/>
              <a:gd name="connsiteY4" fmla="*/ 0 h 6186309"/>
              <a:gd name="connsiteX5" fmla="*/ 2343573 w 11717867"/>
              <a:gd name="connsiteY5" fmla="*/ 0 h 6186309"/>
              <a:gd name="connsiteX6" fmla="*/ 3046645 w 11717867"/>
              <a:gd name="connsiteY6" fmla="*/ 0 h 6186309"/>
              <a:gd name="connsiteX7" fmla="*/ 3866896 w 11717867"/>
              <a:gd name="connsiteY7" fmla="*/ 0 h 6186309"/>
              <a:gd name="connsiteX8" fmla="*/ 4101253 w 11717867"/>
              <a:gd name="connsiteY8" fmla="*/ 0 h 6186309"/>
              <a:gd name="connsiteX9" fmla="*/ 4335611 w 11717867"/>
              <a:gd name="connsiteY9" fmla="*/ 0 h 6186309"/>
              <a:gd name="connsiteX10" fmla="*/ 5155861 w 11717867"/>
              <a:gd name="connsiteY10" fmla="*/ 0 h 6186309"/>
              <a:gd name="connsiteX11" fmla="*/ 5390219 w 11717867"/>
              <a:gd name="connsiteY11" fmla="*/ 0 h 6186309"/>
              <a:gd name="connsiteX12" fmla="*/ 5976112 w 11717867"/>
              <a:gd name="connsiteY12" fmla="*/ 0 h 6186309"/>
              <a:gd name="connsiteX13" fmla="*/ 6327648 w 11717867"/>
              <a:gd name="connsiteY13" fmla="*/ 0 h 6186309"/>
              <a:gd name="connsiteX14" fmla="*/ 6679184 w 11717867"/>
              <a:gd name="connsiteY14" fmla="*/ 0 h 6186309"/>
              <a:gd name="connsiteX15" fmla="*/ 7030720 w 11717867"/>
              <a:gd name="connsiteY15" fmla="*/ 0 h 6186309"/>
              <a:gd name="connsiteX16" fmla="*/ 7382256 w 11717867"/>
              <a:gd name="connsiteY16" fmla="*/ 0 h 6186309"/>
              <a:gd name="connsiteX17" fmla="*/ 7850971 w 11717867"/>
              <a:gd name="connsiteY17" fmla="*/ 0 h 6186309"/>
              <a:gd name="connsiteX18" fmla="*/ 8202507 w 11717867"/>
              <a:gd name="connsiteY18" fmla="*/ 0 h 6186309"/>
              <a:gd name="connsiteX19" fmla="*/ 8671222 w 11717867"/>
              <a:gd name="connsiteY19" fmla="*/ 0 h 6186309"/>
              <a:gd name="connsiteX20" fmla="*/ 9374294 w 11717867"/>
              <a:gd name="connsiteY20" fmla="*/ 0 h 6186309"/>
              <a:gd name="connsiteX21" fmla="*/ 9725830 w 11717867"/>
              <a:gd name="connsiteY21" fmla="*/ 0 h 6186309"/>
              <a:gd name="connsiteX22" fmla="*/ 9960187 w 11717867"/>
              <a:gd name="connsiteY22" fmla="*/ 0 h 6186309"/>
              <a:gd name="connsiteX23" fmla="*/ 10780438 w 11717867"/>
              <a:gd name="connsiteY23" fmla="*/ 0 h 6186309"/>
              <a:gd name="connsiteX24" fmla="*/ 11014795 w 11717867"/>
              <a:gd name="connsiteY24" fmla="*/ 0 h 6186309"/>
              <a:gd name="connsiteX25" fmla="*/ 11717867 w 11717867"/>
              <a:gd name="connsiteY25" fmla="*/ 0 h 6186309"/>
              <a:gd name="connsiteX26" fmla="*/ 11717867 w 11717867"/>
              <a:gd name="connsiteY26" fmla="*/ 376802 h 6186309"/>
              <a:gd name="connsiteX27" fmla="*/ 11717867 w 11717867"/>
              <a:gd name="connsiteY27" fmla="*/ 939194 h 6186309"/>
              <a:gd name="connsiteX28" fmla="*/ 11717867 w 11717867"/>
              <a:gd name="connsiteY28" fmla="*/ 1563449 h 6186309"/>
              <a:gd name="connsiteX29" fmla="*/ 11717867 w 11717867"/>
              <a:gd name="connsiteY29" fmla="*/ 2063978 h 6186309"/>
              <a:gd name="connsiteX30" fmla="*/ 11717867 w 11717867"/>
              <a:gd name="connsiteY30" fmla="*/ 2502643 h 6186309"/>
              <a:gd name="connsiteX31" fmla="*/ 11717867 w 11717867"/>
              <a:gd name="connsiteY31" fmla="*/ 2941309 h 6186309"/>
              <a:gd name="connsiteX32" fmla="*/ 11717867 w 11717867"/>
              <a:gd name="connsiteY32" fmla="*/ 3565564 h 6186309"/>
              <a:gd name="connsiteX33" fmla="*/ 11717867 w 11717867"/>
              <a:gd name="connsiteY33" fmla="*/ 3942366 h 6186309"/>
              <a:gd name="connsiteX34" fmla="*/ 11717867 w 11717867"/>
              <a:gd name="connsiteY34" fmla="*/ 4442895 h 6186309"/>
              <a:gd name="connsiteX35" fmla="*/ 11717867 w 11717867"/>
              <a:gd name="connsiteY35" fmla="*/ 5005286 h 6186309"/>
              <a:gd name="connsiteX36" fmla="*/ 11717867 w 11717867"/>
              <a:gd name="connsiteY36" fmla="*/ 5443952 h 6186309"/>
              <a:gd name="connsiteX37" fmla="*/ 11717867 w 11717867"/>
              <a:gd name="connsiteY37" fmla="*/ 6186309 h 6186309"/>
              <a:gd name="connsiteX38" fmla="*/ 11483510 w 11717867"/>
              <a:gd name="connsiteY38" fmla="*/ 6186309 h 6186309"/>
              <a:gd name="connsiteX39" fmla="*/ 11249152 w 11717867"/>
              <a:gd name="connsiteY39" fmla="*/ 6186309 h 6186309"/>
              <a:gd name="connsiteX40" fmla="*/ 10428902 w 11717867"/>
              <a:gd name="connsiteY40" fmla="*/ 6186309 h 6186309"/>
              <a:gd name="connsiteX41" fmla="*/ 9960187 w 11717867"/>
              <a:gd name="connsiteY41" fmla="*/ 6186309 h 6186309"/>
              <a:gd name="connsiteX42" fmla="*/ 9139936 w 11717867"/>
              <a:gd name="connsiteY42" fmla="*/ 6186309 h 6186309"/>
              <a:gd name="connsiteX43" fmla="*/ 8554043 w 11717867"/>
              <a:gd name="connsiteY43" fmla="*/ 6186309 h 6186309"/>
              <a:gd name="connsiteX44" fmla="*/ 8319686 w 11717867"/>
              <a:gd name="connsiteY44" fmla="*/ 6186309 h 6186309"/>
              <a:gd name="connsiteX45" fmla="*/ 7968150 w 11717867"/>
              <a:gd name="connsiteY45" fmla="*/ 6186309 h 6186309"/>
              <a:gd name="connsiteX46" fmla="*/ 7499435 w 11717867"/>
              <a:gd name="connsiteY46" fmla="*/ 6186309 h 6186309"/>
              <a:gd name="connsiteX47" fmla="*/ 6796363 w 11717867"/>
              <a:gd name="connsiteY47" fmla="*/ 6186309 h 6186309"/>
              <a:gd name="connsiteX48" fmla="*/ 6093291 w 11717867"/>
              <a:gd name="connsiteY48" fmla="*/ 6186309 h 6186309"/>
              <a:gd name="connsiteX49" fmla="*/ 5507397 w 11717867"/>
              <a:gd name="connsiteY49" fmla="*/ 6186309 h 6186309"/>
              <a:gd name="connsiteX50" fmla="*/ 5038683 w 11717867"/>
              <a:gd name="connsiteY50" fmla="*/ 6186309 h 6186309"/>
              <a:gd name="connsiteX51" fmla="*/ 4218432 w 11717867"/>
              <a:gd name="connsiteY51" fmla="*/ 6186309 h 6186309"/>
              <a:gd name="connsiteX52" fmla="*/ 3632539 w 11717867"/>
              <a:gd name="connsiteY52" fmla="*/ 6186309 h 6186309"/>
              <a:gd name="connsiteX53" fmla="*/ 3281003 w 11717867"/>
              <a:gd name="connsiteY53" fmla="*/ 6186309 h 6186309"/>
              <a:gd name="connsiteX54" fmla="*/ 2929467 w 11717867"/>
              <a:gd name="connsiteY54" fmla="*/ 6186309 h 6186309"/>
              <a:gd name="connsiteX55" fmla="*/ 2695109 w 11717867"/>
              <a:gd name="connsiteY55" fmla="*/ 6186309 h 6186309"/>
              <a:gd name="connsiteX56" fmla="*/ 2109216 w 11717867"/>
              <a:gd name="connsiteY56" fmla="*/ 6186309 h 6186309"/>
              <a:gd name="connsiteX57" fmla="*/ 1757680 w 11717867"/>
              <a:gd name="connsiteY57" fmla="*/ 6186309 h 6186309"/>
              <a:gd name="connsiteX58" fmla="*/ 937429 w 11717867"/>
              <a:gd name="connsiteY58" fmla="*/ 6186309 h 6186309"/>
              <a:gd name="connsiteX59" fmla="*/ 0 w 11717867"/>
              <a:gd name="connsiteY59" fmla="*/ 6186309 h 6186309"/>
              <a:gd name="connsiteX60" fmla="*/ 0 w 11717867"/>
              <a:gd name="connsiteY60" fmla="*/ 5685780 h 6186309"/>
              <a:gd name="connsiteX61" fmla="*/ 0 w 11717867"/>
              <a:gd name="connsiteY61" fmla="*/ 5061526 h 6186309"/>
              <a:gd name="connsiteX62" fmla="*/ 0 w 11717867"/>
              <a:gd name="connsiteY62" fmla="*/ 4684723 h 6186309"/>
              <a:gd name="connsiteX63" fmla="*/ 0 w 11717867"/>
              <a:gd name="connsiteY63" fmla="*/ 4246058 h 6186309"/>
              <a:gd name="connsiteX64" fmla="*/ 0 w 11717867"/>
              <a:gd name="connsiteY64" fmla="*/ 3621803 h 6186309"/>
              <a:gd name="connsiteX65" fmla="*/ 0 w 11717867"/>
              <a:gd name="connsiteY65" fmla="*/ 2935685 h 6186309"/>
              <a:gd name="connsiteX66" fmla="*/ 0 w 11717867"/>
              <a:gd name="connsiteY66" fmla="*/ 2249567 h 6186309"/>
              <a:gd name="connsiteX67" fmla="*/ 0 w 11717867"/>
              <a:gd name="connsiteY67" fmla="*/ 1687175 h 6186309"/>
              <a:gd name="connsiteX68" fmla="*/ 0 w 11717867"/>
              <a:gd name="connsiteY68" fmla="*/ 1186647 h 6186309"/>
              <a:gd name="connsiteX69" fmla="*/ 0 w 11717867"/>
              <a:gd name="connsiteY69" fmla="*/ 624255 h 6186309"/>
              <a:gd name="connsiteX70" fmla="*/ 0 w 11717867"/>
              <a:gd name="connsiteY70" fmla="*/ 0 h 6186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11717867" h="6186309" fill="none" extrusionOk="0">
                <a:moveTo>
                  <a:pt x="0" y="0"/>
                </a:moveTo>
                <a:cubicBezTo>
                  <a:pt x="100632" y="-52013"/>
                  <a:pt x="323942" y="38274"/>
                  <a:pt x="468715" y="0"/>
                </a:cubicBezTo>
                <a:cubicBezTo>
                  <a:pt x="613488" y="-38274"/>
                  <a:pt x="908838" y="16014"/>
                  <a:pt x="1171787" y="0"/>
                </a:cubicBezTo>
                <a:cubicBezTo>
                  <a:pt x="1434736" y="-16014"/>
                  <a:pt x="1433733" y="5100"/>
                  <a:pt x="1640501" y="0"/>
                </a:cubicBezTo>
                <a:cubicBezTo>
                  <a:pt x="1847269" y="-5100"/>
                  <a:pt x="1788165" y="20431"/>
                  <a:pt x="1874859" y="0"/>
                </a:cubicBezTo>
                <a:cubicBezTo>
                  <a:pt x="1961553" y="-20431"/>
                  <a:pt x="2235414" y="4650"/>
                  <a:pt x="2343573" y="0"/>
                </a:cubicBezTo>
                <a:cubicBezTo>
                  <a:pt x="2451732" y="-4650"/>
                  <a:pt x="2695912" y="45725"/>
                  <a:pt x="3046645" y="0"/>
                </a:cubicBezTo>
                <a:cubicBezTo>
                  <a:pt x="3397378" y="-45725"/>
                  <a:pt x="3634047" y="2107"/>
                  <a:pt x="3866896" y="0"/>
                </a:cubicBezTo>
                <a:cubicBezTo>
                  <a:pt x="4099745" y="-2107"/>
                  <a:pt x="4000423" y="4928"/>
                  <a:pt x="4101253" y="0"/>
                </a:cubicBezTo>
                <a:cubicBezTo>
                  <a:pt x="4202083" y="-4928"/>
                  <a:pt x="4276206" y="23158"/>
                  <a:pt x="4335611" y="0"/>
                </a:cubicBezTo>
                <a:cubicBezTo>
                  <a:pt x="4395016" y="-23158"/>
                  <a:pt x="4940005" y="13697"/>
                  <a:pt x="5155861" y="0"/>
                </a:cubicBezTo>
                <a:cubicBezTo>
                  <a:pt x="5371717" y="-13697"/>
                  <a:pt x="5315193" y="27135"/>
                  <a:pt x="5390219" y="0"/>
                </a:cubicBezTo>
                <a:cubicBezTo>
                  <a:pt x="5465245" y="-27135"/>
                  <a:pt x="5707139" y="66631"/>
                  <a:pt x="5976112" y="0"/>
                </a:cubicBezTo>
                <a:cubicBezTo>
                  <a:pt x="6245085" y="-66631"/>
                  <a:pt x="6164351" y="17343"/>
                  <a:pt x="6327648" y="0"/>
                </a:cubicBezTo>
                <a:cubicBezTo>
                  <a:pt x="6490945" y="-17343"/>
                  <a:pt x="6558954" y="22099"/>
                  <a:pt x="6679184" y="0"/>
                </a:cubicBezTo>
                <a:cubicBezTo>
                  <a:pt x="6799414" y="-22099"/>
                  <a:pt x="6930156" y="28033"/>
                  <a:pt x="7030720" y="0"/>
                </a:cubicBezTo>
                <a:cubicBezTo>
                  <a:pt x="7131284" y="-28033"/>
                  <a:pt x="7259178" y="27106"/>
                  <a:pt x="7382256" y="0"/>
                </a:cubicBezTo>
                <a:cubicBezTo>
                  <a:pt x="7505334" y="-27106"/>
                  <a:pt x="7674942" y="1979"/>
                  <a:pt x="7850971" y="0"/>
                </a:cubicBezTo>
                <a:cubicBezTo>
                  <a:pt x="8027001" y="-1979"/>
                  <a:pt x="8066014" y="10642"/>
                  <a:pt x="8202507" y="0"/>
                </a:cubicBezTo>
                <a:cubicBezTo>
                  <a:pt x="8339000" y="-10642"/>
                  <a:pt x="8468036" y="26395"/>
                  <a:pt x="8671222" y="0"/>
                </a:cubicBezTo>
                <a:cubicBezTo>
                  <a:pt x="8874408" y="-26395"/>
                  <a:pt x="9228838" y="19617"/>
                  <a:pt x="9374294" y="0"/>
                </a:cubicBezTo>
                <a:cubicBezTo>
                  <a:pt x="9519750" y="-19617"/>
                  <a:pt x="9630359" y="8862"/>
                  <a:pt x="9725830" y="0"/>
                </a:cubicBezTo>
                <a:cubicBezTo>
                  <a:pt x="9821301" y="-8862"/>
                  <a:pt x="9886090" y="11556"/>
                  <a:pt x="9960187" y="0"/>
                </a:cubicBezTo>
                <a:cubicBezTo>
                  <a:pt x="10034284" y="-11556"/>
                  <a:pt x="10414133" y="36977"/>
                  <a:pt x="10780438" y="0"/>
                </a:cubicBezTo>
                <a:cubicBezTo>
                  <a:pt x="11146743" y="-36977"/>
                  <a:pt x="10952554" y="4149"/>
                  <a:pt x="11014795" y="0"/>
                </a:cubicBezTo>
                <a:cubicBezTo>
                  <a:pt x="11077036" y="-4149"/>
                  <a:pt x="11558968" y="17296"/>
                  <a:pt x="11717867" y="0"/>
                </a:cubicBezTo>
                <a:cubicBezTo>
                  <a:pt x="11731231" y="161855"/>
                  <a:pt x="11715819" y="275617"/>
                  <a:pt x="11717867" y="376802"/>
                </a:cubicBezTo>
                <a:cubicBezTo>
                  <a:pt x="11719915" y="477987"/>
                  <a:pt x="11658700" y="794284"/>
                  <a:pt x="11717867" y="939194"/>
                </a:cubicBezTo>
                <a:cubicBezTo>
                  <a:pt x="11777034" y="1084104"/>
                  <a:pt x="11653704" y="1271348"/>
                  <a:pt x="11717867" y="1563449"/>
                </a:cubicBezTo>
                <a:cubicBezTo>
                  <a:pt x="11782030" y="1855551"/>
                  <a:pt x="11708135" y="1912194"/>
                  <a:pt x="11717867" y="2063978"/>
                </a:cubicBezTo>
                <a:cubicBezTo>
                  <a:pt x="11727599" y="2215762"/>
                  <a:pt x="11717220" y="2401775"/>
                  <a:pt x="11717867" y="2502643"/>
                </a:cubicBezTo>
                <a:cubicBezTo>
                  <a:pt x="11718514" y="2603512"/>
                  <a:pt x="11671316" y="2786468"/>
                  <a:pt x="11717867" y="2941309"/>
                </a:cubicBezTo>
                <a:cubicBezTo>
                  <a:pt x="11764418" y="3096150"/>
                  <a:pt x="11700662" y="3426010"/>
                  <a:pt x="11717867" y="3565564"/>
                </a:cubicBezTo>
                <a:cubicBezTo>
                  <a:pt x="11735072" y="3705118"/>
                  <a:pt x="11698864" y="3813525"/>
                  <a:pt x="11717867" y="3942366"/>
                </a:cubicBezTo>
                <a:cubicBezTo>
                  <a:pt x="11736870" y="4071207"/>
                  <a:pt x="11685752" y="4220935"/>
                  <a:pt x="11717867" y="4442895"/>
                </a:cubicBezTo>
                <a:cubicBezTo>
                  <a:pt x="11749982" y="4664855"/>
                  <a:pt x="11671637" y="4830976"/>
                  <a:pt x="11717867" y="5005286"/>
                </a:cubicBezTo>
                <a:cubicBezTo>
                  <a:pt x="11764097" y="5179596"/>
                  <a:pt x="11694447" y="5338664"/>
                  <a:pt x="11717867" y="5443952"/>
                </a:cubicBezTo>
                <a:cubicBezTo>
                  <a:pt x="11741287" y="5549240"/>
                  <a:pt x="11660601" y="5976704"/>
                  <a:pt x="11717867" y="6186309"/>
                </a:cubicBezTo>
                <a:cubicBezTo>
                  <a:pt x="11603021" y="6202034"/>
                  <a:pt x="11583745" y="6183075"/>
                  <a:pt x="11483510" y="6186309"/>
                </a:cubicBezTo>
                <a:cubicBezTo>
                  <a:pt x="11383275" y="6189543"/>
                  <a:pt x="11310392" y="6181642"/>
                  <a:pt x="11249152" y="6186309"/>
                </a:cubicBezTo>
                <a:cubicBezTo>
                  <a:pt x="11187912" y="6190976"/>
                  <a:pt x="10692336" y="6122196"/>
                  <a:pt x="10428902" y="6186309"/>
                </a:cubicBezTo>
                <a:cubicBezTo>
                  <a:pt x="10165468" y="6250422"/>
                  <a:pt x="10085395" y="6149338"/>
                  <a:pt x="9960187" y="6186309"/>
                </a:cubicBezTo>
                <a:cubicBezTo>
                  <a:pt x="9834979" y="6223280"/>
                  <a:pt x="9524931" y="6123038"/>
                  <a:pt x="9139936" y="6186309"/>
                </a:cubicBezTo>
                <a:cubicBezTo>
                  <a:pt x="8754941" y="6249580"/>
                  <a:pt x="8698923" y="6118075"/>
                  <a:pt x="8554043" y="6186309"/>
                </a:cubicBezTo>
                <a:cubicBezTo>
                  <a:pt x="8409163" y="6254543"/>
                  <a:pt x="8421981" y="6177968"/>
                  <a:pt x="8319686" y="6186309"/>
                </a:cubicBezTo>
                <a:cubicBezTo>
                  <a:pt x="8217391" y="6194650"/>
                  <a:pt x="8126173" y="6176422"/>
                  <a:pt x="7968150" y="6186309"/>
                </a:cubicBezTo>
                <a:cubicBezTo>
                  <a:pt x="7810127" y="6196196"/>
                  <a:pt x="7696204" y="6159318"/>
                  <a:pt x="7499435" y="6186309"/>
                </a:cubicBezTo>
                <a:cubicBezTo>
                  <a:pt x="7302667" y="6213300"/>
                  <a:pt x="7135065" y="6143195"/>
                  <a:pt x="6796363" y="6186309"/>
                </a:cubicBezTo>
                <a:cubicBezTo>
                  <a:pt x="6457661" y="6229423"/>
                  <a:pt x="6346060" y="6146933"/>
                  <a:pt x="6093291" y="6186309"/>
                </a:cubicBezTo>
                <a:cubicBezTo>
                  <a:pt x="5840522" y="6225685"/>
                  <a:pt x="5684602" y="6153721"/>
                  <a:pt x="5507397" y="6186309"/>
                </a:cubicBezTo>
                <a:cubicBezTo>
                  <a:pt x="5330192" y="6218897"/>
                  <a:pt x="5155158" y="6180209"/>
                  <a:pt x="5038683" y="6186309"/>
                </a:cubicBezTo>
                <a:cubicBezTo>
                  <a:pt x="4922208" y="6192409"/>
                  <a:pt x="4508549" y="6175966"/>
                  <a:pt x="4218432" y="6186309"/>
                </a:cubicBezTo>
                <a:cubicBezTo>
                  <a:pt x="3928315" y="6196652"/>
                  <a:pt x="3914672" y="6122446"/>
                  <a:pt x="3632539" y="6186309"/>
                </a:cubicBezTo>
                <a:cubicBezTo>
                  <a:pt x="3350406" y="6250172"/>
                  <a:pt x="3366395" y="6147070"/>
                  <a:pt x="3281003" y="6186309"/>
                </a:cubicBezTo>
                <a:cubicBezTo>
                  <a:pt x="3195611" y="6225548"/>
                  <a:pt x="3037940" y="6174849"/>
                  <a:pt x="2929467" y="6186309"/>
                </a:cubicBezTo>
                <a:cubicBezTo>
                  <a:pt x="2820994" y="6197769"/>
                  <a:pt x="2754173" y="6182344"/>
                  <a:pt x="2695109" y="6186309"/>
                </a:cubicBezTo>
                <a:cubicBezTo>
                  <a:pt x="2636045" y="6190274"/>
                  <a:pt x="2252048" y="6140696"/>
                  <a:pt x="2109216" y="6186309"/>
                </a:cubicBezTo>
                <a:cubicBezTo>
                  <a:pt x="1966384" y="6231922"/>
                  <a:pt x="1886401" y="6161546"/>
                  <a:pt x="1757680" y="6186309"/>
                </a:cubicBezTo>
                <a:cubicBezTo>
                  <a:pt x="1628959" y="6211072"/>
                  <a:pt x="1221134" y="6153880"/>
                  <a:pt x="937429" y="6186309"/>
                </a:cubicBezTo>
                <a:cubicBezTo>
                  <a:pt x="653724" y="6218738"/>
                  <a:pt x="376095" y="6079604"/>
                  <a:pt x="0" y="6186309"/>
                </a:cubicBezTo>
                <a:cubicBezTo>
                  <a:pt x="-50200" y="6058963"/>
                  <a:pt x="41075" y="5865151"/>
                  <a:pt x="0" y="5685780"/>
                </a:cubicBezTo>
                <a:cubicBezTo>
                  <a:pt x="-41075" y="5506409"/>
                  <a:pt x="35684" y="5254538"/>
                  <a:pt x="0" y="5061526"/>
                </a:cubicBezTo>
                <a:cubicBezTo>
                  <a:pt x="-35684" y="4868514"/>
                  <a:pt x="43823" y="4781733"/>
                  <a:pt x="0" y="4684723"/>
                </a:cubicBezTo>
                <a:cubicBezTo>
                  <a:pt x="-43823" y="4587713"/>
                  <a:pt x="11333" y="4444942"/>
                  <a:pt x="0" y="4246058"/>
                </a:cubicBezTo>
                <a:cubicBezTo>
                  <a:pt x="-11333" y="4047174"/>
                  <a:pt x="62712" y="3875224"/>
                  <a:pt x="0" y="3621803"/>
                </a:cubicBezTo>
                <a:cubicBezTo>
                  <a:pt x="-62712" y="3368383"/>
                  <a:pt x="70958" y="3278416"/>
                  <a:pt x="0" y="2935685"/>
                </a:cubicBezTo>
                <a:cubicBezTo>
                  <a:pt x="-70958" y="2592954"/>
                  <a:pt x="60493" y="2498218"/>
                  <a:pt x="0" y="2249567"/>
                </a:cubicBezTo>
                <a:cubicBezTo>
                  <a:pt x="-60493" y="2000916"/>
                  <a:pt x="46048" y="1934838"/>
                  <a:pt x="0" y="1687175"/>
                </a:cubicBezTo>
                <a:cubicBezTo>
                  <a:pt x="-46048" y="1439512"/>
                  <a:pt x="41422" y="1416711"/>
                  <a:pt x="0" y="1186647"/>
                </a:cubicBezTo>
                <a:cubicBezTo>
                  <a:pt x="-41422" y="956583"/>
                  <a:pt x="49791" y="836445"/>
                  <a:pt x="0" y="624255"/>
                </a:cubicBezTo>
                <a:cubicBezTo>
                  <a:pt x="-49791" y="412065"/>
                  <a:pt x="59959" y="237809"/>
                  <a:pt x="0" y="0"/>
                </a:cubicBezTo>
                <a:close/>
              </a:path>
              <a:path w="11717867" h="6186309" stroke="0" extrusionOk="0">
                <a:moveTo>
                  <a:pt x="0" y="0"/>
                </a:moveTo>
                <a:cubicBezTo>
                  <a:pt x="161057" y="-1632"/>
                  <a:pt x="236580" y="35146"/>
                  <a:pt x="468715" y="0"/>
                </a:cubicBezTo>
                <a:cubicBezTo>
                  <a:pt x="700850" y="-35146"/>
                  <a:pt x="602876" y="19500"/>
                  <a:pt x="703072" y="0"/>
                </a:cubicBezTo>
                <a:cubicBezTo>
                  <a:pt x="803268" y="-19500"/>
                  <a:pt x="1234012" y="7152"/>
                  <a:pt x="1523323" y="0"/>
                </a:cubicBezTo>
                <a:cubicBezTo>
                  <a:pt x="1812634" y="-7152"/>
                  <a:pt x="1759489" y="3134"/>
                  <a:pt x="1992037" y="0"/>
                </a:cubicBezTo>
                <a:cubicBezTo>
                  <a:pt x="2224585" y="-3134"/>
                  <a:pt x="2313538" y="27389"/>
                  <a:pt x="2460752" y="0"/>
                </a:cubicBezTo>
                <a:cubicBezTo>
                  <a:pt x="2607966" y="-27389"/>
                  <a:pt x="3000425" y="46562"/>
                  <a:pt x="3281003" y="0"/>
                </a:cubicBezTo>
                <a:cubicBezTo>
                  <a:pt x="3561581" y="-46562"/>
                  <a:pt x="3495268" y="9372"/>
                  <a:pt x="3632539" y="0"/>
                </a:cubicBezTo>
                <a:cubicBezTo>
                  <a:pt x="3769810" y="-9372"/>
                  <a:pt x="4114865" y="71691"/>
                  <a:pt x="4452789" y="0"/>
                </a:cubicBezTo>
                <a:cubicBezTo>
                  <a:pt x="4790713" y="-71691"/>
                  <a:pt x="4884560" y="48689"/>
                  <a:pt x="5273040" y="0"/>
                </a:cubicBezTo>
                <a:cubicBezTo>
                  <a:pt x="5661520" y="-48689"/>
                  <a:pt x="5589726" y="42024"/>
                  <a:pt x="5858934" y="0"/>
                </a:cubicBezTo>
                <a:cubicBezTo>
                  <a:pt x="6128142" y="-42024"/>
                  <a:pt x="6341650" y="27279"/>
                  <a:pt x="6679184" y="0"/>
                </a:cubicBezTo>
                <a:cubicBezTo>
                  <a:pt x="7016718" y="-27279"/>
                  <a:pt x="6960005" y="41792"/>
                  <a:pt x="7147899" y="0"/>
                </a:cubicBezTo>
                <a:cubicBezTo>
                  <a:pt x="7335794" y="-41792"/>
                  <a:pt x="7485501" y="14770"/>
                  <a:pt x="7616614" y="0"/>
                </a:cubicBezTo>
                <a:cubicBezTo>
                  <a:pt x="7747728" y="-14770"/>
                  <a:pt x="8005644" y="1652"/>
                  <a:pt x="8319686" y="0"/>
                </a:cubicBezTo>
                <a:cubicBezTo>
                  <a:pt x="8633728" y="-1652"/>
                  <a:pt x="8653126" y="44292"/>
                  <a:pt x="8788400" y="0"/>
                </a:cubicBezTo>
                <a:cubicBezTo>
                  <a:pt x="8923674" y="-44292"/>
                  <a:pt x="9438641" y="88511"/>
                  <a:pt x="9608651" y="0"/>
                </a:cubicBezTo>
                <a:cubicBezTo>
                  <a:pt x="9778661" y="-88511"/>
                  <a:pt x="10045189" y="90443"/>
                  <a:pt x="10428902" y="0"/>
                </a:cubicBezTo>
                <a:cubicBezTo>
                  <a:pt x="10812615" y="-90443"/>
                  <a:pt x="10770190" y="51743"/>
                  <a:pt x="11014795" y="0"/>
                </a:cubicBezTo>
                <a:cubicBezTo>
                  <a:pt x="11259400" y="-51743"/>
                  <a:pt x="11441118" y="23558"/>
                  <a:pt x="11717867" y="0"/>
                </a:cubicBezTo>
                <a:cubicBezTo>
                  <a:pt x="11719326" y="162948"/>
                  <a:pt x="11673291" y="283206"/>
                  <a:pt x="11717867" y="376802"/>
                </a:cubicBezTo>
                <a:cubicBezTo>
                  <a:pt x="11762443" y="470398"/>
                  <a:pt x="11691808" y="707353"/>
                  <a:pt x="11717867" y="815468"/>
                </a:cubicBezTo>
                <a:cubicBezTo>
                  <a:pt x="11743926" y="923583"/>
                  <a:pt x="11682904" y="1128631"/>
                  <a:pt x="11717867" y="1439723"/>
                </a:cubicBezTo>
                <a:cubicBezTo>
                  <a:pt x="11752830" y="1750815"/>
                  <a:pt x="11712226" y="1828310"/>
                  <a:pt x="11717867" y="1940251"/>
                </a:cubicBezTo>
                <a:cubicBezTo>
                  <a:pt x="11723508" y="2052192"/>
                  <a:pt x="11707791" y="2194095"/>
                  <a:pt x="11717867" y="2378917"/>
                </a:cubicBezTo>
                <a:cubicBezTo>
                  <a:pt x="11727943" y="2563739"/>
                  <a:pt x="11659197" y="2867029"/>
                  <a:pt x="11717867" y="3003172"/>
                </a:cubicBezTo>
                <a:cubicBezTo>
                  <a:pt x="11776537" y="3139316"/>
                  <a:pt x="11682353" y="3443332"/>
                  <a:pt x="11717867" y="3565564"/>
                </a:cubicBezTo>
                <a:cubicBezTo>
                  <a:pt x="11753381" y="3687796"/>
                  <a:pt x="11674888" y="4008649"/>
                  <a:pt x="11717867" y="4127955"/>
                </a:cubicBezTo>
                <a:cubicBezTo>
                  <a:pt x="11760846" y="4247261"/>
                  <a:pt x="11699538" y="4483296"/>
                  <a:pt x="11717867" y="4814073"/>
                </a:cubicBezTo>
                <a:cubicBezTo>
                  <a:pt x="11736196" y="5144850"/>
                  <a:pt x="11695553" y="5163895"/>
                  <a:pt x="11717867" y="5438328"/>
                </a:cubicBezTo>
                <a:cubicBezTo>
                  <a:pt x="11740181" y="5712762"/>
                  <a:pt x="11681028" y="5859084"/>
                  <a:pt x="11717867" y="6186309"/>
                </a:cubicBezTo>
                <a:cubicBezTo>
                  <a:pt x="11514185" y="6193045"/>
                  <a:pt x="11433724" y="6150719"/>
                  <a:pt x="11249152" y="6186309"/>
                </a:cubicBezTo>
                <a:cubicBezTo>
                  <a:pt x="11064581" y="6221899"/>
                  <a:pt x="11088007" y="6168227"/>
                  <a:pt x="11014795" y="6186309"/>
                </a:cubicBezTo>
                <a:cubicBezTo>
                  <a:pt x="10941583" y="6204391"/>
                  <a:pt x="10557479" y="6124180"/>
                  <a:pt x="10311723" y="6186309"/>
                </a:cubicBezTo>
                <a:cubicBezTo>
                  <a:pt x="10065967" y="6248438"/>
                  <a:pt x="10092554" y="6186020"/>
                  <a:pt x="9960187" y="6186309"/>
                </a:cubicBezTo>
                <a:cubicBezTo>
                  <a:pt x="9827820" y="6186598"/>
                  <a:pt x="9800699" y="6177070"/>
                  <a:pt x="9725830" y="6186309"/>
                </a:cubicBezTo>
                <a:cubicBezTo>
                  <a:pt x="9650961" y="6195548"/>
                  <a:pt x="9489565" y="6144876"/>
                  <a:pt x="9374294" y="6186309"/>
                </a:cubicBezTo>
                <a:cubicBezTo>
                  <a:pt x="9259023" y="6227742"/>
                  <a:pt x="8846333" y="6120464"/>
                  <a:pt x="8671222" y="6186309"/>
                </a:cubicBezTo>
                <a:cubicBezTo>
                  <a:pt x="8496111" y="6252154"/>
                  <a:pt x="8493945" y="6180468"/>
                  <a:pt x="8319686" y="6186309"/>
                </a:cubicBezTo>
                <a:cubicBezTo>
                  <a:pt x="8145427" y="6192150"/>
                  <a:pt x="8154294" y="6184944"/>
                  <a:pt x="8085328" y="6186309"/>
                </a:cubicBezTo>
                <a:cubicBezTo>
                  <a:pt x="8016362" y="6187674"/>
                  <a:pt x="7890909" y="6155799"/>
                  <a:pt x="7733792" y="6186309"/>
                </a:cubicBezTo>
                <a:cubicBezTo>
                  <a:pt x="7576675" y="6216819"/>
                  <a:pt x="7479820" y="6147925"/>
                  <a:pt x="7265078" y="6186309"/>
                </a:cubicBezTo>
                <a:cubicBezTo>
                  <a:pt x="7050336" y="6224693"/>
                  <a:pt x="6921259" y="6168117"/>
                  <a:pt x="6679184" y="6186309"/>
                </a:cubicBezTo>
                <a:cubicBezTo>
                  <a:pt x="6437109" y="6204501"/>
                  <a:pt x="6466718" y="6150315"/>
                  <a:pt x="6327648" y="6186309"/>
                </a:cubicBezTo>
                <a:cubicBezTo>
                  <a:pt x="6188578" y="6222303"/>
                  <a:pt x="5897387" y="6091322"/>
                  <a:pt x="5507397" y="6186309"/>
                </a:cubicBezTo>
                <a:cubicBezTo>
                  <a:pt x="5117407" y="6281296"/>
                  <a:pt x="5091846" y="6151220"/>
                  <a:pt x="4921504" y="6186309"/>
                </a:cubicBezTo>
                <a:cubicBezTo>
                  <a:pt x="4751162" y="6221398"/>
                  <a:pt x="4370910" y="6161196"/>
                  <a:pt x="4101253" y="6186309"/>
                </a:cubicBezTo>
                <a:cubicBezTo>
                  <a:pt x="3831596" y="6211422"/>
                  <a:pt x="3616375" y="6106848"/>
                  <a:pt x="3398181" y="6186309"/>
                </a:cubicBezTo>
                <a:cubicBezTo>
                  <a:pt x="3179987" y="6265770"/>
                  <a:pt x="3048610" y="6133260"/>
                  <a:pt x="2929467" y="6186309"/>
                </a:cubicBezTo>
                <a:cubicBezTo>
                  <a:pt x="2810324" y="6239358"/>
                  <a:pt x="2569097" y="6170588"/>
                  <a:pt x="2226395" y="6186309"/>
                </a:cubicBezTo>
                <a:cubicBezTo>
                  <a:pt x="1883693" y="6202030"/>
                  <a:pt x="2046886" y="6152379"/>
                  <a:pt x="1874859" y="6186309"/>
                </a:cubicBezTo>
                <a:cubicBezTo>
                  <a:pt x="1702832" y="6220239"/>
                  <a:pt x="1484737" y="6166661"/>
                  <a:pt x="1288965" y="6186309"/>
                </a:cubicBezTo>
                <a:cubicBezTo>
                  <a:pt x="1093193" y="6205957"/>
                  <a:pt x="1134414" y="6167914"/>
                  <a:pt x="1054608" y="6186309"/>
                </a:cubicBezTo>
                <a:cubicBezTo>
                  <a:pt x="974802" y="6204704"/>
                  <a:pt x="393979" y="6176532"/>
                  <a:pt x="0" y="6186309"/>
                </a:cubicBezTo>
                <a:cubicBezTo>
                  <a:pt x="-48756" y="5960076"/>
                  <a:pt x="38502" y="5855544"/>
                  <a:pt x="0" y="5623917"/>
                </a:cubicBezTo>
                <a:cubicBezTo>
                  <a:pt x="-38502" y="5392290"/>
                  <a:pt x="3088" y="5266267"/>
                  <a:pt x="0" y="4999662"/>
                </a:cubicBezTo>
                <a:cubicBezTo>
                  <a:pt x="-3088" y="4733058"/>
                  <a:pt x="57263" y="4675008"/>
                  <a:pt x="0" y="4375408"/>
                </a:cubicBezTo>
                <a:cubicBezTo>
                  <a:pt x="-57263" y="4075808"/>
                  <a:pt x="44029" y="4060726"/>
                  <a:pt x="0" y="3936742"/>
                </a:cubicBezTo>
                <a:cubicBezTo>
                  <a:pt x="-44029" y="3812758"/>
                  <a:pt x="41757" y="3435164"/>
                  <a:pt x="0" y="3250624"/>
                </a:cubicBezTo>
                <a:cubicBezTo>
                  <a:pt x="-41757" y="3066084"/>
                  <a:pt x="2667" y="2876732"/>
                  <a:pt x="0" y="2688232"/>
                </a:cubicBezTo>
                <a:cubicBezTo>
                  <a:pt x="-2667" y="2499732"/>
                  <a:pt x="17299" y="2446505"/>
                  <a:pt x="0" y="2311430"/>
                </a:cubicBezTo>
                <a:cubicBezTo>
                  <a:pt x="-17299" y="2176355"/>
                  <a:pt x="5071" y="1904104"/>
                  <a:pt x="0" y="1749038"/>
                </a:cubicBezTo>
                <a:cubicBezTo>
                  <a:pt x="-5071" y="1593972"/>
                  <a:pt x="54670" y="1403472"/>
                  <a:pt x="0" y="1248510"/>
                </a:cubicBezTo>
                <a:cubicBezTo>
                  <a:pt x="-54670" y="1093548"/>
                  <a:pt x="25463" y="882622"/>
                  <a:pt x="0" y="747981"/>
                </a:cubicBezTo>
                <a:cubicBezTo>
                  <a:pt x="-25463" y="613340"/>
                  <a:pt x="25546" y="164116"/>
                  <a:pt x="0" y="0"/>
                </a:cubicBezTo>
                <a:close/>
              </a:path>
            </a:pathLst>
          </a:custGeom>
          <a:noFill/>
          <a:ln w="28575">
            <a:solidFill>
              <a:schemeClr val="tx1"/>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txBody>
          <a:bodyPr wrap="square" rtlCol="0">
            <a:spAutoFit/>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cxnSp>
        <p:nvCxnSpPr>
          <p:cNvPr id="33" name="Straight Connector 32">
            <a:extLst>
              <a:ext uri="{FF2B5EF4-FFF2-40B4-BE49-F238E27FC236}">
                <a16:creationId xmlns:a16="http://schemas.microsoft.com/office/drawing/2014/main" id="{8A723997-3673-2545-BF10-E88A5891A349}"/>
              </a:ext>
            </a:extLst>
          </p:cNvPr>
          <p:cNvCxnSpPr>
            <a:cxnSpLocks/>
          </p:cNvCxnSpPr>
          <p:nvPr/>
        </p:nvCxnSpPr>
        <p:spPr>
          <a:xfrm>
            <a:off x="862683" y="5819933"/>
            <a:ext cx="10494492" cy="61310"/>
          </a:xfrm>
          <a:prstGeom prst="line">
            <a:avLst/>
          </a:prstGeom>
          <a:ln w="76200">
            <a:solidFill>
              <a:srgbClr val="FF2F92"/>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8A723997-3673-2545-BF10-E88A5891A349}"/>
              </a:ext>
            </a:extLst>
          </p:cNvPr>
          <p:cNvCxnSpPr>
            <a:cxnSpLocks/>
          </p:cNvCxnSpPr>
          <p:nvPr/>
        </p:nvCxnSpPr>
        <p:spPr>
          <a:xfrm>
            <a:off x="876540" y="5534888"/>
            <a:ext cx="917" cy="570089"/>
          </a:xfrm>
          <a:prstGeom prst="line">
            <a:avLst/>
          </a:prstGeom>
          <a:ln w="76200">
            <a:solidFill>
              <a:srgbClr val="FF2F92"/>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8A723997-3673-2545-BF10-E88A5891A349}"/>
              </a:ext>
            </a:extLst>
          </p:cNvPr>
          <p:cNvCxnSpPr>
            <a:cxnSpLocks/>
          </p:cNvCxnSpPr>
          <p:nvPr/>
        </p:nvCxnSpPr>
        <p:spPr>
          <a:xfrm>
            <a:off x="11329643" y="5622597"/>
            <a:ext cx="917" cy="570089"/>
          </a:xfrm>
          <a:prstGeom prst="line">
            <a:avLst/>
          </a:prstGeom>
          <a:ln w="76200">
            <a:solidFill>
              <a:srgbClr val="FF2F92"/>
            </a:solidFill>
          </a:ln>
        </p:spPr>
        <p:style>
          <a:lnRef idx="1">
            <a:schemeClr val="accent1"/>
          </a:lnRef>
          <a:fillRef idx="0">
            <a:schemeClr val="accent1"/>
          </a:fillRef>
          <a:effectRef idx="0">
            <a:schemeClr val="accent1"/>
          </a:effectRef>
          <a:fontRef idx="minor">
            <a:schemeClr val="tx1"/>
          </a:fontRef>
        </p:style>
      </p:cxnSp>
      <p:sp>
        <p:nvSpPr>
          <p:cNvPr id="40" name="TextBox 39"/>
          <p:cNvSpPr txBox="1"/>
          <p:nvPr/>
        </p:nvSpPr>
        <p:spPr>
          <a:xfrm rot="20595671">
            <a:off x="721791" y="2405702"/>
            <a:ext cx="2547997" cy="646331"/>
          </a:xfrm>
          <a:prstGeom prst="rect">
            <a:avLst/>
          </a:prstGeom>
          <a:noFill/>
        </p:spPr>
        <p:txBody>
          <a:bodyPr wrap="square" rtlCol="0">
            <a:spAutoFit/>
          </a:bodyPr>
          <a:lstStyle/>
          <a:p>
            <a:r>
              <a:rPr lang="en-US" dirty="0">
                <a:solidFill>
                  <a:srgbClr val="FF00FF"/>
                </a:solidFill>
                <a:latin typeface="Berlin Sans FB Demi" panose="020E0802020502020306" pitchFamily="34" charset="0"/>
              </a:rPr>
              <a:t>The development of container ships </a:t>
            </a:r>
            <a:endParaRPr lang="en-GB" dirty="0">
              <a:solidFill>
                <a:srgbClr val="FF00FF"/>
              </a:solidFill>
              <a:latin typeface="Berlin Sans FB Demi" panose="020E0802020502020306" pitchFamily="34" charset="0"/>
            </a:endParaRPr>
          </a:p>
        </p:txBody>
      </p:sp>
      <p:sp>
        <p:nvSpPr>
          <p:cNvPr id="41" name="TextBox 40"/>
          <p:cNvSpPr txBox="1"/>
          <p:nvPr/>
        </p:nvSpPr>
        <p:spPr>
          <a:xfrm rot="816518">
            <a:off x="3058985" y="2608002"/>
            <a:ext cx="1964237" cy="738664"/>
          </a:xfrm>
          <a:prstGeom prst="rect">
            <a:avLst/>
          </a:prstGeom>
          <a:noFill/>
        </p:spPr>
        <p:txBody>
          <a:bodyPr wrap="square" rtlCol="0">
            <a:spAutoFit/>
          </a:bodyPr>
          <a:lstStyle/>
          <a:p>
            <a:r>
              <a:rPr lang="en-US" sz="1400" dirty="0">
                <a:solidFill>
                  <a:srgbClr val="FF00FF"/>
                </a:solidFill>
                <a:latin typeface="Berlin Sans FB Demi" panose="020E0802020502020306" pitchFamily="34" charset="0"/>
              </a:rPr>
              <a:t>Improved peace time relations following the end of WW2 </a:t>
            </a:r>
            <a:endParaRPr lang="en-GB" sz="1400" dirty="0">
              <a:solidFill>
                <a:srgbClr val="FF00FF"/>
              </a:solidFill>
              <a:latin typeface="Berlin Sans FB Demi" panose="020E0802020502020306" pitchFamily="34" charset="0"/>
            </a:endParaRPr>
          </a:p>
        </p:txBody>
      </p:sp>
      <p:sp>
        <p:nvSpPr>
          <p:cNvPr id="42" name="TextBox 41"/>
          <p:cNvSpPr txBox="1"/>
          <p:nvPr/>
        </p:nvSpPr>
        <p:spPr>
          <a:xfrm rot="20595671">
            <a:off x="7503824" y="2468079"/>
            <a:ext cx="2015010" cy="523220"/>
          </a:xfrm>
          <a:prstGeom prst="rect">
            <a:avLst/>
          </a:prstGeom>
          <a:noFill/>
        </p:spPr>
        <p:txBody>
          <a:bodyPr wrap="square" rtlCol="0">
            <a:spAutoFit/>
          </a:bodyPr>
          <a:lstStyle/>
          <a:p>
            <a:r>
              <a:rPr lang="en-US" sz="1400" dirty="0">
                <a:solidFill>
                  <a:srgbClr val="FF00FF"/>
                </a:solidFill>
                <a:latin typeface="Berlin Sans FB Demi" panose="020E0802020502020306" pitchFamily="34" charset="0"/>
              </a:rPr>
              <a:t>The availability of Smart Phones </a:t>
            </a:r>
            <a:endParaRPr lang="en-GB" sz="1400" dirty="0">
              <a:solidFill>
                <a:srgbClr val="FF00FF"/>
              </a:solidFill>
              <a:latin typeface="Berlin Sans FB Demi" panose="020E0802020502020306" pitchFamily="34" charset="0"/>
            </a:endParaRPr>
          </a:p>
        </p:txBody>
      </p:sp>
      <p:sp>
        <p:nvSpPr>
          <p:cNvPr id="43" name="TextBox 42"/>
          <p:cNvSpPr txBox="1"/>
          <p:nvPr/>
        </p:nvSpPr>
        <p:spPr>
          <a:xfrm rot="20595671">
            <a:off x="2231598" y="4223714"/>
            <a:ext cx="1728194" cy="461665"/>
          </a:xfrm>
          <a:prstGeom prst="rect">
            <a:avLst/>
          </a:prstGeom>
          <a:noFill/>
        </p:spPr>
        <p:txBody>
          <a:bodyPr wrap="square" rtlCol="0">
            <a:spAutoFit/>
          </a:bodyPr>
          <a:lstStyle/>
          <a:p>
            <a:r>
              <a:rPr lang="en-US" sz="1200" dirty="0">
                <a:solidFill>
                  <a:srgbClr val="FF00FF"/>
                </a:solidFill>
                <a:latin typeface="Berlin Sans FB Demi" panose="020E0802020502020306" pitchFamily="34" charset="0"/>
              </a:rPr>
              <a:t>The development of the world wide web </a:t>
            </a:r>
            <a:endParaRPr lang="en-GB" sz="1200" dirty="0">
              <a:solidFill>
                <a:srgbClr val="FF00FF"/>
              </a:solidFill>
              <a:latin typeface="Berlin Sans FB Demi" panose="020E0802020502020306" pitchFamily="34" charset="0"/>
            </a:endParaRPr>
          </a:p>
        </p:txBody>
      </p:sp>
      <p:sp>
        <p:nvSpPr>
          <p:cNvPr id="44" name="TextBox 43"/>
          <p:cNvSpPr txBox="1"/>
          <p:nvPr/>
        </p:nvSpPr>
        <p:spPr>
          <a:xfrm rot="343744">
            <a:off x="269995" y="4360470"/>
            <a:ext cx="1576804" cy="738664"/>
          </a:xfrm>
          <a:prstGeom prst="rect">
            <a:avLst/>
          </a:prstGeom>
          <a:noFill/>
        </p:spPr>
        <p:txBody>
          <a:bodyPr wrap="square" rtlCol="0">
            <a:spAutoFit/>
          </a:bodyPr>
          <a:lstStyle/>
          <a:p>
            <a:r>
              <a:rPr lang="en-US" sz="1400" dirty="0">
                <a:solidFill>
                  <a:srgbClr val="FF00FF"/>
                </a:solidFill>
                <a:latin typeface="Berlin Sans FB Demi" panose="020E0802020502020306" pitchFamily="34" charset="0"/>
              </a:rPr>
              <a:t>The first flight of a commercial passenger plane</a:t>
            </a:r>
            <a:endParaRPr lang="en-GB" sz="1400" dirty="0">
              <a:solidFill>
                <a:srgbClr val="FF00FF"/>
              </a:solidFill>
              <a:latin typeface="Berlin Sans FB Demi" panose="020E0802020502020306" pitchFamily="34" charset="0"/>
            </a:endParaRPr>
          </a:p>
        </p:txBody>
      </p:sp>
      <p:sp>
        <p:nvSpPr>
          <p:cNvPr id="45" name="TextBox 44"/>
          <p:cNvSpPr txBox="1"/>
          <p:nvPr/>
        </p:nvSpPr>
        <p:spPr>
          <a:xfrm rot="20595671">
            <a:off x="3630249" y="4504680"/>
            <a:ext cx="2360553" cy="600164"/>
          </a:xfrm>
          <a:prstGeom prst="rect">
            <a:avLst/>
          </a:prstGeom>
          <a:noFill/>
        </p:spPr>
        <p:txBody>
          <a:bodyPr wrap="square" rtlCol="0">
            <a:spAutoFit/>
          </a:bodyPr>
          <a:lstStyle/>
          <a:p>
            <a:r>
              <a:rPr lang="en-US" sz="1100" dirty="0">
                <a:solidFill>
                  <a:srgbClr val="FF00FF"/>
                </a:solidFill>
                <a:latin typeface="Berlin Sans FB Demi" panose="020E0802020502020306" pitchFamily="34" charset="0"/>
              </a:rPr>
              <a:t>Increased global trade through international agreements signed at the end of WW2</a:t>
            </a:r>
            <a:endParaRPr lang="en-GB" sz="1100" dirty="0">
              <a:solidFill>
                <a:srgbClr val="FF00FF"/>
              </a:solidFill>
              <a:latin typeface="Berlin Sans FB Demi" panose="020E0802020502020306" pitchFamily="34" charset="0"/>
            </a:endParaRPr>
          </a:p>
        </p:txBody>
      </p:sp>
      <p:pic>
        <p:nvPicPr>
          <p:cNvPr id="46" name="Picture 45"/>
          <p:cNvPicPr>
            <a:picLocks noChangeAspect="1"/>
          </p:cNvPicPr>
          <p:nvPr/>
        </p:nvPicPr>
        <p:blipFill rotWithShape="1">
          <a:blip r:embed="rId8"/>
          <a:srcRect l="55932" t="39912" r="22681" b="28008"/>
          <a:stretch/>
        </p:blipFill>
        <p:spPr>
          <a:xfrm rot="2087970">
            <a:off x="5285310" y="1653331"/>
            <a:ext cx="948046" cy="948046"/>
          </a:xfrm>
          <a:prstGeom prst="rect">
            <a:avLst/>
          </a:prstGeom>
        </p:spPr>
      </p:pic>
      <p:sp>
        <p:nvSpPr>
          <p:cNvPr id="47" name="TextBox 46"/>
          <p:cNvSpPr txBox="1"/>
          <p:nvPr/>
        </p:nvSpPr>
        <p:spPr>
          <a:xfrm rot="20418864">
            <a:off x="5328021" y="2325690"/>
            <a:ext cx="1964237" cy="830997"/>
          </a:xfrm>
          <a:prstGeom prst="rect">
            <a:avLst/>
          </a:prstGeom>
          <a:noFill/>
        </p:spPr>
        <p:txBody>
          <a:bodyPr wrap="square" rtlCol="0">
            <a:spAutoFit/>
          </a:bodyPr>
          <a:lstStyle/>
          <a:p>
            <a:r>
              <a:rPr lang="en-US" sz="1200" dirty="0">
                <a:solidFill>
                  <a:srgbClr val="FF00FF"/>
                </a:solidFill>
                <a:latin typeface="Berlin Sans FB Demi" panose="020E0802020502020306" pitchFamily="34" charset="0"/>
              </a:rPr>
              <a:t>The development of </a:t>
            </a:r>
            <a:r>
              <a:rPr lang="en-US" sz="1200" dirty="0" err="1">
                <a:solidFill>
                  <a:srgbClr val="FF00FF"/>
                </a:solidFill>
                <a:latin typeface="Berlin Sans FB Demi" panose="020E0802020502020306" pitchFamily="34" charset="0"/>
              </a:rPr>
              <a:t>fibre</a:t>
            </a:r>
            <a:r>
              <a:rPr lang="en-US" sz="1200" dirty="0">
                <a:solidFill>
                  <a:srgbClr val="FF00FF"/>
                </a:solidFill>
                <a:latin typeface="Berlin Sans FB Demi" panose="020E0802020502020306" pitchFamily="34" charset="0"/>
              </a:rPr>
              <a:t> optic cables which can transfer huge amounts of information </a:t>
            </a:r>
            <a:endParaRPr lang="en-GB" sz="1200" dirty="0">
              <a:solidFill>
                <a:srgbClr val="FF00FF"/>
              </a:solidFill>
              <a:latin typeface="Berlin Sans FB Demi" panose="020E0802020502020306" pitchFamily="34" charset="0"/>
            </a:endParaRPr>
          </a:p>
        </p:txBody>
      </p:sp>
      <p:pic>
        <p:nvPicPr>
          <p:cNvPr id="48" name="Picture 47"/>
          <p:cNvPicPr>
            <a:picLocks noChangeAspect="1"/>
          </p:cNvPicPr>
          <p:nvPr/>
        </p:nvPicPr>
        <p:blipFill rotWithShape="1">
          <a:blip r:embed="rId9"/>
          <a:srcRect l="56672" t="44258" r="21478" b="31220"/>
          <a:stretch/>
        </p:blipFill>
        <p:spPr>
          <a:xfrm rot="890771">
            <a:off x="6052979" y="3491059"/>
            <a:ext cx="1193249" cy="892759"/>
          </a:xfrm>
          <a:prstGeom prst="rect">
            <a:avLst/>
          </a:prstGeom>
        </p:spPr>
      </p:pic>
      <p:pic>
        <p:nvPicPr>
          <p:cNvPr id="49" name="Picture 48"/>
          <p:cNvPicPr>
            <a:picLocks noChangeAspect="1"/>
          </p:cNvPicPr>
          <p:nvPr/>
        </p:nvPicPr>
        <p:blipFill rotWithShape="1">
          <a:blip r:embed="rId10"/>
          <a:srcRect l="56018" t="39928" r="22291" b="27536"/>
          <a:stretch/>
        </p:blipFill>
        <p:spPr>
          <a:xfrm rot="493810">
            <a:off x="7506015" y="3921994"/>
            <a:ext cx="899389" cy="899389"/>
          </a:xfrm>
          <a:prstGeom prst="rect">
            <a:avLst/>
          </a:prstGeom>
        </p:spPr>
      </p:pic>
      <p:sp>
        <p:nvSpPr>
          <p:cNvPr id="51" name="TextBox 50"/>
          <p:cNvSpPr txBox="1"/>
          <p:nvPr/>
        </p:nvSpPr>
        <p:spPr>
          <a:xfrm rot="736619">
            <a:off x="5895388" y="4316283"/>
            <a:ext cx="1626928" cy="769441"/>
          </a:xfrm>
          <a:prstGeom prst="rect">
            <a:avLst/>
          </a:prstGeom>
          <a:noFill/>
        </p:spPr>
        <p:txBody>
          <a:bodyPr wrap="square" rtlCol="0">
            <a:spAutoFit/>
          </a:bodyPr>
          <a:lstStyle/>
          <a:p>
            <a:r>
              <a:rPr lang="en-US" sz="1100" dirty="0">
                <a:solidFill>
                  <a:srgbClr val="FF00FF"/>
                </a:solidFill>
                <a:latin typeface="Berlin Sans FB Demi" panose="020E0802020502020306" pitchFamily="34" charset="0"/>
              </a:rPr>
              <a:t>The emergence of social media such as Facebook, Instagram and Twitter </a:t>
            </a:r>
            <a:endParaRPr lang="en-GB" sz="1100" dirty="0">
              <a:solidFill>
                <a:srgbClr val="FF00FF"/>
              </a:solidFill>
              <a:latin typeface="Berlin Sans FB Demi" panose="020E0802020502020306" pitchFamily="34" charset="0"/>
            </a:endParaRPr>
          </a:p>
        </p:txBody>
      </p:sp>
      <p:sp>
        <p:nvSpPr>
          <p:cNvPr id="52" name="TextBox 51"/>
          <p:cNvSpPr txBox="1"/>
          <p:nvPr/>
        </p:nvSpPr>
        <p:spPr>
          <a:xfrm rot="20595671">
            <a:off x="7548927" y="4976227"/>
            <a:ext cx="1367967" cy="430887"/>
          </a:xfrm>
          <a:prstGeom prst="rect">
            <a:avLst/>
          </a:prstGeom>
          <a:noFill/>
        </p:spPr>
        <p:txBody>
          <a:bodyPr wrap="square" rtlCol="0">
            <a:spAutoFit/>
          </a:bodyPr>
          <a:lstStyle/>
          <a:p>
            <a:r>
              <a:rPr lang="en-US" sz="1100" dirty="0">
                <a:solidFill>
                  <a:srgbClr val="FF00FF"/>
                </a:solidFill>
                <a:latin typeface="Berlin Sans FB Demi" panose="020E0802020502020306" pitchFamily="34" charset="0"/>
              </a:rPr>
              <a:t>The invention of the Television </a:t>
            </a:r>
            <a:endParaRPr lang="en-GB" sz="1100" dirty="0">
              <a:solidFill>
                <a:srgbClr val="FF00FF"/>
              </a:solidFill>
              <a:latin typeface="Berlin Sans FB Demi" panose="020E0802020502020306" pitchFamily="34" charset="0"/>
            </a:endParaRPr>
          </a:p>
        </p:txBody>
      </p:sp>
      <p:sp>
        <p:nvSpPr>
          <p:cNvPr id="53" name="TextBox 52"/>
          <p:cNvSpPr txBox="1"/>
          <p:nvPr/>
        </p:nvSpPr>
        <p:spPr>
          <a:xfrm rot="21422190">
            <a:off x="8445680" y="3729805"/>
            <a:ext cx="1367967" cy="430887"/>
          </a:xfrm>
          <a:prstGeom prst="rect">
            <a:avLst/>
          </a:prstGeom>
          <a:noFill/>
        </p:spPr>
        <p:txBody>
          <a:bodyPr wrap="square" rtlCol="0">
            <a:spAutoFit/>
          </a:bodyPr>
          <a:lstStyle/>
          <a:p>
            <a:r>
              <a:rPr lang="en-US" sz="1100" dirty="0">
                <a:solidFill>
                  <a:srgbClr val="FF00FF"/>
                </a:solidFill>
                <a:latin typeface="Berlin Sans FB Demi" panose="020E0802020502020306" pitchFamily="34" charset="0"/>
              </a:rPr>
              <a:t>The invention of the steam engine </a:t>
            </a:r>
            <a:endParaRPr lang="en-GB" sz="1100" dirty="0">
              <a:solidFill>
                <a:srgbClr val="FF00FF"/>
              </a:solidFill>
              <a:latin typeface="Berlin Sans FB Demi" panose="020E0802020502020306" pitchFamily="34" charset="0"/>
            </a:endParaRPr>
          </a:p>
        </p:txBody>
      </p:sp>
      <p:pic>
        <p:nvPicPr>
          <p:cNvPr id="54" name="Picture 53"/>
          <p:cNvPicPr>
            <a:picLocks noChangeAspect="1"/>
          </p:cNvPicPr>
          <p:nvPr/>
        </p:nvPicPr>
        <p:blipFill rotWithShape="1">
          <a:blip r:embed="rId11">
            <a:extLst>
              <a:ext uri="{BEBA8EAE-BF5A-486C-A8C5-ECC9F3942E4B}">
                <a14:imgProps xmlns:a14="http://schemas.microsoft.com/office/drawing/2010/main">
                  <a14:imgLayer r:embed="rId12">
                    <a14:imgEffect>
                      <a14:backgroundRemoval t="41447" b="70395" l="55117" r="78692">
                        <a14:foregroundMark x1="63487" y1="47478" x2="69152" y2="41557"/>
                        <a14:foregroundMark x1="62281" y1="51151" x2="69335" y2="68531"/>
                        <a14:foregroundMark x1="59832" y1="67105" x2="74781" y2="64857"/>
                        <a14:foregroundMark x1="63341" y1="63487" x2="62792" y2="70230"/>
                        <a14:foregroundMark x1="59137" y1="57675" x2="61257" y2="68421"/>
                        <a14:foregroundMark x1="58443" y1="61897" x2="63487" y2="59539"/>
                        <a14:foregroundMark x1="66155" y1="55044" x2="66155" y2="55044"/>
                        <a14:foregroundMark x1="65205" y1="54331" x2="68860" y2="54331"/>
                        <a14:foregroundMark x1="71528" y1="47697" x2="76060" y2="48081"/>
                        <a14:foregroundMark x1="77449" y1="62664" x2="77558" y2="67489"/>
                      </a14:backgroundRemoval>
                    </a14:imgEffect>
                  </a14:imgLayer>
                </a14:imgProps>
              </a:ext>
            </a:extLst>
          </a:blip>
          <a:srcRect l="55029" t="41842" r="21345" b="26403"/>
          <a:stretch/>
        </p:blipFill>
        <p:spPr>
          <a:xfrm>
            <a:off x="8409473" y="2875055"/>
            <a:ext cx="1041646" cy="933356"/>
          </a:xfrm>
          <a:prstGeom prst="rect">
            <a:avLst/>
          </a:prstGeom>
        </p:spPr>
      </p:pic>
      <p:sp>
        <p:nvSpPr>
          <p:cNvPr id="2" name="TextBox 1"/>
          <p:cNvSpPr txBox="1"/>
          <p:nvPr/>
        </p:nvSpPr>
        <p:spPr>
          <a:xfrm>
            <a:off x="381663" y="6192686"/>
            <a:ext cx="1995777" cy="400110"/>
          </a:xfrm>
          <a:prstGeom prst="rect">
            <a:avLst/>
          </a:prstGeom>
          <a:noFill/>
        </p:spPr>
        <p:txBody>
          <a:bodyPr wrap="square" rtlCol="0">
            <a:spAutoFit/>
          </a:bodyPr>
          <a:lstStyle/>
          <a:p>
            <a:r>
              <a:rPr lang="en-US" sz="2000" dirty="0">
                <a:latin typeface="Berlin Sans FB Demi" panose="020E0802020502020306" pitchFamily="34" charset="0"/>
              </a:rPr>
              <a:t>1800s </a:t>
            </a:r>
            <a:endParaRPr lang="en-GB" sz="2000" dirty="0">
              <a:latin typeface="Berlin Sans FB Demi" panose="020E0802020502020306" pitchFamily="34" charset="0"/>
            </a:endParaRPr>
          </a:p>
        </p:txBody>
      </p:sp>
      <p:sp>
        <p:nvSpPr>
          <p:cNvPr id="39" name="TextBox 38"/>
          <p:cNvSpPr txBox="1"/>
          <p:nvPr/>
        </p:nvSpPr>
        <p:spPr>
          <a:xfrm>
            <a:off x="10359286" y="6198346"/>
            <a:ext cx="1995777" cy="400110"/>
          </a:xfrm>
          <a:prstGeom prst="rect">
            <a:avLst/>
          </a:prstGeom>
          <a:noFill/>
        </p:spPr>
        <p:txBody>
          <a:bodyPr wrap="square" rtlCol="0">
            <a:spAutoFit/>
          </a:bodyPr>
          <a:lstStyle/>
          <a:p>
            <a:r>
              <a:rPr lang="en-US" sz="2000" dirty="0">
                <a:latin typeface="Berlin Sans FB Demi" panose="020E0802020502020306" pitchFamily="34" charset="0"/>
              </a:rPr>
              <a:t>Present Day</a:t>
            </a:r>
            <a:endParaRPr lang="en-GB" sz="2000" dirty="0">
              <a:latin typeface="Berlin Sans FB Demi" panose="020E0802020502020306" pitchFamily="34" charset="0"/>
            </a:endParaRPr>
          </a:p>
        </p:txBody>
      </p:sp>
      <p:sp>
        <p:nvSpPr>
          <p:cNvPr id="3" name="TextBox 2"/>
          <p:cNvSpPr txBox="1"/>
          <p:nvPr/>
        </p:nvSpPr>
        <p:spPr>
          <a:xfrm>
            <a:off x="4632061" y="6192686"/>
            <a:ext cx="1622052" cy="400110"/>
          </a:xfrm>
          <a:prstGeom prst="rect">
            <a:avLst/>
          </a:prstGeom>
          <a:noFill/>
        </p:spPr>
        <p:txBody>
          <a:bodyPr wrap="square" rtlCol="0">
            <a:spAutoFit/>
          </a:bodyPr>
          <a:lstStyle/>
          <a:p>
            <a:r>
              <a:rPr lang="en-US" sz="2000" dirty="0">
                <a:latin typeface="Berlin Sans FB Demi" panose="020E0802020502020306" pitchFamily="34" charset="0"/>
              </a:rPr>
              <a:t>1900’s</a:t>
            </a:r>
            <a:endParaRPr lang="en-GB" sz="2000" dirty="0">
              <a:latin typeface="Berlin Sans FB Demi" panose="020E0802020502020306" pitchFamily="34" charset="0"/>
            </a:endParaRPr>
          </a:p>
        </p:txBody>
      </p:sp>
      <p:sp>
        <p:nvSpPr>
          <p:cNvPr id="50" name="TextBox 49"/>
          <p:cNvSpPr txBox="1"/>
          <p:nvPr/>
        </p:nvSpPr>
        <p:spPr>
          <a:xfrm>
            <a:off x="8594647" y="6231234"/>
            <a:ext cx="1622052" cy="400110"/>
          </a:xfrm>
          <a:prstGeom prst="rect">
            <a:avLst/>
          </a:prstGeom>
          <a:noFill/>
        </p:spPr>
        <p:txBody>
          <a:bodyPr wrap="square" rtlCol="0">
            <a:spAutoFit/>
          </a:bodyPr>
          <a:lstStyle/>
          <a:p>
            <a:r>
              <a:rPr lang="en-US" sz="2000" dirty="0">
                <a:latin typeface="Berlin Sans FB Demi" panose="020E0802020502020306" pitchFamily="34" charset="0"/>
              </a:rPr>
              <a:t>2000’s</a:t>
            </a:r>
            <a:endParaRPr lang="en-GB" sz="2000" dirty="0">
              <a:latin typeface="Berlin Sans FB Demi" panose="020E0802020502020306" pitchFamily="34" charset="0"/>
            </a:endParaRPr>
          </a:p>
        </p:txBody>
      </p:sp>
    </p:spTree>
    <p:extLst>
      <p:ext uri="{BB962C8B-B14F-4D97-AF65-F5344CB8AC3E}">
        <p14:creationId xmlns:p14="http://schemas.microsoft.com/office/powerpoint/2010/main" val="1512615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500" fill="hold"/>
                                        <p:tgtEl>
                                          <p:spTgt spid="40"/>
                                        </p:tgtEl>
                                        <p:attrNameLst>
                                          <p:attrName>ppt_x</p:attrName>
                                        </p:attrNameLst>
                                      </p:cBhvr>
                                      <p:tavLst>
                                        <p:tav tm="0">
                                          <p:val>
                                            <p:strVal val="#ppt_x"/>
                                          </p:val>
                                        </p:tav>
                                        <p:tav tm="100000">
                                          <p:val>
                                            <p:strVal val="#ppt_x"/>
                                          </p:val>
                                        </p:tav>
                                      </p:tavLst>
                                    </p:anim>
                                    <p:anim calcmode="lin" valueType="num">
                                      <p:cBhvr additive="base">
                                        <p:cTn id="8" dur="500" fill="hold"/>
                                        <p:tgtEl>
                                          <p:spTgt spid="4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9"/>
                                        </p:tgtEl>
                                        <p:attrNameLst>
                                          <p:attrName>style.visibility</p:attrName>
                                        </p:attrNameLst>
                                      </p:cBhvr>
                                      <p:to>
                                        <p:strVal val="visible"/>
                                      </p:to>
                                    </p:set>
                                    <p:anim calcmode="lin" valueType="num">
                                      <p:cBhvr additive="base">
                                        <p:cTn id="11" dur="500" fill="hold"/>
                                        <p:tgtEl>
                                          <p:spTgt spid="29"/>
                                        </p:tgtEl>
                                        <p:attrNameLst>
                                          <p:attrName>ppt_x</p:attrName>
                                        </p:attrNameLst>
                                      </p:cBhvr>
                                      <p:tavLst>
                                        <p:tav tm="0">
                                          <p:val>
                                            <p:strVal val="#ppt_x"/>
                                          </p:val>
                                        </p:tav>
                                        <p:tav tm="100000">
                                          <p:val>
                                            <p:strVal val="#ppt_x"/>
                                          </p:val>
                                        </p:tav>
                                      </p:tavLst>
                                    </p:anim>
                                    <p:anim calcmode="lin" valueType="num">
                                      <p:cBhvr additive="base">
                                        <p:cTn id="12"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5"/>
                                        </p:tgtEl>
                                        <p:attrNameLst>
                                          <p:attrName>style.visibility</p:attrName>
                                        </p:attrNameLst>
                                      </p:cBhvr>
                                      <p:to>
                                        <p:strVal val="visible"/>
                                      </p:to>
                                    </p:set>
                                    <p:anim calcmode="lin" valueType="num">
                                      <p:cBhvr additive="base">
                                        <p:cTn id="17" dur="500" fill="hold"/>
                                        <p:tgtEl>
                                          <p:spTgt spid="25"/>
                                        </p:tgtEl>
                                        <p:attrNameLst>
                                          <p:attrName>ppt_x</p:attrName>
                                        </p:attrNameLst>
                                      </p:cBhvr>
                                      <p:tavLst>
                                        <p:tav tm="0">
                                          <p:val>
                                            <p:strVal val="#ppt_x"/>
                                          </p:val>
                                        </p:tav>
                                        <p:tav tm="100000">
                                          <p:val>
                                            <p:strVal val="#ppt_x"/>
                                          </p:val>
                                        </p:tav>
                                      </p:tavLst>
                                    </p:anim>
                                    <p:anim calcmode="lin" valueType="num">
                                      <p:cBhvr additive="base">
                                        <p:cTn id="18" dur="500" fill="hold"/>
                                        <p:tgtEl>
                                          <p:spTgt spid="25"/>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41"/>
                                        </p:tgtEl>
                                        <p:attrNameLst>
                                          <p:attrName>style.visibility</p:attrName>
                                        </p:attrNameLst>
                                      </p:cBhvr>
                                      <p:to>
                                        <p:strVal val="visible"/>
                                      </p:to>
                                    </p:set>
                                    <p:anim calcmode="lin" valueType="num">
                                      <p:cBhvr additive="base">
                                        <p:cTn id="21" dur="500" fill="hold"/>
                                        <p:tgtEl>
                                          <p:spTgt spid="41"/>
                                        </p:tgtEl>
                                        <p:attrNameLst>
                                          <p:attrName>ppt_x</p:attrName>
                                        </p:attrNameLst>
                                      </p:cBhvr>
                                      <p:tavLst>
                                        <p:tav tm="0">
                                          <p:val>
                                            <p:strVal val="#ppt_x"/>
                                          </p:val>
                                        </p:tav>
                                        <p:tav tm="100000">
                                          <p:val>
                                            <p:strVal val="#ppt_x"/>
                                          </p:val>
                                        </p:tav>
                                      </p:tavLst>
                                    </p:anim>
                                    <p:anim calcmode="lin" valueType="num">
                                      <p:cBhvr additive="base">
                                        <p:cTn id="22"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47"/>
                                        </p:tgtEl>
                                        <p:attrNameLst>
                                          <p:attrName>style.visibility</p:attrName>
                                        </p:attrNameLst>
                                      </p:cBhvr>
                                      <p:to>
                                        <p:strVal val="visible"/>
                                      </p:to>
                                    </p:set>
                                    <p:anim calcmode="lin" valueType="num">
                                      <p:cBhvr additive="base">
                                        <p:cTn id="27" dur="500" fill="hold"/>
                                        <p:tgtEl>
                                          <p:spTgt spid="47"/>
                                        </p:tgtEl>
                                        <p:attrNameLst>
                                          <p:attrName>ppt_x</p:attrName>
                                        </p:attrNameLst>
                                      </p:cBhvr>
                                      <p:tavLst>
                                        <p:tav tm="0">
                                          <p:val>
                                            <p:strVal val="#ppt_x"/>
                                          </p:val>
                                        </p:tav>
                                        <p:tav tm="100000">
                                          <p:val>
                                            <p:strVal val="#ppt_x"/>
                                          </p:val>
                                        </p:tav>
                                      </p:tavLst>
                                    </p:anim>
                                    <p:anim calcmode="lin" valueType="num">
                                      <p:cBhvr additive="base">
                                        <p:cTn id="28" dur="500" fill="hold"/>
                                        <p:tgtEl>
                                          <p:spTgt spid="47"/>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46"/>
                                        </p:tgtEl>
                                        <p:attrNameLst>
                                          <p:attrName>style.visibility</p:attrName>
                                        </p:attrNameLst>
                                      </p:cBhvr>
                                      <p:to>
                                        <p:strVal val="visible"/>
                                      </p:to>
                                    </p:set>
                                    <p:anim calcmode="lin" valueType="num">
                                      <p:cBhvr additive="base">
                                        <p:cTn id="31" dur="500" fill="hold"/>
                                        <p:tgtEl>
                                          <p:spTgt spid="46"/>
                                        </p:tgtEl>
                                        <p:attrNameLst>
                                          <p:attrName>ppt_x</p:attrName>
                                        </p:attrNameLst>
                                      </p:cBhvr>
                                      <p:tavLst>
                                        <p:tav tm="0">
                                          <p:val>
                                            <p:strVal val="#ppt_x"/>
                                          </p:val>
                                        </p:tav>
                                        <p:tav tm="100000">
                                          <p:val>
                                            <p:strVal val="#ppt_x"/>
                                          </p:val>
                                        </p:tav>
                                      </p:tavLst>
                                    </p:anim>
                                    <p:anim calcmode="lin" valueType="num">
                                      <p:cBhvr additive="base">
                                        <p:cTn id="32" dur="500" fill="hold"/>
                                        <p:tgtEl>
                                          <p:spTgt spid="46"/>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7"/>
                                        </p:tgtEl>
                                        <p:attrNameLst>
                                          <p:attrName>style.visibility</p:attrName>
                                        </p:attrNameLst>
                                      </p:cBhvr>
                                      <p:to>
                                        <p:strVal val="visible"/>
                                      </p:to>
                                    </p:set>
                                    <p:anim calcmode="lin" valueType="num">
                                      <p:cBhvr additive="base">
                                        <p:cTn id="37" dur="500" fill="hold"/>
                                        <p:tgtEl>
                                          <p:spTgt spid="27"/>
                                        </p:tgtEl>
                                        <p:attrNameLst>
                                          <p:attrName>ppt_x</p:attrName>
                                        </p:attrNameLst>
                                      </p:cBhvr>
                                      <p:tavLst>
                                        <p:tav tm="0">
                                          <p:val>
                                            <p:strVal val="#ppt_x"/>
                                          </p:val>
                                        </p:tav>
                                        <p:tav tm="100000">
                                          <p:val>
                                            <p:strVal val="#ppt_x"/>
                                          </p:val>
                                        </p:tav>
                                      </p:tavLst>
                                    </p:anim>
                                    <p:anim calcmode="lin" valueType="num">
                                      <p:cBhvr additive="base">
                                        <p:cTn id="38" dur="500" fill="hold"/>
                                        <p:tgtEl>
                                          <p:spTgt spid="27"/>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42"/>
                                        </p:tgtEl>
                                        <p:attrNameLst>
                                          <p:attrName>style.visibility</p:attrName>
                                        </p:attrNameLst>
                                      </p:cBhvr>
                                      <p:to>
                                        <p:strVal val="visible"/>
                                      </p:to>
                                    </p:set>
                                    <p:anim calcmode="lin" valueType="num">
                                      <p:cBhvr additive="base">
                                        <p:cTn id="41" dur="500" fill="hold"/>
                                        <p:tgtEl>
                                          <p:spTgt spid="42"/>
                                        </p:tgtEl>
                                        <p:attrNameLst>
                                          <p:attrName>ppt_x</p:attrName>
                                        </p:attrNameLst>
                                      </p:cBhvr>
                                      <p:tavLst>
                                        <p:tav tm="0">
                                          <p:val>
                                            <p:strVal val="#ppt_x"/>
                                          </p:val>
                                        </p:tav>
                                        <p:tav tm="100000">
                                          <p:val>
                                            <p:strVal val="#ppt_x"/>
                                          </p:val>
                                        </p:tav>
                                      </p:tavLst>
                                    </p:anim>
                                    <p:anim calcmode="lin" valueType="num">
                                      <p:cBhvr additive="base">
                                        <p:cTn id="42"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22"/>
                                        </p:tgtEl>
                                        <p:attrNameLst>
                                          <p:attrName>style.visibility</p:attrName>
                                        </p:attrNameLst>
                                      </p:cBhvr>
                                      <p:to>
                                        <p:strVal val="visible"/>
                                      </p:to>
                                    </p:set>
                                    <p:anim calcmode="lin" valueType="num">
                                      <p:cBhvr additive="base">
                                        <p:cTn id="47" dur="500" fill="hold"/>
                                        <p:tgtEl>
                                          <p:spTgt spid="22"/>
                                        </p:tgtEl>
                                        <p:attrNameLst>
                                          <p:attrName>ppt_x</p:attrName>
                                        </p:attrNameLst>
                                      </p:cBhvr>
                                      <p:tavLst>
                                        <p:tav tm="0">
                                          <p:val>
                                            <p:strVal val="#ppt_x"/>
                                          </p:val>
                                        </p:tav>
                                        <p:tav tm="100000">
                                          <p:val>
                                            <p:strVal val="#ppt_x"/>
                                          </p:val>
                                        </p:tav>
                                      </p:tavLst>
                                    </p:anim>
                                    <p:anim calcmode="lin" valueType="num">
                                      <p:cBhvr additive="base">
                                        <p:cTn id="48" dur="500" fill="hold"/>
                                        <p:tgtEl>
                                          <p:spTgt spid="22"/>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44"/>
                                        </p:tgtEl>
                                        <p:attrNameLst>
                                          <p:attrName>style.visibility</p:attrName>
                                        </p:attrNameLst>
                                      </p:cBhvr>
                                      <p:to>
                                        <p:strVal val="visible"/>
                                      </p:to>
                                    </p:set>
                                    <p:anim calcmode="lin" valueType="num">
                                      <p:cBhvr additive="base">
                                        <p:cTn id="51" dur="500" fill="hold"/>
                                        <p:tgtEl>
                                          <p:spTgt spid="44"/>
                                        </p:tgtEl>
                                        <p:attrNameLst>
                                          <p:attrName>ppt_x</p:attrName>
                                        </p:attrNameLst>
                                      </p:cBhvr>
                                      <p:tavLst>
                                        <p:tav tm="0">
                                          <p:val>
                                            <p:strVal val="#ppt_x"/>
                                          </p:val>
                                        </p:tav>
                                        <p:tav tm="100000">
                                          <p:val>
                                            <p:strVal val="#ppt_x"/>
                                          </p:val>
                                        </p:tav>
                                      </p:tavLst>
                                    </p:anim>
                                    <p:anim calcmode="lin" valueType="num">
                                      <p:cBhvr additive="base">
                                        <p:cTn id="52"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nodeType="clickEffect">
                                  <p:stCondLst>
                                    <p:cond delay="0"/>
                                  </p:stCondLst>
                                  <p:childTnLst>
                                    <p:set>
                                      <p:cBhvr>
                                        <p:cTn id="56" dur="1" fill="hold">
                                          <p:stCondLst>
                                            <p:cond delay="0"/>
                                          </p:stCondLst>
                                        </p:cTn>
                                        <p:tgtEl>
                                          <p:spTgt spid="24"/>
                                        </p:tgtEl>
                                        <p:attrNameLst>
                                          <p:attrName>style.visibility</p:attrName>
                                        </p:attrNameLst>
                                      </p:cBhvr>
                                      <p:to>
                                        <p:strVal val="visible"/>
                                      </p:to>
                                    </p:set>
                                    <p:anim calcmode="lin" valueType="num">
                                      <p:cBhvr additive="base">
                                        <p:cTn id="57" dur="500" fill="hold"/>
                                        <p:tgtEl>
                                          <p:spTgt spid="24"/>
                                        </p:tgtEl>
                                        <p:attrNameLst>
                                          <p:attrName>ppt_x</p:attrName>
                                        </p:attrNameLst>
                                      </p:cBhvr>
                                      <p:tavLst>
                                        <p:tav tm="0">
                                          <p:val>
                                            <p:strVal val="#ppt_x"/>
                                          </p:val>
                                        </p:tav>
                                        <p:tav tm="100000">
                                          <p:val>
                                            <p:strVal val="#ppt_x"/>
                                          </p:val>
                                        </p:tav>
                                      </p:tavLst>
                                    </p:anim>
                                    <p:anim calcmode="lin" valueType="num">
                                      <p:cBhvr additive="base">
                                        <p:cTn id="58" dur="500" fill="hold"/>
                                        <p:tgtEl>
                                          <p:spTgt spid="24"/>
                                        </p:tgtEl>
                                        <p:attrNameLst>
                                          <p:attrName>ppt_y</p:attrName>
                                        </p:attrNameLst>
                                      </p:cBhvr>
                                      <p:tavLst>
                                        <p:tav tm="0">
                                          <p:val>
                                            <p:strVal val="1+#ppt_h/2"/>
                                          </p:val>
                                        </p:tav>
                                        <p:tav tm="100000">
                                          <p:val>
                                            <p:strVal val="#ppt_y"/>
                                          </p:val>
                                        </p:tav>
                                      </p:tavLst>
                                    </p:anim>
                                  </p:childTnLst>
                                </p:cTn>
                              </p:par>
                              <p:par>
                                <p:cTn id="59" presetID="2" presetClass="entr" presetSubtype="4" fill="hold" grpId="0" nodeType="withEffect">
                                  <p:stCondLst>
                                    <p:cond delay="0"/>
                                  </p:stCondLst>
                                  <p:childTnLst>
                                    <p:set>
                                      <p:cBhvr>
                                        <p:cTn id="60" dur="1" fill="hold">
                                          <p:stCondLst>
                                            <p:cond delay="0"/>
                                          </p:stCondLst>
                                        </p:cTn>
                                        <p:tgtEl>
                                          <p:spTgt spid="43"/>
                                        </p:tgtEl>
                                        <p:attrNameLst>
                                          <p:attrName>style.visibility</p:attrName>
                                        </p:attrNameLst>
                                      </p:cBhvr>
                                      <p:to>
                                        <p:strVal val="visible"/>
                                      </p:to>
                                    </p:set>
                                    <p:anim calcmode="lin" valueType="num">
                                      <p:cBhvr additive="base">
                                        <p:cTn id="61" dur="500" fill="hold"/>
                                        <p:tgtEl>
                                          <p:spTgt spid="43"/>
                                        </p:tgtEl>
                                        <p:attrNameLst>
                                          <p:attrName>ppt_x</p:attrName>
                                        </p:attrNameLst>
                                      </p:cBhvr>
                                      <p:tavLst>
                                        <p:tav tm="0">
                                          <p:val>
                                            <p:strVal val="#ppt_x"/>
                                          </p:val>
                                        </p:tav>
                                        <p:tav tm="100000">
                                          <p:val>
                                            <p:strVal val="#ppt_x"/>
                                          </p:val>
                                        </p:tav>
                                      </p:tavLst>
                                    </p:anim>
                                    <p:anim calcmode="lin" valueType="num">
                                      <p:cBhvr additive="base">
                                        <p:cTn id="62"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nodeType="clickEffect">
                                  <p:stCondLst>
                                    <p:cond delay="0"/>
                                  </p:stCondLst>
                                  <p:childTnLst>
                                    <p:set>
                                      <p:cBhvr>
                                        <p:cTn id="66" dur="1" fill="hold">
                                          <p:stCondLst>
                                            <p:cond delay="0"/>
                                          </p:stCondLst>
                                        </p:cTn>
                                        <p:tgtEl>
                                          <p:spTgt spid="26"/>
                                        </p:tgtEl>
                                        <p:attrNameLst>
                                          <p:attrName>style.visibility</p:attrName>
                                        </p:attrNameLst>
                                      </p:cBhvr>
                                      <p:to>
                                        <p:strVal val="visible"/>
                                      </p:to>
                                    </p:set>
                                    <p:anim calcmode="lin" valueType="num">
                                      <p:cBhvr additive="base">
                                        <p:cTn id="67" dur="500" fill="hold"/>
                                        <p:tgtEl>
                                          <p:spTgt spid="26"/>
                                        </p:tgtEl>
                                        <p:attrNameLst>
                                          <p:attrName>ppt_x</p:attrName>
                                        </p:attrNameLst>
                                      </p:cBhvr>
                                      <p:tavLst>
                                        <p:tav tm="0">
                                          <p:val>
                                            <p:strVal val="#ppt_x"/>
                                          </p:val>
                                        </p:tav>
                                        <p:tav tm="100000">
                                          <p:val>
                                            <p:strVal val="#ppt_x"/>
                                          </p:val>
                                        </p:tav>
                                      </p:tavLst>
                                    </p:anim>
                                    <p:anim calcmode="lin" valueType="num">
                                      <p:cBhvr additive="base">
                                        <p:cTn id="68" dur="500" fill="hold"/>
                                        <p:tgtEl>
                                          <p:spTgt spid="26"/>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0"/>
                                  </p:stCondLst>
                                  <p:childTnLst>
                                    <p:set>
                                      <p:cBhvr>
                                        <p:cTn id="70" dur="1" fill="hold">
                                          <p:stCondLst>
                                            <p:cond delay="0"/>
                                          </p:stCondLst>
                                        </p:cTn>
                                        <p:tgtEl>
                                          <p:spTgt spid="45"/>
                                        </p:tgtEl>
                                        <p:attrNameLst>
                                          <p:attrName>style.visibility</p:attrName>
                                        </p:attrNameLst>
                                      </p:cBhvr>
                                      <p:to>
                                        <p:strVal val="visible"/>
                                      </p:to>
                                    </p:set>
                                    <p:anim calcmode="lin" valueType="num">
                                      <p:cBhvr additive="base">
                                        <p:cTn id="71" dur="500" fill="hold"/>
                                        <p:tgtEl>
                                          <p:spTgt spid="45"/>
                                        </p:tgtEl>
                                        <p:attrNameLst>
                                          <p:attrName>ppt_x</p:attrName>
                                        </p:attrNameLst>
                                      </p:cBhvr>
                                      <p:tavLst>
                                        <p:tav tm="0">
                                          <p:val>
                                            <p:strVal val="#ppt_x"/>
                                          </p:val>
                                        </p:tav>
                                        <p:tav tm="100000">
                                          <p:val>
                                            <p:strVal val="#ppt_x"/>
                                          </p:val>
                                        </p:tav>
                                      </p:tavLst>
                                    </p:anim>
                                    <p:anim calcmode="lin" valueType="num">
                                      <p:cBhvr additive="base">
                                        <p:cTn id="72"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2" presetClass="entr" presetSubtype="4" fill="hold" nodeType="clickEffect">
                                  <p:stCondLst>
                                    <p:cond delay="0"/>
                                  </p:stCondLst>
                                  <p:childTnLst>
                                    <p:set>
                                      <p:cBhvr>
                                        <p:cTn id="76" dur="1" fill="hold">
                                          <p:stCondLst>
                                            <p:cond delay="0"/>
                                          </p:stCondLst>
                                        </p:cTn>
                                        <p:tgtEl>
                                          <p:spTgt spid="48"/>
                                        </p:tgtEl>
                                        <p:attrNameLst>
                                          <p:attrName>style.visibility</p:attrName>
                                        </p:attrNameLst>
                                      </p:cBhvr>
                                      <p:to>
                                        <p:strVal val="visible"/>
                                      </p:to>
                                    </p:set>
                                    <p:anim calcmode="lin" valueType="num">
                                      <p:cBhvr additive="base">
                                        <p:cTn id="77" dur="500" fill="hold"/>
                                        <p:tgtEl>
                                          <p:spTgt spid="48"/>
                                        </p:tgtEl>
                                        <p:attrNameLst>
                                          <p:attrName>ppt_x</p:attrName>
                                        </p:attrNameLst>
                                      </p:cBhvr>
                                      <p:tavLst>
                                        <p:tav tm="0">
                                          <p:val>
                                            <p:strVal val="#ppt_x"/>
                                          </p:val>
                                        </p:tav>
                                        <p:tav tm="100000">
                                          <p:val>
                                            <p:strVal val="#ppt_x"/>
                                          </p:val>
                                        </p:tav>
                                      </p:tavLst>
                                    </p:anim>
                                    <p:anim calcmode="lin" valueType="num">
                                      <p:cBhvr additive="base">
                                        <p:cTn id="78" dur="500" fill="hold"/>
                                        <p:tgtEl>
                                          <p:spTgt spid="48"/>
                                        </p:tgtEl>
                                        <p:attrNameLst>
                                          <p:attrName>ppt_y</p:attrName>
                                        </p:attrNameLst>
                                      </p:cBhvr>
                                      <p:tavLst>
                                        <p:tav tm="0">
                                          <p:val>
                                            <p:strVal val="1+#ppt_h/2"/>
                                          </p:val>
                                        </p:tav>
                                        <p:tav tm="100000">
                                          <p:val>
                                            <p:strVal val="#ppt_y"/>
                                          </p:val>
                                        </p:tav>
                                      </p:tavLst>
                                    </p:anim>
                                  </p:childTnLst>
                                </p:cTn>
                              </p:par>
                              <p:par>
                                <p:cTn id="79" presetID="2" presetClass="entr" presetSubtype="4" fill="hold" grpId="0" nodeType="withEffect">
                                  <p:stCondLst>
                                    <p:cond delay="0"/>
                                  </p:stCondLst>
                                  <p:childTnLst>
                                    <p:set>
                                      <p:cBhvr>
                                        <p:cTn id="80" dur="1" fill="hold">
                                          <p:stCondLst>
                                            <p:cond delay="0"/>
                                          </p:stCondLst>
                                        </p:cTn>
                                        <p:tgtEl>
                                          <p:spTgt spid="51"/>
                                        </p:tgtEl>
                                        <p:attrNameLst>
                                          <p:attrName>style.visibility</p:attrName>
                                        </p:attrNameLst>
                                      </p:cBhvr>
                                      <p:to>
                                        <p:strVal val="visible"/>
                                      </p:to>
                                    </p:set>
                                    <p:anim calcmode="lin" valueType="num">
                                      <p:cBhvr additive="base">
                                        <p:cTn id="81" dur="500" fill="hold"/>
                                        <p:tgtEl>
                                          <p:spTgt spid="51"/>
                                        </p:tgtEl>
                                        <p:attrNameLst>
                                          <p:attrName>ppt_x</p:attrName>
                                        </p:attrNameLst>
                                      </p:cBhvr>
                                      <p:tavLst>
                                        <p:tav tm="0">
                                          <p:val>
                                            <p:strVal val="#ppt_x"/>
                                          </p:val>
                                        </p:tav>
                                        <p:tav tm="100000">
                                          <p:val>
                                            <p:strVal val="#ppt_x"/>
                                          </p:val>
                                        </p:tav>
                                      </p:tavLst>
                                    </p:anim>
                                    <p:anim calcmode="lin" valueType="num">
                                      <p:cBhvr additive="base">
                                        <p:cTn id="82" dur="500" fill="hold"/>
                                        <p:tgtEl>
                                          <p:spTgt spid="51"/>
                                        </p:tgtEl>
                                        <p:attrNameLst>
                                          <p:attrName>ppt_y</p:attrName>
                                        </p:attrNameLst>
                                      </p:cBhvr>
                                      <p:tavLst>
                                        <p:tav tm="0">
                                          <p:val>
                                            <p:strVal val="1+#ppt_h/2"/>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2" presetClass="entr" presetSubtype="4" fill="hold" nodeType="clickEffect">
                                  <p:stCondLst>
                                    <p:cond delay="0"/>
                                  </p:stCondLst>
                                  <p:childTnLst>
                                    <p:set>
                                      <p:cBhvr>
                                        <p:cTn id="86" dur="1" fill="hold">
                                          <p:stCondLst>
                                            <p:cond delay="0"/>
                                          </p:stCondLst>
                                        </p:cTn>
                                        <p:tgtEl>
                                          <p:spTgt spid="54"/>
                                        </p:tgtEl>
                                        <p:attrNameLst>
                                          <p:attrName>style.visibility</p:attrName>
                                        </p:attrNameLst>
                                      </p:cBhvr>
                                      <p:to>
                                        <p:strVal val="visible"/>
                                      </p:to>
                                    </p:set>
                                    <p:anim calcmode="lin" valueType="num">
                                      <p:cBhvr additive="base">
                                        <p:cTn id="87" dur="500" fill="hold"/>
                                        <p:tgtEl>
                                          <p:spTgt spid="54"/>
                                        </p:tgtEl>
                                        <p:attrNameLst>
                                          <p:attrName>ppt_x</p:attrName>
                                        </p:attrNameLst>
                                      </p:cBhvr>
                                      <p:tavLst>
                                        <p:tav tm="0">
                                          <p:val>
                                            <p:strVal val="#ppt_x"/>
                                          </p:val>
                                        </p:tav>
                                        <p:tav tm="100000">
                                          <p:val>
                                            <p:strVal val="#ppt_x"/>
                                          </p:val>
                                        </p:tav>
                                      </p:tavLst>
                                    </p:anim>
                                    <p:anim calcmode="lin" valueType="num">
                                      <p:cBhvr additive="base">
                                        <p:cTn id="88" dur="500" fill="hold"/>
                                        <p:tgtEl>
                                          <p:spTgt spid="54"/>
                                        </p:tgtEl>
                                        <p:attrNameLst>
                                          <p:attrName>ppt_y</p:attrName>
                                        </p:attrNameLst>
                                      </p:cBhvr>
                                      <p:tavLst>
                                        <p:tav tm="0">
                                          <p:val>
                                            <p:strVal val="1+#ppt_h/2"/>
                                          </p:val>
                                        </p:tav>
                                        <p:tav tm="100000">
                                          <p:val>
                                            <p:strVal val="#ppt_y"/>
                                          </p:val>
                                        </p:tav>
                                      </p:tavLst>
                                    </p:anim>
                                  </p:childTnLst>
                                </p:cTn>
                              </p:par>
                              <p:par>
                                <p:cTn id="89" presetID="2" presetClass="entr" presetSubtype="4" fill="hold" grpId="0" nodeType="withEffect">
                                  <p:stCondLst>
                                    <p:cond delay="0"/>
                                  </p:stCondLst>
                                  <p:childTnLst>
                                    <p:set>
                                      <p:cBhvr>
                                        <p:cTn id="90" dur="1" fill="hold">
                                          <p:stCondLst>
                                            <p:cond delay="0"/>
                                          </p:stCondLst>
                                        </p:cTn>
                                        <p:tgtEl>
                                          <p:spTgt spid="53"/>
                                        </p:tgtEl>
                                        <p:attrNameLst>
                                          <p:attrName>style.visibility</p:attrName>
                                        </p:attrNameLst>
                                      </p:cBhvr>
                                      <p:to>
                                        <p:strVal val="visible"/>
                                      </p:to>
                                    </p:set>
                                    <p:anim calcmode="lin" valueType="num">
                                      <p:cBhvr additive="base">
                                        <p:cTn id="91" dur="500" fill="hold"/>
                                        <p:tgtEl>
                                          <p:spTgt spid="53"/>
                                        </p:tgtEl>
                                        <p:attrNameLst>
                                          <p:attrName>ppt_x</p:attrName>
                                        </p:attrNameLst>
                                      </p:cBhvr>
                                      <p:tavLst>
                                        <p:tav tm="0">
                                          <p:val>
                                            <p:strVal val="#ppt_x"/>
                                          </p:val>
                                        </p:tav>
                                        <p:tav tm="100000">
                                          <p:val>
                                            <p:strVal val="#ppt_x"/>
                                          </p:val>
                                        </p:tav>
                                      </p:tavLst>
                                    </p:anim>
                                    <p:anim calcmode="lin" valueType="num">
                                      <p:cBhvr additive="base">
                                        <p:cTn id="92" dur="500" fill="hold"/>
                                        <p:tgtEl>
                                          <p:spTgt spid="53"/>
                                        </p:tgtEl>
                                        <p:attrNameLst>
                                          <p:attrName>ppt_y</p:attrName>
                                        </p:attrNameLst>
                                      </p:cBhvr>
                                      <p:tavLst>
                                        <p:tav tm="0">
                                          <p:val>
                                            <p:strVal val="1+#ppt_h/2"/>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2" presetClass="entr" presetSubtype="4" fill="hold" nodeType="clickEffect">
                                  <p:stCondLst>
                                    <p:cond delay="0"/>
                                  </p:stCondLst>
                                  <p:childTnLst>
                                    <p:set>
                                      <p:cBhvr>
                                        <p:cTn id="96" dur="1" fill="hold">
                                          <p:stCondLst>
                                            <p:cond delay="0"/>
                                          </p:stCondLst>
                                        </p:cTn>
                                        <p:tgtEl>
                                          <p:spTgt spid="49"/>
                                        </p:tgtEl>
                                        <p:attrNameLst>
                                          <p:attrName>style.visibility</p:attrName>
                                        </p:attrNameLst>
                                      </p:cBhvr>
                                      <p:to>
                                        <p:strVal val="visible"/>
                                      </p:to>
                                    </p:set>
                                    <p:anim calcmode="lin" valueType="num">
                                      <p:cBhvr additive="base">
                                        <p:cTn id="97" dur="500" fill="hold"/>
                                        <p:tgtEl>
                                          <p:spTgt spid="49"/>
                                        </p:tgtEl>
                                        <p:attrNameLst>
                                          <p:attrName>ppt_x</p:attrName>
                                        </p:attrNameLst>
                                      </p:cBhvr>
                                      <p:tavLst>
                                        <p:tav tm="0">
                                          <p:val>
                                            <p:strVal val="#ppt_x"/>
                                          </p:val>
                                        </p:tav>
                                        <p:tav tm="100000">
                                          <p:val>
                                            <p:strVal val="#ppt_x"/>
                                          </p:val>
                                        </p:tav>
                                      </p:tavLst>
                                    </p:anim>
                                    <p:anim calcmode="lin" valueType="num">
                                      <p:cBhvr additive="base">
                                        <p:cTn id="98" dur="500" fill="hold"/>
                                        <p:tgtEl>
                                          <p:spTgt spid="49"/>
                                        </p:tgtEl>
                                        <p:attrNameLst>
                                          <p:attrName>ppt_y</p:attrName>
                                        </p:attrNameLst>
                                      </p:cBhvr>
                                      <p:tavLst>
                                        <p:tav tm="0">
                                          <p:val>
                                            <p:strVal val="1+#ppt_h/2"/>
                                          </p:val>
                                        </p:tav>
                                        <p:tav tm="100000">
                                          <p:val>
                                            <p:strVal val="#ppt_y"/>
                                          </p:val>
                                        </p:tav>
                                      </p:tavLst>
                                    </p:anim>
                                  </p:childTnLst>
                                </p:cTn>
                              </p:par>
                              <p:par>
                                <p:cTn id="99" presetID="2" presetClass="entr" presetSubtype="4" fill="hold" grpId="0" nodeType="withEffect">
                                  <p:stCondLst>
                                    <p:cond delay="0"/>
                                  </p:stCondLst>
                                  <p:childTnLst>
                                    <p:set>
                                      <p:cBhvr>
                                        <p:cTn id="100" dur="1" fill="hold">
                                          <p:stCondLst>
                                            <p:cond delay="0"/>
                                          </p:stCondLst>
                                        </p:cTn>
                                        <p:tgtEl>
                                          <p:spTgt spid="52"/>
                                        </p:tgtEl>
                                        <p:attrNameLst>
                                          <p:attrName>style.visibility</p:attrName>
                                        </p:attrNameLst>
                                      </p:cBhvr>
                                      <p:to>
                                        <p:strVal val="visible"/>
                                      </p:to>
                                    </p:set>
                                    <p:anim calcmode="lin" valueType="num">
                                      <p:cBhvr additive="base">
                                        <p:cTn id="101" dur="500" fill="hold"/>
                                        <p:tgtEl>
                                          <p:spTgt spid="52"/>
                                        </p:tgtEl>
                                        <p:attrNameLst>
                                          <p:attrName>ppt_x</p:attrName>
                                        </p:attrNameLst>
                                      </p:cBhvr>
                                      <p:tavLst>
                                        <p:tav tm="0">
                                          <p:val>
                                            <p:strVal val="#ppt_x"/>
                                          </p:val>
                                        </p:tav>
                                        <p:tav tm="100000">
                                          <p:val>
                                            <p:strVal val="#ppt_x"/>
                                          </p:val>
                                        </p:tav>
                                      </p:tavLst>
                                    </p:anim>
                                    <p:anim calcmode="lin" valueType="num">
                                      <p:cBhvr additive="base">
                                        <p:cTn id="102" dur="500" fill="hold"/>
                                        <p:tgtEl>
                                          <p:spTgt spid="5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1" grpId="0"/>
      <p:bldP spid="42" grpId="0"/>
      <p:bldP spid="43" grpId="0"/>
      <p:bldP spid="44" grpId="0"/>
      <p:bldP spid="45" grpId="0"/>
      <p:bldP spid="47" grpId="0"/>
      <p:bldP spid="51" grpId="0"/>
      <p:bldP spid="52" grpId="0"/>
      <p:bldP spid="5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0508928-1455-954F-B3CB-8960F7A2312E}"/>
              </a:ext>
            </a:extLst>
          </p:cNvPr>
          <p:cNvSpPr/>
          <p:nvPr/>
        </p:nvSpPr>
        <p:spPr>
          <a:xfrm>
            <a:off x="0" y="0"/>
            <a:ext cx="12192000" cy="6858000"/>
          </a:xfrm>
          <a:prstGeom prst="rect">
            <a:avLst/>
          </a:prstGeom>
          <a:solidFill>
            <a:srgbClr val="73FD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nip Same-side Corner of Rectangle 8">
            <a:extLst>
              <a:ext uri="{FF2B5EF4-FFF2-40B4-BE49-F238E27FC236}">
                <a16:creationId xmlns:a16="http://schemas.microsoft.com/office/drawing/2014/main" id="{B6D22E40-B73A-FE43-9631-23A920E0FDC4}"/>
              </a:ext>
            </a:extLst>
          </p:cNvPr>
          <p:cNvSpPr/>
          <p:nvPr/>
        </p:nvSpPr>
        <p:spPr>
          <a:xfrm>
            <a:off x="4998529" y="74784"/>
            <a:ext cx="1957874" cy="450675"/>
          </a:xfrm>
          <a:custGeom>
            <a:avLst/>
            <a:gdLst>
              <a:gd name="connsiteX0" fmla="*/ 75114 w 1957874"/>
              <a:gd name="connsiteY0" fmla="*/ 0 h 450675"/>
              <a:gd name="connsiteX1" fmla="*/ 659586 w 1957874"/>
              <a:gd name="connsiteY1" fmla="*/ 0 h 450675"/>
              <a:gd name="connsiteX2" fmla="*/ 1298288 w 1957874"/>
              <a:gd name="connsiteY2" fmla="*/ 0 h 450675"/>
              <a:gd name="connsiteX3" fmla="*/ 1882760 w 1957874"/>
              <a:gd name="connsiteY3" fmla="*/ 0 h 450675"/>
              <a:gd name="connsiteX4" fmla="*/ 1957874 w 1957874"/>
              <a:gd name="connsiteY4" fmla="*/ 75114 h 450675"/>
              <a:gd name="connsiteX5" fmla="*/ 1957874 w 1957874"/>
              <a:gd name="connsiteY5" fmla="*/ 450675 h 450675"/>
              <a:gd name="connsiteX6" fmla="*/ 1957874 w 1957874"/>
              <a:gd name="connsiteY6" fmla="*/ 450675 h 450675"/>
              <a:gd name="connsiteX7" fmla="*/ 1285671 w 1957874"/>
              <a:gd name="connsiteY7" fmla="*/ 450675 h 450675"/>
              <a:gd name="connsiteX8" fmla="*/ 633046 w 1957874"/>
              <a:gd name="connsiteY8" fmla="*/ 450675 h 450675"/>
              <a:gd name="connsiteX9" fmla="*/ 0 w 1957874"/>
              <a:gd name="connsiteY9" fmla="*/ 450675 h 450675"/>
              <a:gd name="connsiteX10" fmla="*/ 0 w 1957874"/>
              <a:gd name="connsiteY10" fmla="*/ 450675 h 450675"/>
              <a:gd name="connsiteX11" fmla="*/ 0 w 1957874"/>
              <a:gd name="connsiteY11" fmla="*/ 75114 h 450675"/>
              <a:gd name="connsiteX12" fmla="*/ 75114 w 1957874"/>
              <a:gd name="connsiteY12" fmla="*/ 0 h 450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57874" h="450675" fill="none" extrusionOk="0">
                <a:moveTo>
                  <a:pt x="75114" y="0"/>
                </a:moveTo>
                <a:cubicBezTo>
                  <a:pt x="365665" y="-24339"/>
                  <a:pt x="513241" y="-20601"/>
                  <a:pt x="659586" y="0"/>
                </a:cubicBezTo>
                <a:cubicBezTo>
                  <a:pt x="805931" y="20601"/>
                  <a:pt x="1072454" y="25733"/>
                  <a:pt x="1298288" y="0"/>
                </a:cubicBezTo>
                <a:cubicBezTo>
                  <a:pt x="1524122" y="-25733"/>
                  <a:pt x="1695931" y="-6496"/>
                  <a:pt x="1882760" y="0"/>
                </a:cubicBezTo>
                <a:cubicBezTo>
                  <a:pt x="1904377" y="21628"/>
                  <a:pt x="1934930" y="44771"/>
                  <a:pt x="1957874" y="75114"/>
                </a:cubicBezTo>
                <a:cubicBezTo>
                  <a:pt x="1941260" y="248932"/>
                  <a:pt x="1965312" y="321226"/>
                  <a:pt x="1957874" y="450675"/>
                </a:cubicBezTo>
                <a:lnTo>
                  <a:pt x="1957874" y="450675"/>
                </a:lnTo>
                <a:cubicBezTo>
                  <a:pt x="1698237" y="466137"/>
                  <a:pt x="1598950" y="431893"/>
                  <a:pt x="1285671" y="450675"/>
                </a:cubicBezTo>
                <a:cubicBezTo>
                  <a:pt x="972392" y="469457"/>
                  <a:pt x="920941" y="449477"/>
                  <a:pt x="633046" y="450675"/>
                </a:cubicBezTo>
                <a:cubicBezTo>
                  <a:pt x="345152" y="451873"/>
                  <a:pt x="315786" y="421159"/>
                  <a:pt x="0" y="450675"/>
                </a:cubicBezTo>
                <a:lnTo>
                  <a:pt x="0" y="450675"/>
                </a:lnTo>
                <a:cubicBezTo>
                  <a:pt x="-13801" y="355647"/>
                  <a:pt x="2960" y="194613"/>
                  <a:pt x="0" y="75114"/>
                </a:cubicBezTo>
                <a:cubicBezTo>
                  <a:pt x="36416" y="42506"/>
                  <a:pt x="44794" y="36839"/>
                  <a:pt x="75114" y="0"/>
                </a:cubicBezTo>
                <a:close/>
              </a:path>
              <a:path w="1957874" h="450675" stroke="0" extrusionOk="0">
                <a:moveTo>
                  <a:pt x="75114" y="0"/>
                </a:moveTo>
                <a:cubicBezTo>
                  <a:pt x="206728" y="-24170"/>
                  <a:pt x="443717" y="-1873"/>
                  <a:pt x="641510" y="0"/>
                </a:cubicBezTo>
                <a:cubicBezTo>
                  <a:pt x="839303" y="1873"/>
                  <a:pt x="1118060" y="-21517"/>
                  <a:pt x="1244058" y="0"/>
                </a:cubicBezTo>
                <a:cubicBezTo>
                  <a:pt x="1370056" y="21517"/>
                  <a:pt x="1635543" y="5557"/>
                  <a:pt x="1882760" y="0"/>
                </a:cubicBezTo>
                <a:cubicBezTo>
                  <a:pt x="1907730" y="18128"/>
                  <a:pt x="1937772" y="55394"/>
                  <a:pt x="1957874" y="75114"/>
                </a:cubicBezTo>
                <a:cubicBezTo>
                  <a:pt x="1954597" y="256589"/>
                  <a:pt x="1971194" y="281529"/>
                  <a:pt x="1957874" y="450675"/>
                </a:cubicBezTo>
                <a:lnTo>
                  <a:pt x="1957874" y="450675"/>
                </a:lnTo>
                <a:cubicBezTo>
                  <a:pt x="1755779" y="424003"/>
                  <a:pt x="1588985" y="419093"/>
                  <a:pt x="1324828" y="450675"/>
                </a:cubicBezTo>
                <a:cubicBezTo>
                  <a:pt x="1060671" y="482257"/>
                  <a:pt x="997370" y="451830"/>
                  <a:pt x="730940" y="450675"/>
                </a:cubicBezTo>
                <a:cubicBezTo>
                  <a:pt x="464510" y="449520"/>
                  <a:pt x="269598" y="422803"/>
                  <a:pt x="0" y="450675"/>
                </a:cubicBezTo>
                <a:lnTo>
                  <a:pt x="0" y="450675"/>
                </a:lnTo>
                <a:cubicBezTo>
                  <a:pt x="-17534" y="272839"/>
                  <a:pt x="-17347" y="243845"/>
                  <a:pt x="0" y="75114"/>
                </a:cubicBezTo>
                <a:cubicBezTo>
                  <a:pt x="30124" y="50021"/>
                  <a:pt x="42289" y="34207"/>
                  <a:pt x="75114" y="0"/>
                </a:cubicBezTo>
                <a:close/>
              </a:path>
            </a:pathLst>
          </a:custGeom>
          <a:solidFill>
            <a:srgbClr val="FF8AD8"/>
          </a:solidFill>
          <a:ln w="19050">
            <a:solidFill>
              <a:schemeClr val="tx1"/>
            </a:solidFill>
            <a:extLst>
              <a:ext uri="{C807C97D-BFC1-408E-A445-0C87EB9F89A2}">
                <ask:lineSketchStyleProps xmlns:ask="http://schemas.microsoft.com/office/drawing/2018/sketchyshapes" sd="748078456">
                  <a:prstGeom prst="snip2Same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nip Same-side Corner of Rectangle 9">
            <a:extLst>
              <a:ext uri="{FF2B5EF4-FFF2-40B4-BE49-F238E27FC236}">
                <a16:creationId xmlns:a16="http://schemas.microsoft.com/office/drawing/2014/main" id="{139A427C-993E-F944-86A5-0DB5E49B2B2E}"/>
              </a:ext>
            </a:extLst>
          </p:cNvPr>
          <p:cNvSpPr/>
          <p:nvPr/>
        </p:nvSpPr>
        <p:spPr>
          <a:xfrm>
            <a:off x="7430536" y="74785"/>
            <a:ext cx="1957874" cy="450675"/>
          </a:xfrm>
          <a:custGeom>
            <a:avLst/>
            <a:gdLst>
              <a:gd name="connsiteX0" fmla="*/ 75114 w 1957874"/>
              <a:gd name="connsiteY0" fmla="*/ 0 h 450675"/>
              <a:gd name="connsiteX1" fmla="*/ 695739 w 1957874"/>
              <a:gd name="connsiteY1" fmla="*/ 0 h 450675"/>
              <a:gd name="connsiteX2" fmla="*/ 1298288 w 1957874"/>
              <a:gd name="connsiteY2" fmla="*/ 0 h 450675"/>
              <a:gd name="connsiteX3" fmla="*/ 1882760 w 1957874"/>
              <a:gd name="connsiteY3" fmla="*/ 0 h 450675"/>
              <a:gd name="connsiteX4" fmla="*/ 1957874 w 1957874"/>
              <a:gd name="connsiteY4" fmla="*/ 75114 h 450675"/>
              <a:gd name="connsiteX5" fmla="*/ 1957874 w 1957874"/>
              <a:gd name="connsiteY5" fmla="*/ 450675 h 450675"/>
              <a:gd name="connsiteX6" fmla="*/ 1957874 w 1957874"/>
              <a:gd name="connsiteY6" fmla="*/ 450675 h 450675"/>
              <a:gd name="connsiteX7" fmla="*/ 1266092 w 1957874"/>
              <a:gd name="connsiteY7" fmla="*/ 450675 h 450675"/>
              <a:gd name="connsiteX8" fmla="*/ 652625 w 1957874"/>
              <a:gd name="connsiteY8" fmla="*/ 450675 h 450675"/>
              <a:gd name="connsiteX9" fmla="*/ 0 w 1957874"/>
              <a:gd name="connsiteY9" fmla="*/ 450675 h 450675"/>
              <a:gd name="connsiteX10" fmla="*/ 0 w 1957874"/>
              <a:gd name="connsiteY10" fmla="*/ 450675 h 450675"/>
              <a:gd name="connsiteX11" fmla="*/ 0 w 1957874"/>
              <a:gd name="connsiteY11" fmla="*/ 75114 h 450675"/>
              <a:gd name="connsiteX12" fmla="*/ 75114 w 1957874"/>
              <a:gd name="connsiteY12" fmla="*/ 0 h 450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57874" h="450675" fill="none" extrusionOk="0">
                <a:moveTo>
                  <a:pt x="75114" y="0"/>
                </a:moveTo>
                <a:cubicBezTo>
                  <a:pt x="246123" y="-3222"/>
                  <a:pt x="541733" y="5598"/>
                  <a:pt x="695739" y="0"/>
                </a:cubicBezTo>
                <a:cubicBezTo>
                  <a:pt x="849746" y="-5598"/>
                  <a:pt x="1158040" y="-8772"/>
                  <a:pt x="1298288" y="0"/>
                </a:cubicBezTo>
                <a:cubicBezTo>
                  <a:pt x="1438536" y="8772"/>
                  <a:pt x="1746122" y="-5967"/>
                  <a:pt x="1882760" y="0"/>
                </a:cubicBezTo>
                <a:cubicBezTo>
                  <a:pt x="1914509" y="38053"/>
                  <a:pt x="1938557" y="61658"/>
                  <a:pt x="1957874" y="75114"/>
                </a:cubicBezTo>
                <a:cubicBezTo>
                  <a:pt x="1947855" y="255563"/>
                  <a:pt x="1953278" y="300576"/>
                  <a:pt x="1957874" y="450675"/>
                </a:cubicBezTo>
                <a:lnTo>
                  <a:pt x="1957874" y="450675"/>
                </a:lnTo>
                <a:cubicBezTo>
                  <a:pt x="1778782" y="479679"/>
                  <a:pt x="1474479" y="433918"/>
                  <a:pt x="1266092" y="450675"/>
                </a:cubicBezTo>
                <a:cubicBezTo>
                  <a:pt x="1057705" y="467432"/>
                  <a:pt x="789844" y="460273"/>
                  <a:pt x="652625" y="450675"/>
                </a:cubicBezTo>
                <a:cubicBezTo>
                  <a:pt x="515406" y="441077"/>
                  <a:pt x="230432" y="418808"/>
                  <a:pt x="0" y="450675"/>
                </a:cubicBezTo>
                <a:lnTo>
                  <a:pt x="0" y="450675"/>
                </a:lnTo>
                <a:cubicBezTo>
                  <a:pt x="2048" y="275151"/>
                  <a:pt x="9839" y="247015"/>
                  <a:pt x="0" y="75114"/>
                </a:cubicBezTo>
                <a:cubicBezTo>
                  <a:pt x="20946" y="49791"/>
                  <a:pt x="57955" y="17002"/>
                  <a:pt x="75114" y="0"/>
                </a:cubicBezTo>
                <a:close/>
              </a:path>
              <a:path w="1957874" h="450675" stroke="0" extrusionOk="0">
                <a:moveTo>
                  <a:pt x="75114" y="0"/>
                </a:moveTo>
                <a:cubicBezTo>
                  <a:pt x="266448" y="17561"/>
                  <a:pt x="466037" y="10129"/>
                  <a:pt x="623433" y="0"/>
                </a:cubicBezTo>
                <a:cubicBezTo>
                  <a:pt x="780829" y="-10129"/>
                  <a:pt x="988061" y="-13051"/>
                  <a:pt x="1244058" y="0"/>
                </a:cubicBezTo>
                <a:cubicBezTo>
                  <a:pt x="1500055" y="13051"/>
                  <a:pt x="1702087" y="18825"/>
                  <a:pt x="1882760" y="0"/>
                </a:cubicBezTo>
                <a:cubicBezTo>
                  <a:pt x="1896400" y="21006"/>
                  <a:pt x="1940375" y="52024"/>
                  <a:pt x="1957874" y="75114"/>
                </a:cubicBezTo>
                <a:cubicBezTo>
                  <a:pt x="1944140" y="195984"/>
                  <a:pt x="1967177" y="305402"/>
                  <a:pt x="1957874" y="450675"/>
                </a:cubicBezTo>
                <a:lnTo>
                  <a:pt x="1957874" y="450675"/>
                </a:lnTo>
                <a:cubicBezTo>
                  <a:pt x="1782860" y="425091"/>
                  <a:pt x="1525667" y="427739"/>
                  <a:pt x="1324828" y="450675"/>
                </a:cubicBezTo>
                <a:cubicBezTo>
                  <a:pt x="1123989" y="473611"/>
                  <a:pt x="894677" y="446827"/>
                  <a:pt x="672203" y="450675"/>
                </a:cubicBezTo>
                <a:cubicBezTo>
                  <a:pt x="449730" y="454523"/>
                  <a:pt x="186084" y="451675"/>
                  <a:pt x="0" y="450675"/>
                </a:cubicBezTo>
                <a:lnTo>
                  <a:pt x="0" y="450675"/>
                </a:lnTo>
                <a:cubicBezTo>
                  <a:pt x="12051" y="281188"/>
                  <a:pt x="16035" y="253609"/>
                  <a:pt x="0" y="75114"/>
                </a:cubicBezTo>
                <a:cubicBezTo>
                  <a:pt x="28730" y="42356"/>
                  <a:pt x="54190" y="20723"/>
                  <a:pt x="75114" y="0"/>
                </a:cubicBezTo>
                <a:close/>
              </a:path>
            </a:pathLst>
          </a:custGeom>
          <a:solidFill>
            <a:srgbClr val="FF85FF"/>
          </a:solidFill>
          <a:ln w="19050">
            <a:solidFill>
              <a:schemeClr val="tx1"/>
            </a:solidFill>
            <a:extLst>
              <a:ext uri="{C807C97D-BFC1-408E-A445-0C87EB9F89A2}">
                <ask:lineSketchStyleProps xmlns:ask="http://schemas.microsoft.com/office/drawing/2018/sketchyshapes" sd="957862530">
                  <a:prstGeom prst="snip2Same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nip Same-side Corner of Rectangle 10">
            <a:extLst>
              <a:ext uri="{FF2B5EF4-FFF2-40B4-BE49-F238E27FC236}">
                <a16:creationId xmlns:a16="http://schemas.microsoft.com/office/drawing/2014/main" id="{C1B4F93B-19D1-1E45-9088-948EF1C7A4EE}"/>
              </a:ext>
            </a:extLst>
          </p:cNvPr>
          <p:cNvSpPr/>
          <p:nvPr/>
        </p:nvSpPr>
        <p:spPr>
          <a:xfrm>
            <a:off x="9975147" y="59459"/>
            <a:ext cx="1957874" cy="450675"/>
          </a:xfrm>
          <a:custGeom>
            <a:avLst/>
            <a:gdLst>
              <a:gd name="connsiteX0" fmla="*/ 75114 w 1957874"/>
              <a:gd name="connsiteY0" fmla="*/ 0 h 450675"/>
              <a:gd name="connsiteX1" fmla="*/ 677663 w 1957874"/>
              <a:gd name="connsiteY1" fmla="*/ 0 h 450675"/>
              <a:gd name="connsiteX2" fmla="*/ 1262135 w 1957874"/>
              <a:gd name="connsiteY2" fmla="*/ 0 h 450675"/>
              <a:gd name="connsiteX3" fmla="*/ 1882760 w 1957874"/>
              <a:gd name="connsiteY3" fmla="*/ 0 h 450675"/>
              <a:gd name="connsiteX4" fmla="*/ 1957874 w 1957874"/>
              <a:gd name="connsiteY4" fmla="*/ 75114 h 450675"/>
              <a:gd name="connsiteX5" fmla="*/ 1957874 w 1957874"/>
              <a:gd name="connsiteY5" fmla="*/ 450675 h 450675"/>
              <a:gd name="connsiteX6" fmla="*/ 1957874 w 1957874"/>
              <a:gd name="connsiteY6" fmla="*/ 450675 h 450675"/>
              <a:gd name="connsiteX7" fmla="*/ 1305249 w 1957874"/>
              <a:gd name="connsiteY7" fmla="*/ 450675 h 450675"/>
              <a:gd name="connsiteX8" fmla="*/ 633046 w 1957874"/>
              <a:gd name="connsiteY8" fmla="*/ 450675 h 450675"/>
              <a:gd name="connsiteX9" fmla="*/ 0 w 1957874"/>
              <a:gd name="connsiteY9" fmla="*/ 450675 h 450675"/>
              <a:gd name="connsiteX10" fmla="*/ 0 w 1957874"/>
              <a:gd name="connsiteY10" fmla="*/ 450675 h 450675"/>
              <a:gd name="connsiteX11" fmla="*/ 0 w 1957874"/>
              <a:gd name="connsiteY11" fmla="*/ 75114 h 450675"/>
              <a:gd name="connsiteX12" fmla="*/ 75114 w 1957874"/>
              <a:gd name="connsiteY12" fmla="*/ 0 h 450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57874" h="450675" fill="none" extrusionOk="0">
                <a:moveTo>
                  <a:pt x="75114" y="0"/>
                </a:moveTo>
                <a:cubicBezTo>
                  <a:pt x="201022" y="27108"/>
                  <a:pt x="479767" y="24493"/>
                  <a:pt x="677663" y="0"/>
                </a:cubicBezTo>
                <a:cubicBezTo>
                  <a:pt x="875559" y="-24493"/>
                  <a:pt x="1110497" y="289"/>
                  <a:pt x="1262135" y="0"/>
                </a:cubicBezTo>
                <a:cubicBezTo>
                  <a:pt x="1413773" y="-289"/>
                  <a:pt x="1749250" y="-9655"/>
                  <a:pt x="1882760" y="0"/>
                </a:cubicBezTo>
                <a:cubicBezTo>
                  <a:pt x="1921665" y="32917"/>
                  <a:pt x="1925859" y="41834"/>
                  <a:pt x="1957874" y="75114"/>
                </a:cubicBezTo>
                <a:cubicBezTo>
                  <a:pt x="1948364" y="225922"/>
                  <a:pt x="1939336" y="333815"/>
                  <a:pt x="1957874" y="450675"/>
                </a:cubicBezTo>
                <a:lnTo>
                  <a:pt x="1957874" y="450675"/>
                </a:lnTo>
                <a:cubicBezTo>
                  <a:pt x="1794210" y="427038"/>
                  <a:pt x="1489163" y="437087"/>
                  <a:pt x="1305249" y="450675"/>
                </a:cubicBezTo>
                <a:cubicBezTo>
                  <a:pt x="1121336" y="464263"/>
                  <a:pt x="831045" y="442593"/>
                  <a:pt x="633046" y="450675"/>
                </a:cubicBezTo>
                <a:cubicBezTo>
                  <a:pt x="435047" y="458757"/>
                  <a:pt x="230059" y="472912"/>
                  <a:pt x="0" y="450675"/>
                </a:cubicBezTo>
                <a:lnTo>
                  <a:pt x="0" y="450675"/>
                </a:lnTo>
                <a:cubicBezTo>
                  <a:pt x="8095" y="307023"/>
                  <a:pt x="-18300" y="218520"/>
                  <a:pt x="0" y="75114"/>
                </a:cubicBezTo>
                <a:cubicBezTo>
                  <a:pt x="13992" y="55741"/>
                  <a:pt x="56823" y="16410"/>
                  <a:pt x="75114" y="0"/>
                </a:cubicBezTo>
                <a:close/>
              </a:path>
              <a:path w="1957874" h="450675" stroke="0" extrusionOk="0">
                <a:moveTo>
                  <a:pt x="75114" y="0"/>
                </a:moveTo>
                <a:cubicBezTo>
                  <a:pt x="377441" y="7251"/>
                  <a:pt x="487800" y="-11496"/>
                  <a:pt x="695739" y="0"/>
                </a:cubicBezTo>
                <a:cubicBezTo>
                  <a:pt x="903678" y="11496"/>
                  <a:pt x="1034471" y="19823"/>
                  <a:pt x="1334441" y="0"/>
                </a:cubicBezTo>
                <a:cubicBezTo>
                  <a:pt x="1634411" y="-19823"/>
                  <a:pt x="1691905" y="-24363"/>
                  <a:pt x="1882760" y="0"/>
                </a:cubicBezTo>
                <a:cubicBezTo>
                  <a:pt x="1913437" y="25336"/>
                  <a:pt x="1919460" y="40080"/>
                  <a:pt x="1957874" y="75114"/>
                </a:cubicBezTo>
                <a:cubicBezTo>
                  <a:pt x="1942522" y="208347"/>
                  <a:pt x="1943894" y="268102"/>
                  <a:pt x="1957874" y="450675"/>
                </a:cubicBezTo>
                <a:lnTo>
                  <a:pt x="1957874" y="450675"/>
                </a:lnTo>
                <a:cubicBezTo>
                  <a:pt x="1761097" y="421107"/>
                  <a:pt x="1607163" y="470092"/>
                  <a:pt x="1285671" y="450675"/>
                </a:cubicBezTo>
                <a:cubicBezTo>
                  <a:pt x="964179" y="431258"/>
                  <a:pt x="807898" y="459963"/>
                  <a:pt x="613467" y="450675"/>
                </a:cubicBezTo>
                <a:cubicBezTo>
                  <a:pt x="419036" y="441387"/>
                  <a:pt x="212201" y="422634"/>
                  <a:pt x="0" y="450675"/>
                </a:cubicBezTo>
                <a:lnTo>
                  <a:pt x="0" y="450675"/>
                </a:lnTo>
                <a:cubicBezTo>
                  <a:pt x="-14756" y="291988"/>
                  <a:pt x="1820" y="221409"/>
                  <a:pt x="0" y="75114"/>
                </a:cubicBezTo>
                <a:cubicBezTo>
                  <a:pt x="32287" y="40793"/>
                  <a:pt x="51794" y="27235"/>
                  <a:pt x="75114" y="0"/>
                </a:cubicBezTo>
                <a:close/>
              </a:path>
            </a:pathLst>
          </a:custGeom>
          <a:solidFill>
            <a:srgbClr val="FF2F92"/>
          </a:solidFill>
          <a:ln w="19050">
            <a:solidFill>
              <a:schemeClr val="tx1"/>
            </a:solidFill>
            <a:extLst>
              <a:ext uri="{C807C97D-BFC1-408E-A445-0C87EB9F89A2}">
                <ask:lineSketchStyleProps xmlns:ask="http://schemas.microsoft.com/office/drawing/2018/sketchyshapes" sd="2005536757">
                  <a:prstGeom prst="snip2Same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nip Same-side Corner of Rectangle 6">
            <a:extLst>
              <a:ext uri="{FF2B5EF4-FFF2-40B4-BE49-F238E27FC236}">
                <a16:creationId xmlns:a16="http://schemas.microsoft.com/office/drawing/2014/main" id="{F4777389-7ABE-CB49-BBA7-E1A287FF03C7}"/>
              </a:ext>
            </a:extLst>
          </p:cNvPr>
          <p:cNvSpPr/>
          <p:nvPr/>
        </p:nvSpPr>
        <p:spPr>
          <a:xfrm>
            <a:off x="237066" y="74788"/>
            <a:ext cx="1957874" cy="450675"/>
          </a:xfrm>
          <a:custGeom>
            <a:avLst/>
            <a:gdLst>
              <a:gd name="connsiteX0" fmla="*/ 75114 w 1957874"/>
              <a:gd name="connsiteY0" fmla="*/ 0 h 450675"/>
              <a:gd name="connsiteX1" fmla="*/ 641510 w 1957874"/>
              <a:gd name="connsiteY1" fmla="*/ 0 h 450675"/>
              <a:gd name="connsiteX2" fmla="*/ 1280211 w 1957874"/>
              <a:gd name="connsiteY2" fmla="*/ 0 h 450675"/>
              <a:gd name="connsiteX3" fmla="*/ 1882760 w 1957874"/>
              <a:gd name="connsiteY3" fmla="*/ 0 h 450675"/>
              <a:gd name="connsiteX4" fmla="*/ 1957874 w 1957874"/>
              <a:gd name="connsiteY4" fmla="*/ 75114 h 450675"/>
              <a:gd name="connsiteX5" fmla="*/ 1957874 w 1957874"/>
              <a:gd name="connsiteY5" fmla="*/ 450675 h 450675"/>
              <a:gd name="connsiteX6" fmla="*/ 1957874 w 1957874"/>
              <a:gd name="connsiteY6" fmla="*/ 450675 h 450675"/>
              <a:gd name="connsiteX7" fmla="*/ 1344407 w 1957874"/>
              <a:gd name="connsiteY7" fmla="*/ 450675 h 450675"/>
              <a:gd name="connsiteX8" fmla="*/ 750518 w 1957874"/>
              <a:gd name="connsiteY8" fmla="*/ 450675 h 450675"/>
              <a:gd name="connsiteX9" fmla="*/ 0 w 1957874"/>
              <a:gd name="connsiteY9" fmla="*/ 450675 h 450675"/>
              <a:gd name="connsiteX10" fmla="*/ 0 w 1957874"/>
              <a:gd name="connsiteY10" fmla="*/ 450675 h 450675"/>
              <a:gd name="connsiteX11" fmla="*/ 0 w 1957874"/>
              <a:gd name="connsiteY11" fmla="*/ 75114 h 450675"/>
              <a:gd name="connsiteX12" fmla="*/ 75114 w 1957874"/>
              <a:gd name="connsiteY12" fmla="*/ 0 h 450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57874" h="450675" fill="none" extrusionOk="0">
                <a:moveTo>
                  <a:pt x="75114" y="0"/>
                </a:moveTo>
                <a:cubicBezTo>
                  <a:pt x="292367" y="-16192"/>
                  <a:pt x="393181" y="19044"/>
                  <a:pt x="641510" y="0"/>
                </a:cubicBezTo>
                <a:cubicBezTo>
                  <a:pt x="889839" y="-19044"/>
                  <a:pt x="1124020" y="-2450"/>
                  <a:pt x="1280211" y="0"/>
                </a:cubicBezTo>
                <a:cubicBezTo>
                  <a:pt x="1436402" y="2450"/>
                  <a:pt x="1676495" y="-16525"/>
                  <a:pt x="1882760" y="0"/>
                </a:cubicBezTo>
                <a:cubicBezTo>
                  <a:pt x="1917114" y="36396"/>
                  <a:pt x="1938050" y="53490"/>
                  <a:pt x="1957874" y="75114"/>
                </a:cubicBezTo>
                <a:cubicBezTo>
                  <a:pt x="1959547" y="235638"/>
                  <a:pt x="1964898" y="305309"/>
                  <a:pt x="1957874" y="450675"/>
                </a:cubicBezTo>
                <a:lnTo>
                  <a:pt x="1957874" y="450675"/>
                </a:lnTo>
                <a:cubicBezTo>
                  <a:pt x="1651906" y="450912"/>
                  <a:pt x="1603674" y="471410"/>
                  <a:pt x="1344407" y="450675"/>
                </a:cubicBezTo>
                <a:cubicBezTo>
                  <a:pt x="1085140" y="429940"/>
                  <a:pt x="876059" y="425726"/>
                  <a:pt x="750518" y="450675"/>
                </a:cubicBezTo>
                <a:cubicBezTo>
                  <a:pt x="624977" y="475624"/>
                  <a:pt x="153982" y="481253"/>
                  <a:pt x="0" y="450675"/>
                </a:cubicBezTo>
                <a:lnTo>
                  <a:pt x="0" y="450675"/>
                </a:lnTo>
                <a:cubicBezTo>
                  <a:pt x="-15216" y="355975"/>
                  <a:pt x="-2163" y="241856"/>
                  <a:pt x="0" y="75114"/>
                </a:cubicBezTo>
                <a:cubicBezTo>
                  <a:pt x="19276" y="59264"/>
                  <a:pt x="40872" y="32540"/>
                  <a:pt x="75114" y="0"/>
                </a:cubicBezTo>
                <a:close/>
              </a:path>
              <a:path w="1957874" h="450675" stroke="0" extrusionOk="0">
                <a:moveTo>
                  <a:pt x="75114" y="0"/>
                </a:moveTo>
                <a:cubicBezTo>
                  <a:pt x="254263" y="9500"/>
                  <a:pt x="465896" y="-27822"/>
                  <a:pt x="713816" y="0"/>
                </a:cubicBezTo>
                <a:cubicBezTo>
                  <a:pt x="961736" y="27822"/>
                  <a:pt x="1033825" y="-12444"/>
                  <a:pt x="1262135" y="0"/>
                </a:cubicBezTo>
                <a:cubicBezTo>
                  <a:pt x="1490445" y="12444"/>
                  <a:pt x="1706679" y="-11319"/>
                  <a:pt x="1882760" y="0"/>
                </a:cubicBezTo>
                <a:cubicBezTo>
                  <a:pt x="1900566" y="17322"/>
                  <a:pt x="1928048" y="43667"/>
                  <a:pt x="1957874" y="75114"/>
                </a:cubicBezTo>
                <a:cubicBezTo>
                  <a:pt x="1951065" y="176600"/>
                  <a:pt x="1942417" y="313154"/>
                  <a:pt x="1957874" y="450675"/>
                </a:cubicBezTo>
                <a:lnTo>
                  <a:pt x="1957874" y="450675"/>
                </a:lnTo>
                <a:cubicBezTo>
                  <a:pt x="1631056" y="422808"/>
                  <a:pt x="1451580" y="449201"/>
                  <a:pt x="1285671" y="450675"/>
                </a:cubicBezTo>
                <a:cubicBezTo>
                  <a:pt x="1119762" y="452149"/>
                  <a:pt x="850884" y="423780"/>
                  <a:pt x="652625" y="450675"/>
                </a:cubicBezTo>
                <a:cubicBezTo>
                  <a:pt x="454366" y="477570"/>
                  <a:pt x="295150" y="425878"/>
                  <a:pt x="0" y="450675"/>
                </a:cubicBezTo>
                <a:lnTo>
                  <a:pt x="0" y="450675"/>
                </a:lnTo>
                <a:cubicBezTo>
                  <a:pt x="12339" y="312963"/>
                  <a:pt x="4592" y="201322"/>
                  <a:pt x="0" y="75114"/>
                </a:cubicBezTo>
                <a:cubicBezTo>
                  <a:pt x="22793" y="53021"/>
                  <a:pt x="36127" y="35560"/>
                  <a:pt x="75114" y="0"/>
                </a:cubicBezTo>
                <a:close/>
              </a:path>
            </a:pathLst>
          </a:custGeom>
          <a:solidFill>
            <a:srgbClr val="FCD5FD"/>
          </a:solidFill>
          <a:ln w="19050">
            <a:solidFill>
              <a:schemeClr val="tx1"/>
            </a:solidFill>
            <a:extLst>
              <a:ext uri="{C807C97D-BFC1-408E-A445-0C87EB9F89A2}">
                <ask:lineSketchStyleProps xmlns:ask="http://schemas.microsoft.com/office/drawing/2018/sketchyshapes" sd="3755641470">
                  <a:prstGeom prst="snip2Same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52E017E0-E2DC-5046-9547-F6FE752A166B}"/>
              </a:ext>
            </a:extLst>
          </p:cNvPr>
          <p:cNvSpPr txBox="1"/>
          <p:nvPr/>
        </p:nvSpPr>
        <p:spPr>
          <a:xfrm>
            <a:off x="237066" y="524660"/>
            <a:ext cx="11717866" cy="6186309"/>
          </a:xfrm>
          <a:custGeom>
            <a:avLst/>
            <a:gdLst>
              <a:gd name="connsiteX0" fmla="*/ 0 w 11717867"/>
              <a:gd name="connsiteY0" fmla="*/ 0 h 6186309"/>
              <a:gd name="connsiteX1" fmla="*/ 468715 w 11717867"/>
              <a:gd name="connsiteY1" fmla="*/ 0 h 6186309"/>
              <a:gd name="connsiteX2" fmla="*/ 1171787 w 11717867"/>
              <a:gd name="connsiteY2" fmla="*/ 0 h 6186309"/>
              <a:gd name="connsiteX3" fmla="*/ 1640501 w 11717867"/>
              <a:gd name="connsiteY3" fmla="*/ 0 h 6186309"/>
              <a:gd name="connsiteX4" fmla="*/ 1874859 w 11717867"/>
              <a:gd name="connsiteY4" fmla="*/ 0 h 6186309"/>
              <a:gd name="connsiteX5" fmla="*/ 2343573 w 11717867"/>
              <a:gd name="connsiteY5" fmla="*/ 0 h 6186309"/>
              <a:gd name="connsiteX6" fmla="*/ 3046645 w 11717867"/>
              <a:gd name="connsiteY6" fmla="*/ 0 h 6186309"/>
              <a:gd name="connsiteX7" fmla="*/ 3866896 w 11717867"/>
              <a:gd name="connsiteY7" fmla="*/ 0 h 6186309"/>
              <a:gd name="connsiteX8" fmla="*/ 4101253 w 11717867"/>
              <a:gd name="connsiteY8" fmla="*/ 0 h 6186309"/>
              <a:gd name="connsiteX9" fmla="*/ 4335611 w 11717867"/>
              <a:gd name="connsiteY9" fmla="*/ 0 h 6186309"/>
              <a:gd name="connsiteX10" fmla="*/ 5155861 w 11717867"/>
              <a:gd name="connsiteY10" fmla="*/ 0 h 6186309"/>
              <a:gd name="connsiteX11" fmla="*/ 5390219 w 11717867"/>
              <a:gd name="connsiteY11" fmla="*/ 0 h 6186309"/>
              <a:gd name="connsiteX12" fmla="*/ 5976112 w 11717867"/>
              <a:gd name="connsiteY12" fmla="*/ 0 h 6186309"/>
              <a:gd name="connsiteX13" fmla="*/ 6327648 w 11717867"/>
              <a:gd name="connsiteY13" fmla="*/ 0 h 6186309"/>
              <a:gd name="connsiteX14" fmla="*/ 6679184 w 11717867"/>
              <a:gd name="connsiteY14" fmla="*/ 0 h 6186309"/>
              <a:gd name="connsiteX15" fmla="*/ 7030720 w 11717867"/>
              <a:gd name="connsiteY15" fmla="*/ 0 h 6186309"/>
              <a:gd name="connsiteX16" fmla="*/ 7382256 w 11717867"/>
              <a:gd name="connsiteY16" fmla="*/ 0 h 6186309"/>
              <a:gd name="connsiteX17" fmla="*/ 7850971 w 11717867"/>
              <a:gd name="connsiteY17" fmla="*/ 0 h 6186309"/>
              <a:gd name="connsiteX18" fmla="*/ 8202507 w 11717867"/>
              <a:gd name="connsiteY18" fmla="*/ 0 h 6186309"/>
              <a:gd name="connsiteX19" fmla="*/ 8671222 w 11717867"/>
              <a:gd name="connsiteY19" fmla="*/ 0 h 6186309"/>
              <a:gd name="connsiteX20" fmla="*/ 9374294 w 11717867"/>
              <a:gd name="connsiteY20" fmla="*/ 0 h 6186309"/>
              <a:gd name="connsiteX21" fmla="*/ 9725830 w 11717867"/>
              <a:gd name="connsiteY21" fmla="*/ 0 h 6186309"/>
              <a:gd name="connsiteX22" fmla="*/ 9960187 w 11717867"/>
              <a:gd name="connsiteY22" fmla="*/ 0 h 6186309"/>
              <a:gd name="connsiteX23" fmla="*/ 10780438 w 11717867"/>
              <a:gd name="connsiteY23" fmla="*/ 0 h 6186309"/>
              <a:gd name="connsiteX24" fmla="*/ 11014795 w 11717867"/>
              <a:gd name="connsiteY24" fmla="*/ 0 h 6186309"/>
              <a:gd name="connsiteX25" fmla="*/ 11717867 w 11717867"/>
              <a:gd name="connsiteY25" fmla="*/ 0 h 6186309"/>
              <a:gd name="connsiteX26" fmla="*/ 11717867 w 11717867"/>
              <a:gd name="connsiteY26" fmla="*/ 376802 h 6186309"/>
              <a:gd name="connsiteX27" fmla="*/ 11717867 w 11717867"/>
              <a:gd name="connsiteY27" fmla="*/ 939194 h 6186309"/>
              <a:gd name="connsiteX28" fmla="*/ 11717867 w 11717867"/>
              <a:gd name="connsiteY28" fmla="*/ 1563449 h 6186309"/>
              <a:gd name="connsiteX29" fmla="*/ 11717867 w 11717867"/>
              <a:gd name="connsiteY29" fmla="*/ 2063978 h 6186309"/>
              <a:gd name="connsiteX30" fmla="*/ 11717867 w 11717867"/>
              <a:gd name="connsiteY30" fmla="*/ 2502643 h 6186309"/>
              <a:gd name="connsiteX31" fmla="*/ 11717867 w 11717867"/>
              <a:gd name="connsiteY31" fmla="*/ 2941309 h 6186309"/>
              <a:gd name="connsiteX32" fmla="*/ 11717867 w 11717867"/>
              <a:gd name="connsiteY32" fmla="*/ 3565564 h 6186309"/>
              <a:gd name="connsiteX33" fmla="*/ 11717867 w 11717867"/>
              <a:gd name="connsiteY33" fmla="*/ 3942366 h 6186309"/>
              <a:gd name="connsiteX34" fmla="*/ 11717867 w 11717867"/>
              <a:gd name="connsiteY34" fmla="*/ 4442895 h 6186309"/>
              <a:gd name="connsiteX35" fmla="*/ 11717867 w 11717867"/>
              <a:gd name="connsiteY35" fmla="*/ 5005286 h 6186309"/>
              <a:gd name="connsiteX36" fmla="*/ 11717867 w 11717867"/>
              <a:gd name="connsiteY36" fmla="*/ 5443952 h 6186309"/>
              <a:gd name="connsiteX37" fmla="*/ 11717867 w 11717867"/>
              <a:gd name="connsiteY37" fmla="*/ 6186309 h 6186309"/>
              <a:gd name="connsiteX38" fmla="*/ 11483510 w 11717867"/>
              <a:gd name="connsiteY38" fmla="*/ 6186309 h 6186309"/>
              <a:gd name="connsiteX39" fmla="*/ 11249152 w 11717867"/>
              <a:gd name="connsiteY39" fmla="*/ 6186309 h 6186309"/>
              <a:gd name="connsiteX40" fmla="*/ 10428902 w 11717867"/>
              <a:gd name="connsiteY40" fmla="*/ 6186309 h 6186309"/>
              <a:gd name="connsiteX41" fmla="*/ 9960187 w 11717867"/>
              <a:gd name="connsiteY41" fmla="*/ 6186309 h 6186309"/>
              <a:gd name="connsiteX42" fmla="*/ 9139936 w 11717867"/>
              <a:gd name="connsiteY42" fmla="*/ 6186309 h 6186309"/>
              <a:gd name="connsiteX43" fmla="*/ 8554043 w 11717867"/>
              <a:gd name="connsiteY43" fmla="*/ 6186309 h 6186309"/>
              <a:gd name="connsiteX44" fmla="*/ 8319686 w 11717867"/>
              <a:gd name="connsiteY44" fmla="*/ 6186309 h 6186309"/>
              <a:gd name="connsiteX45" fmla="*/ 7968150 w 11717867"/>
              <a:gd name="connsiteY45" fmla="*/ 6186309 h 6186309"/>
              <a:gd name="connsiteX46" fmla="*/ 7499435 w 11717867"/>
              <a:gd name="connsiteY46" fmla="*/ 6186309 h 6186309"/>
              <a:gd name="connsiteX47" fmla="*/ 6796363 w 11717867"/>
              <a:gd name="connsiteY47" fmla="*/ 6186309 h 6186309"/>
              <a:gd name="connsiteX48" fmla="*/ 6093291 w 11717867"/>
              <a:gd name="connsiteY48" fmla="*/ 6186309 h 6186309"/>
              <a:gd name="connsiteX49" fmla="*/ 5507397 w 11717867"/>
              <a:gd name="connsiteY49" fmla="*/ 6186309 h 6186309"/>
              <a:gd name="connsiteX50" fmla="*/ 5038683 w 11717867"/>
              <a:gd name="connsiteY50" fmla="*/ 6186309 h 6186309"/>
              <a:gd name="connsiteX51" fmla="*/ 4218432 w 11717867"/>
              <a:gd name="connsiteY51" fmla="*/ 6186309 h 6186309"/>
              <a:gd name="connsiteX52" fmla="*/ 3632539 w 11717867"/>
              <a:gd name="connsiteY52" fmla="*/ 6186309 h 6186309"/>
              <a:gd name="connsiteX53" fmla="*/ 3281003 w 11717867"/>
              <a:gd name="connsiteY53" fmla="*/ 6186309 h 6186309"/>
              <a:gd name="connsiteX54" fmla="*/ 2929467 w 11717867"/>
              <a:gd name="connsiteY54" fmla="*/ 6186309 h 6186309"/>
              <a:gd name="connsiteX55" fmla="*/ 2695109 w 11717867"/>
              <a:gd name="connsiteY55" fmla="*/ 6186309 h 6186309"/>
              <a:gd name="connsiteX56" fmla="*/ 2109216 w 11717867"/>
              <a:gd name="connsiteY56" fmla="*/ 6186309 h 6186309"/>
              <a:gd name="connsiteX57" fmla="*/ 1757680 w 11717867"/>
              <a:gd name="connsiteY57" fmla="*/ 6186309 h 6186309"/>
              <a:gd name="connsiteX58" fmla="*/ 937429 w 11717867"/>
              <a:gd name="connsiteY58" fmla="*/ 6186309 h 6186309"/>
              <a:gd name="connsiteX59" fmla="*/ 0 w 11717867"/>
              <a:gd name="connsiteY59" fmla="*/ 6186309 h 6186309"/>
              <a:gd name="connsiteX60" fmla="*/ 0 w 11717867"/>
              <a:gd name="connsiteY60" fmla="*/ 5685780 h 6186309"/>
              <a:gd name="connsiteX61" fmla="*/ 0 w 11717867"/>
              <a:gd name="connsiteY61" fmla="*/ 5061526 h 6186309"/>
              <a:gd name="connsiteX62" fmla="*/ 0 w 11717867"/>
              <a:gd name="connsiteY62" fmla="*/ 4684723 h 6186309"/>
              <a:gd name="connsiteX63" fmla="*/ 0 w 11717867"/>
              <a:gd name="connsiteY63" fmla="*/ 4246058 h 6186309"/>
              <a:gd name="connsiteX64" fmla="*/ 0 w 11717867"/>
              <a:gd name="connsiteY64" fmla="*/ 3621803 h 6186309"/>
              <a:gd name="connsiteX65" fmla="*/ 0 w 11717867"/>
              <a:gd name="connsiteY65" fmla="*/ 2935685 h 6186309"/>
              <a:gd name="connsiteX66" fmla="*/ 0 w 11717867"/>
              <a:gd name="connsiteY66" fmla="*/ 2249567 h 6186309"/>
              <a:gd name="connsiteX67" fmla="*/ 0 w 11717867"/>
              <a:gd name="connsiteY67" fmla="*/ 1687175 h 6186309"/>
              <a:gd name="connsiteX68" fmla="*/ 0 w 11717867"/>
              <a:gd name="connsiteY68" fmla="*/ 1186647 h 6186309"/>
              <a:gd name="connsiteX69" fmla="*/ 0 w 11717867"/>
              <a:gd name="connsiteY69" fmla="*/ 624255 h 6186309"/>
              <a:gd name="connsiteX70" fmla="*/ 0 w 11717867"/>
              <a:gd name="connsiteY70" fmla="*/ 0 h 6186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11717867" h="6186309" fill="none" extrusionOk="0">
                <a:moveTo>
                  <a:pt x="0" y="0"/>
                </a:moveTo>
                <a:cubicBezTo>
                  <a:pt x="100632" y="-52013"/>
                  <a:pt x="323942" y="38274"/>
                  <a:pt x="468715" y="0"/>
                </a:cubicBezTo>
                <a:cubicBezTo>
                  <a:pt x="613488" y="-38274"/>
                  <a:pt x="908838" y="16014"/>
                  <a:pt x="1171787" y="0"/>
                </a:cubicBezTo>
                <a:cubicBezTo>
                  <a:pt x="1434736" y="-16014"/>
                  <a:pt x="1433733" y="5100"/>
                  <a:pt x="1640501" y="0"/>
                </a:cubicBezTo>
                <a:cubicBezTo>
                  <a:pt x="1847269" y="-5100"/>
                  <a:pt x="1788165" y="20431"/>
                  <a:pt x="1874859" y="0"/>
                </a:cubicBezTo>
                <a:cubicBezTo>
                  <a:pt x="1961553" y="-20431"/>
                  <a:pt x="2235414" y="4650"/>
                  <a:pt x="2343573" y="0"/>
                </a:cubicBezTo>
                <a:cubicBezTo>
                  <a:pt x="2451732" y="-4650"/>
                  <a:pt x="2695912" y="45725"/>
                  <a:pt x="3046645" y="0"/>
                </a:cubicBezTo>
                <a:cubicBezTo>
                  <a:pt x="3397378" y="-45725"/>
                  <a:pt x="3634047" y="2107"/>
                  <a:pt x="3866896" y="0"/>
                </a:cubicBezTo>
                <a:cubicBezTo>
                  <a:pt x="4099745" y="-2107"/>
                  <a:pt x="4000423" y="4928"/>
                  <a:pt x="4101253" y="0"/>
                </a:cubicBezTo>
                <a:cubicBezTo>
                  <a:pt x="4202083" y="-4928"/>
                  <a:pt x="4276206" y="23158"/>
                  <a:pt x="4335611" y="0"/>
                </a:cubicBezTo>
                <a:cubicBezTo>
                  <a:pt x="4395016" y="-23158"/>
                  <a:pt x="4940005" y="13697"/>
                  <a:pt x="5155861" y="0"/>
                </a:cubicBezTo>
                <a:cubicBezTo>
                  <a:pt x="5371717" y="-13697"/>
                  <a:pt x="5315193" y="27135"/>
                  <a:pt x="5390219" y="0"/>
                </a:cubicBezTo>
                <a:cubicBezTo>
                  <a:pt x="5465245" y="-27135"/>
                  <a:pt x="5707139" y="66631"/>
                  <a:pt x="5976112" y="0"/>
                </a:cubicBezTo>
                <a:cubicBezTo>
                  <a:pt x="6245085" y="-66631"/>
                  <a:pt x="6164351" y="17343"/>
                  <a:pt x="6327648" y="0"/>
                </a:cubicBezTo>
                <a:cubicBezTo>
                  <a:pt x="6490945" y="-17343"/>
                  <a:pt x="6558954" y="22099"/>
                  <a:pt x="6679184" y="0"/>
                </a:cubicBezTo>
                <a:cubicBezTo>
                  <a:pt x="6799414" y="-22099"/>
                  <a:pt x="6930156" y="28033"/>
                  <a:pt x="7030720" y="0"/>
                </a:cubicBezTo>
                <a:cubicBezTo>
                  <a:pt x="7131284" y="-28033"/>
                  <a:pt x="7259178" y="27106"/>
                  <a:pt x="7382256" y="0"/>
                </a:cubicBezTo>
                <a:cubicBezTo>
                  <a:pt x="7505334" y="-27106"/>
                  <a:pt x="7674942" y="1979"/>
                  <a:pt x="7850971" y="0"/>
                </a:cubicBezTo>
                <a:cubicBezTo>
                  <a:pt x="8027001" y="-1979"/>
                  <a:pt x="8066014" y="10642"/>
                  <a:pt x="8202507" y="0"/>
                </a:cubicBezTo>
                <a:cubicBezTo>
                  <a:pt x="8339000" y="-10642"/>
                  <a:pt x="8468036" y="26395"/>
                  <a:pt x="8671222" y="0"/>
                </a:cubicBezTo>
                <a:cubicBezTo>
                  <a:pt x="8874408" y="-26395"/>
                  <a:pt x="9228838" y="19617"/>
                  <a:pt x="9374294" y="0"/>
                </a:cubicBezTo>
                <a:cubicBezTo>
                  <a:pt x="9519750" y="-19617"/>
                  <a:pt x="9630359" y="8862"/>
                  <a:pt x="9725830" y="0"/>
                </a:cubicBezTo>
                <a:cubicBezTo>
                  <a:pt x="9821301" y="-8862"/>
                  <a:pt x="9886090" y="11556"/>
                  <a:pt x="9960187" y="0"/>
                </a:cubicBezTo>
                <a:cubicBezTo>
                  <a:pt x="10034284" y="-11556"/>
                  <a:pt x="10414133" y="36977"/>
                  <a:pt x="10780438" y="0"/>
                </a:cubicBezTo>
                <a:cubicBezTo>
                  <a:pt x="11146743" y="-36977"/>
                  <a:pt x="10952554" y="4149"/>
                  <a:pt x="11014795" y="0"/>
                </a:cubicBezTo>
                <a:cubicBezTo>
                  <a:pt x="11077036" y="-4149"/>
                  <a:pt x="11558968" y="17296"/>
                  <a:pt x="11717867" y="0"/>
                </a:cubicBezTo>
                <a:cubicBezTo>
                  <a:pt x="11731231" y="161855"/>
                  <a:pt x="11715819" y="275617"/>
                  <a:pt x="11717867" y="376802"/>
                </a:cubicBezTo>
                <a:cubicBezTo>
                  <a:pt x="11719915" y="477987"/>
                  <a:pt x="11658700" y="794284"/>
                  <a:pt x="11717867" y="939194"/>
                </a:cubicBezTo>
                <a:cubicBezTo>
                  <a:pt x="11777034" y="1084104"/>
                  <a:pt x="11653704" y="1271348"/>
                  <a:pt x="11717867" y="1563449"/>
                </a:cubicBezTo>
                <a:cubicBezTo>
                  <a:pt x="11782030" y="1855551"/>
                  <a:pt x="11708135" y="1912194"/>
                  <a:pt x="11717867" y="2063978"/>
                </a:cubicBezTo>
                <a:cubicBezTo>
                  <a:pt x="11727599" y="2215762"/>
                  <a:pt x="11717220" y="2401775"/>
                  <a:pt x="11717867" y="2502643"/>
                </a:cubicBezTo>
                <a:cubicBezTo>
                  <a:pt x="11718514" y="2603512"/>
                  <a:pt x="11671316" y="2786468"/>
                  <a:pt x="11717867" y="2941309"/>
                </a:cubicBezTo>
                <a:cubicBezTo>
                  <a:pt x="11764418" y="3096150"/>
                  <a:pt x="11700662" y="3426010"/>
                  <a:pt x="11717867" y="3565564"/>
                </a:cubicBezTo>
                <a:cubicBezTo>
                  <a:pt x="11735072" y="3705118"/>
                  <a:pt x="11698864" y="3813525"/>
                  <a:pt x="11717867" y="3942366"/>
                </a:cubicBezTo>
                <a:cubicBezTo>
                  <a:pt x="11736870" y="4071207"/>
                  <a:pt x="11685752" y="4220935"/>
                  <a:pt x="11717867" y="4442895"/>
                </a:cubicBezTo>
                <a:cubicBezTo>
                  <a:pt x="11749982" y="4664855"/>
                  <a:pt x="11671637" y="4830976"/>
                  <a:pt x="11717867" y="5005286"/>
                </a:cubicBezTo>
                <a:cubicBezTo>
                  <a:pt x="11764097" y="5179596"/>
                  <a:pt x="11694447" y="5338664"/>
                  <a:pt x="11717867" y="5443952"/>
                </a:cubicBezTo>
                <a:cubicBezTo>
                  <a:pt x="11741287" y="5549240"/>
                  <a:pt x="11660601" y="5976704"/>
                  <a:pt x="11717867" y="6186309"/>
                </a:cubicBezTo>
                <a:cubicBezTo>
                  <a:pt x="11603021" y="6202034"/>
                  <a:pt x="11583745" y="6183075"/>
                  <a:pt x="11483510" y="6186309"/>
                </a:cubicBezTo>
                <a:cubicBezTo>
                  <a:pt x="11383275" y="6189543"/>
                  <a:pt x="11310392" y="6181642"/>
                  <a:pt x="11249152" y="6186309"/>
                </a:cubicBezTo>
                <a:cubicBezTo>
                  <a:pt x="11187912" y="6190976"/>
                  <a:pt x="10692336" y="6122196"/>
                  <a:pt x="10428902" y="6186309"/>
                </a:cubicBezTo>
                <a:cubicBezTo>
                  <a:pt x="10165468" y="6250422"/>
                  <a:pt x="10085395" y="6149338"/>
                  <a:pt x="9960187" y="6186309"/>
                </a:cubicBezTo>
                <a:cubicBezTo>
                  <a:pt x="9834979" y="6223280"/>
                  <a:pt x="9524931" y="6123038"/>
                  <a:pt x="9139936" y="6186309"/>
                </a:cubicBezTo>
                <a:cubicBezTo>
                  <a:pt x="8754941" y="6249580"/>
                  <a:pt x="8698923" y="6118075"/>
                  <a:pt x="8554043" y="6186309"/>
                </a:cubicBezTo>
                <a:cubicBezTo>
                  <a:pt x="8409163" y="6254543"/>
                  <a:pt x="8421981" y="6177968"/>
                  <a:pt x="8319686" y="6186309"/>
                </a:cubicBezTo>
                <a:cubicBezTo>
                  <a:pt x="8217391" y="6194650"/>
                  <a:pt x="8126173" y="6176422"/>
                  <a:pt x="7968150" y="6186309"/>
                </a:cubicBezTo>
                <a:cubicBezTo>
                  <a:pt x="7810127" y="6196196"/>
                  <a:pt x="7696204" y="6159318"/>
                  <a:pt x="7499435" y="6186309"/>
                </a:cubicBezTo>
                <a:cubicBezTo>
                  <a:pt x="7302667" y="6213300"/>
                  <a:pt x="7135065" y="6143195"/>
                  <a:pt x="6796363" y="6186309"/>
                </a:cubicBezTo>
                <a:cubicBezTo>
                  <a:pt x="6457661" y="6229423"/>
                  <a:pt x="6346060" y="6146933"/>
                  <a:pt x="6093291" y="6186309"/>
                </a:cubicBezTo>
                <a:cubicBezTo>
                  <a:pt x="5840522" y="6225685"/>
                  <a:pt x="5684602" y="6153721"/>
                  <a:pt x="5507397" y="6186309"/>
                </a:cubicBezTo>
                <a:cubicBezTo>
                  <a:pt x="5330192" y="6218897"/>
                  <a:pt x="5155158" y="6180209"/>
                  <a:pt x="5038683" y="6186309"/>
                </a:cubicBezTo>
                <a:cubicBezTo>
                  <a:pt x="4922208" y="6192409"/>
                  <a:pt x="4508549" y="6175966"/>
                  <a:pt x="4218432" y="6186309"/>
                </a:cubicBezTo>
                <a:cubicBezTo>
                  <a:pt x="3928315" y="6196652"/>
                  <a:pt x="3914672" y="6122446"/>
                  <a:pt x="3632539" y="6186309"/>
                </a:cubicBezTo>
                <a:cubicBezTo>
                  <a:pt x="3350406" y="6250172"/>
                  <a:pt x="3366395" y="6147070"/>
                  <a:pt x="3281003" y="6186309"/>
                </a:cubicBezTo>
                <a:cubicBezTo>
                  <a:pt x="3195611" y="6225548"/>
                  <a:pt x="3037940" y="6174849"/>
                  <a:pt x="2929467" y="6186309"/>
                </a:cubicBezTo>
                <a:cubicBezTo>
                  <a:pt x="2820994" y="6197769"/>
                  <a:pt x="2754173" y="6182344"/>
                  <a:pt x="2695109" y="6186309"/>
                </a:cubicBezTo>
                <a:cubicBezTo>
                  <a:pt x="2636045" y="6190274"/>
                  <a:pt x="2252048" y="6140696"/>
                  <a:pt x="2109216" y="6186309"/>
                </a:cubicBezTo>
                <a:cubicBezTo>
                  <a:pt x="1966384" y="6231922"/>
                  <a:pt x="1886401" y="6161546"/>
                  <a:pt x="1757680" y="6186309"/>
                </a:cubicBezTo>
                <a:cubicBezTo>
                  <a:pt x="1628959" y="6211072"/>
                  <a:pt x="1221134" y="6153880"/>
                  <a:pt x="937429" y="6186309"/>
                </a:cubicBezTo>
                <a:cubicBezTo>
                  <a:pt x="653724" y="6218738"/>
                  <a:pt x="376095" y="6079604"/>
                  <a:pt x="0" y="6186309"/>
                </a:cubicBezTo>
                <a:cubicBezTo>
                  <a:pt x="-50200" y="6058963"/>
                  <a:pt x="41075" y="5865151"/>
                  <a:pt x="0" y="5685780"/>
                </a:cubicBezTo>
                <a:cubicBezTo>
                  <a:pt x="-41075" y="5506409"/>
                  <a:pt x="35684" y="5254538"/>
                  <a:pt x="0" y="5061526"/>
                </a:cubicBezTo>
                <a:cubicBezTo>
                  <a:pt x="-35684" y="4868514"/>
                  <a:pt x="43823" y="4781733"/>
                  <a:pt x="0" y="4684723"/>
                </a:cubicBezTo>
                <a:cubicBezTo>
                  <a:pt x="-43823" y="4587713"/>
                  <a:pt x="11333" y="4444942"/>
                  <a:pt x="0" y="4246058"/>
                </a:cubicBezTo>
                <a:cubicBezTo>
                  <a:pt x="-11333" y="4047174"/>
                  <a:pt x="62712" y="3875224"/>
                  <a:pt x="0" y="3621803"/>
                </a:cubicBezTo>
                <a:cubicBezTo>
                  <a:pt x="-62712" y="3368383"/>
                  <a:pt x="70958" y="3278416"/>
                  <a:pt x="0" y="2935685"/>
                </a:cubicBezTo>
                <a:cubicBezTo>
                  <a:pt x="-70958" y="2592954"/>
                  <a:pt x="60493" y="2498218"/>
                  <a:pt x="0" y="2249567"/>
                </a:cubicBezTo>
                <a:cubicBezTo>
                  <a:pt x="-60493" y="2000916"/>
                  <a:pt x="46048" y="1934838"/>
                  <a:pt x="0" y="1687175"/>
                </a:cubicBezTo>
                <a:cubicBezTo>
                  <a:pt x="-46048" y="1439512"/>
                  <a:pt x="41422" y="1416711"/>
                  <a:pt x="0" y="1186647"/>
                </a:cubicBezTo>
                <a:cubicBezTo>
                  <a:pt x="-41422" y="956583"/>
                  <a:pt x="49791" y="836445"/>
                  <a:pt x="0" y="624255"/>
                </a:cubicBezTo>
                <a:cubicBezTo>
                  <a:pt x="-49791" y="412065"/>
                  <a:pt x="59959" y="237809"/>
                  <a:pt x="0" y="0"/>
                </a:cubicBezTo>
                <a:close/>
              </a:path>
              <a:path w="11717867" h="6186309" stroke="0" extrusionOk="0">
                <a:moveTo>
                  <a:pt x="0" y="0"/>
                </a:moveTo>
                <a:cubicBezTo>
                  <a:pt x="161057" y="-1632"/>
                  <a:pt x="236580" y="35146"/>
                  <a:pt x="468715" y="0"/>
                </a:cubicBezTo>
                <a:cubicBezTo>
                  <a:pt x="700850" y="-35146"/>
                  <a:pt x="602876" y="19500"/>
                  <a:pt x="703072" y="0"/>
                </a:cubicBezTo>
                <a:cubicBezTo>
                  <a:pt x="803268" y="-19500"/>
                  <a:pt x="1234012" y="7152"/>
                  <a:pt x="1523323" y="0"/>
                </a:cubicBezTo>
                <a:cubicBezTo>
                  <a:pt x="1812634" y="-7152"/>
                  <a:pt x="1759489" y="3134"/>
                  <a:pt x="1992037" y="0"/>
                </a:cubicBezTo>
                <a:cubicBezTo>
                  <a:pt x="2224585" y="-3134"/>
                  <a:pt x="2313538" y="27389"/>
                  <a:pt x="2460752" y="0"/>
                </a:cubicBezTo>
                <a:cubicBezTo>
                  <a:pt x="2607966" y="-27389"/>
                  <a:pt x="3000425" y="46562"/>
                  <a:pt x="3281003" y="0"/>
                </a:cubicBezTo>
                <a:cubicBezTo>
                  <a:pt x="3561581" y="-46562"/>
                  <a:pt x="3495268" y="9372"/>
                  <a:pt x="3632539" y="0"/>
                </a:cubicBezTo>
                <a:cubicBezTo>
                  <a:pt x="3769810" y="-9372"/>
                  <a:pt x="4114865" y="71691"/>
                  <a:pt x="4452789" y="0"/>
                </a:cubicBezTo>
                <a:cubicBezTo>
                  <a:pt x="4790713" y="-71691"/>
                  <a:pt x="4884560" y="48689"/>
                  <a:pt x="5273040" y="0"/>
                </a:cubicBezTo>
                <a:cubicBezTo>
                  <a:pt x="5661520" y="-48689"/>
                  <a:pt x="5589726" y="42024"/>
                  <a:pt x="5858934" y="0"/>
                </a:cubicBezTo>
                <a:cubicBezTo>
                  <a:pt x="6128142" y="-42024"/>
                  <a:pt x="6341650" y="27279"/>
                  <a:pt x="6679184" y="0"/>
                </a:cubicBezTo>
                <a:cubicBezTo>
                  <a:pt x="7016718" y="-27279"/>
                  <a:pt x="6960005" y="41792"/>
                  <a:pt x="7147899" y="0"/>
                </a:cubicBezTo>
                <a:cubicBezTo>
                  <a:pt x="7335794" y="-41792"/>
                  <a:pt x="7485501" y="14770"/>
                  <a:pt x="7616614" y="0"/>
                </a:cubicBezTo>
                <a:cubicBezTo>
                  <a:pt x="7747728" y="-14770"/>
                  <a:pt x="8005644" y="1652"/>
                  <a:pt x="8319686" y="0"/>
                </a:cubicBezTo>
                <a:cubicBezTo>
                  <a:pt x="8633728" y="-1652"/>
                  <a:pt x="8653126" y="44292"/>
                  <a:pt x="8788400" y="0"/>
                </a:cubicBezTo>
                <a:cubicBezTo>
                  <a:pt x="8923674" y="-44292"/>
                  <a:pt x="9438641" y="88511"/>
                  <a:pt x="9608651" y="0"/>
                </a:cubicBezTo>
                <a:cubicBezTo>
                  <a:pt x="9778661" y="-88511"/>
                  <a:pt x="10045189" y="90443"/>
                  <a:pt x="10428902" y="0"/>
                </a:cubicBezTo>
                <a:cubicBezTo>
                  <a:pt x="10812615" y="-90443"/>
                  <a:pt x="10770190" y="51743"/>
                  <a:pt x="11014795" y="0"/>
                </a:cubicBezTo>
                <a:cubicBezTo>
                  <a:pt x="11259400" y="-51743"/>
                  <a:pt x="11441118" y="23558"/>
                  <a:pt x="11717867" y="0"/>
                </a:cubicBezTo>
                <a:cubicBezTo>
                  <a:pt x="11719326" y="162948"/>
                  <a:pt x="11673291" y="283206"/>
                  <a:pt x="11717867" y="376802"/>
                </a:cubicBezTo>
                <a:cubicBezTo>
                  <a:pt x="11762443" y="470398"/>
                  <a:pt x="11691808" y="707353"/>
                  <a:pt x="11717867" y="815468"/>
                </a:cubicBezTo>
                <a:cubicBezTo>
                  <a:pt x="11743926" y="923583"/>
                  <a:pt x="11682904" y="1128631"/>
                  <a:pt x="11717867" y="1439723"/>
                </a:cubicBezTo>
                <a:cubicBezTo>
                  <a:pt x="11752830" y="1750815"/>
                  <a:pt x="11712226" y="1828310"/>
                  <a:pt x="11717867" y="1940251"/>
                </a:cubicBezTo>
                <a:cubicBezTo>
                  <a:pt x="11723508" y="2052192"/>
                  <a:pt x="11707791" y="2194095"/>
                  <a:pt x="11717867" y="2378917"/>
                </a:cubicBezTo>
                <a:cubicBezTo>
                  <a:pt x="11727943" y="2563739"/>
                  <a:pt x="11659197" y="2867029"/>
                  <a:pt x="11717867" y="3003172"/>
                </a:cubicBezTo>
                <a:cubicBezTo>
                  <a:pt x="11776537" y="3139316"/>
                  <a:pt x="11682353" y="3443332"/>
                  <a:pt x="11717867" y="3565564"/>
                </a:cubicBezTo>
                <a:cubicBezTo>
                  <a:pt x="11753381" y="3687796"/>
                  <a:pt x="11674888" y="4008649"/>
                  <a:pt x="11717867" y="4127955"/>
                </a:cubicBezTo>
                <a:cubicBezTo>
                  <a:pt x="11760846" y="4247261"/>
                  <a:pt x="11699538" y="4483296"/>
                  <a:pt x="11717867" y="4814073"/>
                </a:cubicBezTo>
                <a:cubicBezTo>
                  <a:pt x="11736196" y="5144850"/>
                  <a:pt x="11695553" y="5163895"/>
                  <a:pt x="11717867" y="5438328"/>
                </a:cubicBezTo>
                <a:cubicBezTo>
                  <a:pt x="11740181" y="5712762"/>
                  <a:pt x="11681028" y="5859084"/>
                  <a:pt x="11717867" y="6186309"/>
                </a:cubicBezTo>
                <a:cubicBezTo>
                  <a:pt x="11514185" y="6193045"/>
                  <a:pt x="11433724" y="6150719"/>
                  <a:pt x="11249152" y="6186309"/>
                </a:cubicBezTo>
                <a:cubicBezTo>
                  <a:pt x="11064581" y="6221899"/>
                  <a:pt x="11088007" y="6168227"/>
                  <a:pt x="11014795" y="6186309"/>
                </a:cubicBezTo>
                <a:cubicBezTo>
                  <a:pt x="10941583" y="6204391"/>
                  <a:pt x="10557479" y="6124180"/>
                  <a:pt x="10311723" y="6186309"/>
                </a:cubicBezTo>
                <a:cubicBezTo>
                  <a:pt x="10065967" y="6248438"/>
                  <a:pt x="10092554" y="6186020"/>
                  <a:pt x="9960187" y="6186309"/>
                </a:cubicBezTo>
                <a:cubicBezTo>
                  <a:pt x="9827820" y="6186598"/>
                  <a:pt x="9800699" y="6177070"/>
                  <a:pt x="9725830" y="6186309"/>
                </a:cubicBezTo>
                <a:cubicBezTo>
                  <a:pt x="9650961" y="6195548"/>
                  <a:pt x="9489565" y="6144876"/>
                  <a:pt x="9374294" y="6186309"/>
                </a:cubicBezTo>
                <a:cubicBezTo>
                  <a:pt x="9259023" y="6227742"/>
                  <a:pt x="8846333" y="6120464"/>
                  <a:pt x="8671222" y="6186309"/>
                </a:cubicBezTo>
                <a:cubicBezTo>
                  <a:pt x="8496111" y="6252154"/>
                  <a:pt x="8493945" y="6180468"/>
                  <a:pt x="8319686" y="6186309"/>
                </a:cubicBezTo>
                <a:cubicBezTo>
                  <a:pt x="8145427" y="6192150"/>
                  <a:pt x="8154294" y="6184944"/>
                  <a:pt x="8085328" y="6186309"/>
                </a:cubicBezTo>
                <a:cubicBezTo>
                  <a:pt x="8016362" y="6187674"/>
                  <a:pt x="7890909" y="6155799"/>
                  <a:pt x="7733792" y="6186309"/>
                </a:cubicBezTo>
                <a:cubicBezTo>
                  <a:pt x="7576675" y="6216819"/>
                  <a:pt x="7479820" y="6147925"/>
                  <a:pt x="7265078" y="6186309"/>
                </a:cubicBezTo>
                <a:cubicBezTo>
                  <a:pt x="7050336" y="6224693"/>
                  <a:pt x="6921259" y="6168117"/>
                  <a:pt x="6679184" y="6186309"/>
                </a:cubicBezTo>
                <a:cubicBezTo>
                  <a:pt x="6437109" y="6204501"/>
                  <a:pt x="6466718" y="6150315"/>
                  <a:pt x="6327648" y="6186309"/>
                </a:cubicBezTo>
                <a:cubicBezTo>
                  <a:pt x="6188578" y="6222303"/>
                  <a:pt x="5897387" y="6091322"/>
                  <a:pt x="5507397" y="6186309"/>
                </a:cubicBezTo>
                <a:cubicBezTo>
                  <a:pt x="5117407" y="6281296"/>
                  <a:pt x="5091846" y="6151220"/>
                  <a:pt x="4921504" y="6186309"/>
                </a:cubicBezTo>
                <a:cubicBezTo>
                  <a:pt x="4751162" y="6221398"/>
                  <a:pt x="4370910" y="6161196"/>
                  <a:pt x="4101253" y="6186309"/>
                </a:cubicBezTo>
                <a:cubicBezTo>
                  <a:pt x="3831596" y="6211422"/>
                  <a:pt x="3616375" y="6106848"/>
                  <a:pt x="3398181" y="6186309"/>
                </a:cubicBezTo>
                <a:cubicBezTo>
                  <a:pt x="3179987" y="6265770"/>
                  <a:pt x="3048610" y="6133260"/>
                  <a:pt x="2929467" y="6186309"/>
                </a:cubicBezTo>
                <a:cubicBezTo>
                  <a:pt x="2810324" y="6239358"/>
                  <a:pt x="2569097" y="6170588"/>
                  <a:pt x="2226395" y="6186309"/>
                </a:cubicBezTo>
                <a:cubicBezTo>
                  <a:pt x="1883693" y="6202030"/>
                  <a:pt x="2046886" y="6152379"/>
                  <a:pt x="1874859" y="6186309"/>
                </a:cubicBezTo>
                <a:cubicBezTo>
                  <a:pt x="1702832" y="6220239"/>
                  <a:pt x="1484737" y="6166661"/>
                  <a:pt x="1288965" y="6186309"/>
                </a:cubicBezTo>
                <a:cubicBezTo>
                  <a:pt x="1093193" y="6205957"/>
                  <a:pt x="1134414" y="6167914"/>
                  <a:pt x="1054608" y="6186309"/>
                </a:cubicBezTo>
                <a:cubicBezTo>
                  <a:pt x="974802" y="6204704"/>
                  <a:pt x="393979" y="6176532"/>
                  <a:pt x="0" y="6186309"/>
                </a:cubicBezTo>
                <a:cubicBezTo>
                  <a:pt x="-48756" y="5960076"/>
                  <a:pt x="38502" y="5855544"/>
                  <a:pt x="0" y="5623917"/>
                </a:cubicBezTo>
                <a:cubicBezTo>
                  <a:pt x="-38502" y="5392290"/>
                  <a:pt x="3088" y="5266267"/>
                  <a:pt x="0" y="4999662"/>
                </a:cubicBezTo>
                <a:cubicBezTo>
                  <a:pt x="-3088" y="4733058"/>
                  <a:pt x="57263" y="4675008"/>
                  <a:pt x="0" y="4375408"/>
                </a:cubicBezTo>
                <a:cubicBezTo>
                  <a:pt x="-57263" y="4075808"/>
                  <a:pt x="44029" y="4060726"/>
                  <a:pt x="0" y="3936742"/>
                </a:cubicBezTo>
                <a:cubicBezTo>
                  <a:pt x="-44029" y="3812758"/>
                  <a:pt x="41757" y="3435164"/>
                  <a:pt x="0" y="3250624"/>
                </a:cubicBezTo>
                <a:cubicBezTo>
                  <a:pt x="-41757" y="3066084"/>
                  <a:pt x="2667" y="2876732"/>
                  <a:pt x="0" y="2688232"/>
                </a:cubicBezTo>
                <a:cubicBezTo>
                  <a:pt x="-2667" y="2499732"/>
                  <a:pt x="17299" y="2446505"/>
                  <a:pt x="0" y="2311430"/>
                </a:cubicBezTo>
                <a:cubicBezTo>
                  <a:pt x="-17299" y="2176355"/>
                  <a:pt x="5071" y="1904104"/>
                  <a:pt x="0" y="1749038"/>
                </a:cubicBezTo>
                <a:cubicBezTo>
                  <a:pt x="-5071" y="1593972"/>
                  <a:pt x="54670" y="1403472"/>
                  <a:pt x="0" y="1248510"/>
                </a:cubicBezTo>
                <a:cubicBezTo>
                  <a:pt x="-54670" y="1093548"/>
                  <a:pt x="25463" y="882622"/>
                  <a:pt x="0" y="747981"/>
                </a:cubicBezTo>
                <a:cubicBezTo>
                  <a:pt x="-25463" y="613340"/>
                  <a:pt x="25546" y="164116"/>
                  <a:pt x="0" y="0"/>
                </a:cubicBezTo>
                <a:close/>
              </a:path>
            </a:pathLst>
          </a:custGeom>
          <a:solidFill>
            <a:schemeClr val="bg1"/>
          </a:solidFill>
          <a:ln w="28575">
            <a:solidFill>
              <a:schemeClr val="tx1"/>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txBody>
          <a:bodyPr wrap="square" rtlCol="0">
            <a:spAutoFit/>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8" name="Snip Same-side Corner of Rectangle 7">
            <a:extLst>
              <a:ext uri="{FF2B5EF4-FFF2-40B4-BE49-F238E27FC236}">
                <a16:creationId xmlns:a16="http://schemas.microsoft.com/office/drawing/2014/main" id="{09CD911C-E32D-FD46-8BBE-B416F36B07EC}"/>
              </a:ext>
            </a:extLst>
          </p:cNvPr>
          <p:cNvSpPr/>
          <p:nvPr/>
        </p:nvSpPr>
        <p:spPr>
          <a:xfrm>
            <a:off x="2640181" y="74784"/>
            <a:ext cx="1957874" cy="450675"/>
          </a:xfrm>
          <a:custGeom>
            <a:avLst/>
            <a:gdLst>
              <a:gd name="connsiteX0" fmla="*/ 75114 w 1957874"/>
              <a:gd name="connsiteY0" fmla="*/ 0 h 450675"/>
              <a:gd name="connsiteX1" fmla="*/ 641510 w 1957874"/>
              <a:gd name="connsiteY1" fmla="*/ 0 h 450675"/>
              <a:gd name="connsiteX2" fmla="*/ 1244058 w 1957874"/>
              <a:gd name="connsiteY2" fmla="*/ 0 h 450675"/>
              <a:gd name="connsiteX3" fmla="*/ 1882760 w 1957874"/>
              <a:gd name="connsiteY3" fmla="*/ 0 h 450675"/>
              <a:gd name="connsiteX4" fmla="*/ 1957874 w 1957874"/>
              <a:gd name="connsiteY4" fmla="*/ 75114 h 450675"/>
              <a:gd name="connsiteX5" fmla="*/ 1957874 w 1957874"/>
              <a:gd name="connsiteY5" fmla="*/ 450675 h 450675"/>
              <a:gd name="connsiteX6" fmla="*/ 1957874 w 1957874"/>
              <a:gd name="connsiteY6" fmla="*/ 450675 h 450675"/>
              <a:gd name="connsiteX7" fmla="*/ 1305249 w 1957874"/>
              <a:gd name="connsiteY7" fmla="*/ 450675 h 450675"/>
              <a:gd name="connsiteX8" fmla="*/ 633046 w 1957874"/>
              <a:gd name="connsiteY8" fmla="*/ 450675 h 450675"/>
              <a:gd name="connsiteX9" fmla="*/ 0 w 1957874"/>
              <a:gd name="connsiteY9" fmla="*/ 450675 h 450675"/>
              <a:gd name="connsiteX10" fmla="*/ 0 w 1957874"/>
              <a:gd name="connsiteY10" fmla="*/ 450675 h 450675"/>
              <a:gd name="connsiteX11" fmla="*/ 0 w 1957874"/>
              <a:gd name="connsiteY11" fmla="*/ 75114 h 450675"/>
              <a:gd name="connsiteX12" fmla="*/ 75114 w 1957874"/>
              <a:gd name="connsiteY12" fmla="*/ 0 h 450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57874" h="450675" fill="none" extrusionOk="0">
                <a:moveTo>
                  <a:pt x="75114" y="0"/>
                </a:moveTo>
                <a:cubicBezTo>
                  <a:pt x="313115" y="22838"/>
                  <a:pt x="417382" y="-10053"/>
                  <a:pt x="641510" y="0"/>
                </a:cubicBezTo>
                <a:cubicBezTo>
                  <a:pt x="865638" y="10053"/>
                  <a:pt x="963576" y="-3670"/>
                  <a:pt x="1244058" y="0"/>
                </a:cubicBezTo>
                <a:cubicBezTo>
                  <a:pt x="1524540" y="3670"/>
                  <a:pt x="1636437" y="537"/>
                  <a:pt x="1882760" y="0"/>
                </a:cubicBezTo>
                <a:cubicBezTo>
                  <a:pt x="1909942" y="32351"/>
                  <a:pt x="1935458" y="47493"/>
                  <a:pt x="1957874" y="75114"/>
                </a:cubicBezTo>
                <a:cubicBezTo>
                  <a:pt x="1975653" y="236756"/>
                  <a:pt x="1975841" y="370769"/>
                  <a:pt x="1957874" y="450675"/>
                </a:cubicBezTo>
                <a:lnTo>
                  <a:pt x="1957874" y="450675"/>
                </a:lnTo>
                <a:cubicBezTo>
                  <a:pt x="1699334" y="437508"/>
                  <a:pt x="1606358" y="447241"/>
                  <a:pt x="1305249" y="450675"/>
                </a:cubicBezTo>
                <a:cubicBezTo>
                  <a:pt x="1004141" y="454109"/>
                  <a:pt x="908766" y="464476"/>
                  <a:pt x="633046" y="450675"/>
                </a:cubicBezTo>
                <a:cubicBezTo>
                  <a:pt x="357326" y="436874"/>
                  <a:pt x="214549" y="457724"/>
                  <a:pt x="0" y="450675"/>
                </a:cubicBezTo>
                <a:lnTo>
                  <a:pt x="0" y="450675"/>
                </a:lnTo>
                <a:cubicBezTo>
                  <a:pt x="8652" y="325805"/>
                  <a:pt x="-6307" y="204130"/>
                  <a:pt x="0" y="75114"/>
                </a:cubicBezTo>
                <a:cubicBezTo>
                  <a:pt x="17043" y="59356"/>
                  <a:pt x="49850" y="28581"/>
                  <a:pt x="75114" y="0"/>
                </a:cubicBezTo>
                <a:close/>
              </a:path>
              <a:path w="1957874" h="450675" stroke="0" extrusionOk="0">
                <a:moveTo>
                  <a:pt x="75114" y="0"/>
                </a:moveTo>
                <a:cubicBezTo>
                  <a:pt x="267814" y="6328"/>
                  <a:pt x="393703" y="-6876"/>
                  <a:pt x="659586" y="0"/>
                </a:cubicBezTo>
                <a:cubicBezTo>
                  <a:pt x="925469" y="6876"/>
                  <a:pt x="1071972" y="179"/>
                  <a:pt x="1225982" y="0"/>
                </a:cubicBezTo>
                <a:cubicBezTo>
                  <a:pt x="1379992" y="-179"/>
                  <a:pt x="1581974" y="-16267"/>
                  <a:pt x="1882760" y="0"/>
                </a:cubicBezTo>
                <a:cubicBezTo>
                  <a:pt x="1904009" y="16652"/>
                  <a:pt x="1926629" y="46715"/>
                  <a:pt x="1957874" y="75114"/>
                </a:cubicBezTo>
                <a:cubicBezTo>
                  <a:pt x="1972043" y="190529"/>
                  <a:pt x="1974763" y="299072"/>
                  <a:pt x="1957874" y="450675"/>
                </a:cubicBezTo>
                <a:lnTo>
                  <a:pt x="1957874" y="450675"/>
                </a:lnTo>
                <a:cubicBezTo>
                  <a:pt x="1730009" y="463583"/>
                  <a:pt x="1610011" y="454550"/>
                  <a:pt x="1285671" y="450675"/>
                </a:cubicBezTo>
                <a:cubicBezTo>
                  <a:pt x="961331" y="446800"/>
                  <a:pt x="785703" y="476164"/>
                  <a:pt x="652625" y="450675"/>
                </a:cubicBezTo>
                <a:cubicBezTo>
                  <a:pt x="519547" y="425186"/>
                  <a:pt x="146199" y="476454"/>
                  <a:pt x="0" y="450675"/>
                </a:cubicBezTo>
                <a:lnTo>
                  <a:pt x="0" y="450675"/>
                </a:lnTo>
                <a:cubicBezTo>
                  <a:pt x="-17344" y="280724"/>
                  <a:pt x="-868" y="236310"/>
                  <a:pt x="0" y="75114"/>
                </a:cubicBezTo>
                <a:cubicBezTo>
                  <a:pt x="24731" y="45493"/>
                  <a:pt x="43416" y="28335"/>
                  <a:pt x="75114" y="0"/>
                </a:cubicBezTo>
                <a:close/>
              </a:path>
            </a:pathLst>
          </a:custGeom>
          <a:solidFill>
            <a:srgbClr val="D883FF"/>
          </a:solidFill>
          <a:ln w="19050">
            <a:solidFill>
              <a:schemeClr val="tx1"/>
            </a:solidFill>
            <a:extLst>
              <a:ext uri="{C807C97D-BFC1-408E-A445-0C87EB9F89A2}">
                <ask:lineSketchStyleProps xmlns:ask="http://schemas.microsoft.com/office/drawing/2018/sketchyshapes" sd="2252096340">
                  <a:prstGeom prst="snip2Same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B3169A77-670C-8B44-B1C4-D4DB3D20F615}"/>
              </a:ext>
            </a:extLst>
          </p:cNvPr>
          <p:cNvSpPr txBox="1"/>
          <p:nvPr/>
        </p:nvSpPr>
        <p:spPr>
          <a:xfrm>
            <a:off x="7651516" y="39136"/>
            <a:ext cx="3700463" cy="461665"/>
          </a:xfrm>
          <a:prstGeom prst="rect">
            <a:avLst/>
          </a:prstGeom>
          <a:noFill/>
        </p:spPr>
        <p:txBody>
          <a:bodyPr wrap="square" rtlCol="0">
            <a:spAutoFit/>
          </a:bodyPr>
          <a:lstStyle/>
          <a:p>
            <a:r>
              <a:rPr lang="en-US" sz="2400" b="1" dirty="0" err="1">
                <a:latin typeface="Berlin Sans FB Demi" panose="020E0802020502020306" pitchFamily="34" charset="0"/>
                <a:ea typeface="ATypewriterForMe" panose="02000603000000000000" pitchFamily="2" charset="0"/>
              </a:rPr>
              <a:t>Analysing</a:t>
            </a:r>
            <a:r>
              <a:rPr lang="en-US" sz="2400" b="1" dirty="0">
                <a:latin typeface="Berlin Sans FB Demi" panose="020E0802020502020306" pitchFamily="34" charset="0"/>
                <a:ea typeface="ATypewriterForMe" panose="02000603000000000000" pitchFamily="2" charset="0"/>
              </a:rPr>
              <a:t> </a:t>
            </a:r>
          </a:p>
        </p:txBody>
      </p:sp>
      <p:sp>
        <p:nvSpPr>
          <p:cNvPr id="14" name="TextBox 13">
            <a:extLst>
              <a:ext uri="{FF2B5EF4-FFF2-40B4-BE49-F238E27FC236}">
                <a16:creationId xmlns:a16="http://schemas.microsoft.com/office/drawing/2014/main" id="{52E017E0-E2DC-5046-9547-F6FE752A166B}"/>
              </a:ext>
            </a:extLst>
          </p:cNvPr>
          <p:cNvSpPr txBox="1"/>
          <p:nvPr/>
        </p:nvSpPr>
        <p:spPr>
          <a:xfrm>
            <a:off x="-2840433" y="7726397"/>
            <a:ext cx="2020727" cy="2585323"/>
          </a:xfrm>
          <a:custGeom>
            <a:avLst/>
            <a:gdLst>
              <a:gd name="connsiteX0" fmla="*/ 0 w 11717867"/>
              <a:gd name="connsiteY0" fmla="*/ 0 h 6186309"/>
              <a:gd name="connsiteX1" fmla="*/ 468715 w 11717867"/>
              <a:gd name="connsiteY1" fmla="*/ 0 h 6186309"/>
              <a:gd name="connsiteX2" fmla="*/ 1171787 w 11717867"/>
              <a:gd name="connsiteY2" fmla="*/ 0 h 6186309"/>
              <a:gd name="connsiteX3" fmla="*/ 1640501 w 11717867"/>
              <a:gd name="connsiteY3" fmla="*/ 0 h 6186309"/>
              <a:gd name="connsiteX4" fmla="*/ 1874859 w 11717867"/>
              <a:gd name="connsiteY4" fmla="*/ 0 h 6186309"/>
              <a:gd name="connsiteX5" fmla="*/ 2343573 w 11717867"/>
              <a:gd name="connsiteY5" fmla="*/ 0 h 6186309"/>
              <a:gd name="connsiteX6" fmla="*/ 3046645 w 11717867"/>
              <a:gd name="connsiteY6" fmla="*/ 0 h 6186309"/>
              <a:gd name="connsiteX7" fmla="*/ 3866896 w 11717867"/>
              <a:gd name="connsiteY7" fmla="*/ 0 h 6186309"/>
              <a:gd name="connsiteX8" fmla="*/ 4101253 w 11717867"/>
              <a:gd name="connsiteY8" fmla="*/ 0 h 6186309"/>
              <a:gd name="connsiteX9" fmla="*/ 4335611 w 11717867"/>
              <a:gd name="connsiteY9" fmla="*/ 0 h 6186309"/>
              <a:gd name="connsiteX10" fmla="*/ 5155861 w 11717867"/>
              <a:gd name="connsiteY10" fmla="*/ 0 h 6186309"/>
              <a:gd name="connsiteX11" fmla="*/ 5390219 w 11717867"/>
              <a:gd name="connsiteY11" fmla="*/ 0 h 6186309"/>
              <a:gd name="connsiteX12" fmla="*/ 5976112 w 11717867"/>
              <a:gd name="connsiteY12" fmla="*/ 0 h 6186309"/>
              <a:gd name="connsiteX13" fmla="*/ 6327648 w 11717867"/>
              <a:gd name="connsiteY13" fmla="*/ 0 h 6186309"/>
              <a:gd name="connsiteX14" fmla="*/ 6679184 w 11717867"/>
              <a:gd name="connsiteY14" fmla="*/ 0 h 6186309"/>
              <a:gd name="connsiteX15" fmla="*/ 7030720 w 11717867"/>
              <a:gd name="connsiteY15" fmla="*/ 0 h 6186309"/>
              <a:gd name="connsiteX16" fmla="*/ 7382256 w 11717867"/>
              <a:gd name="connsiteY16" fmla="*/ 0 h 6186309"/>
              <a:gd name="connsiteX17" fmla="*/ 7850971 w 11717867"/>
              <a:gd name="connsiteY17" fmla="*/ 0 h 6186309"/>
              <a:gd name="connsiteX18" fmla="*/ 8202507 w 11717867"/>
              <a:gd name="connsiteY18" fmla="*/ 0 h 6186309"/>
              <a:gd name="connsiteX19" fmla="*/ 8671222 w 11717867"/>
              <a:gd name="connsiteY19" fmla="*/ 0 h 6186309"/>
              <a:gd name="connsiteX20" fmla="*/ 9374294 w 11717867"/>
              <a:gd name="connsiteY20" fmla="*/ 0 h 6186309"/>
              <a:gd name="connsiteX21" fmla="*/ 9725830 w 11717867"/>
              <a:gd name="connsiteY21" fmla="*/ 0 h 6186309"/>
              <a:gd name="connsiteX22" fmla="*/ 9960187 w 11717867"/>
              <a:gd name="connsiteY22" fmla="*/ 0 h 6186309"/>
              <a:gd name="connsiteX23" fmla="*/ 10780438 w 11717867"/>
              <a:gd name="connsiteY23" fmla="*/ 0 h 6186309"/>
              <a:gd name="connsiteX24" fmla="*/ 11014795 w 11717867"/>
              <a:gd name="connsiteY24" fmla="*/ 0 h 6186309"/>
              <a:gd name="connsiteX25" fmla="*/ 11717867 w 11717867"/>
              <a:gd name="connsiteY25" fmla="*/ 0 h 6186309"/>
              <a:gd name="connsiteX26" fmla="*/ 11717867 w 11717867"/>
              <a:gd name="connsiteY26" fmla="*/ 376802 h 6186309"/>
              <a:gd name="connsiteX27" fmla="*/ 11717867 w 11717867"/>
              <a:gd name="connsiteY27" fmla="*/ 939194 h 6186309"/>
              <a:gd name="connsiteX28" fmla="*/ 11717867 w 11717867"/>
              <a:gd name="connsiteY28" fmla="*/ 1563449 h 6186309"/>
              <a:gd name="connsiteX29" fmla="*/ 11717867 w 11717867"/>
              <a:gd name="connsiteY29" fmla="*/ 2063978 h 6186309"/>
              <a:gd name="connsiteX30" fmla="*/ 11717867 w 11717867"/>
              <a:gd name="connsiteY30" fmla="*/ 2502643 h 6186309"/>
              <a:gd name="connsiteX31" fmla="*/ 11717867 w 11717867"/>
              <a:gd name="connsiteY31" fmla="*/ 2941309 h 6186309"/>
              <a:gd name="connsiteX32" fmla="*/ 11717867 w 11717867"/>
              <a:gd name="connsiteY32" fmla="*/ 3565564 h 6186309"/>
              <a:gd name="connsiteX33" fmla="*/ 11717867 w 11717867"/>
              <a:gd name="connsiteY33" fmla="*/ 3942366 h 6186309"/>
              <a:gd name="connsiteX34" fmla="*/ 11717867 w 11717867"/>
              <a:gd name="connsiteY34" fmla="*/ 4442895 h 6186309"/>
              <a:gd name="connsiteX35" fmla="*/ 11717867 w 11717867"/>
              <a:gd name="connsiteY35" fmla="*/ 5005286 h 6186309"/>
              <a:gd name="connsiteX36" fmla="*/ 11717867 w 11717867"/>
              <a:gd name="connsiteY36" fmla="*/ 5443952 h 6186309"/>
              <a:gd name="connsiteX37" fmla="*/ 11717867 w 11717867"/>
              <a:gd name="connsiteY37" fmla="*/ 6186309 h 6186309"/>
              <a:gd name="connsiteX38" fmla="*/ 11483510 w 11717867"/>
              <a:gd name="connsiteY38" fmla="*/ 6186309 h 6186309"/>
              <a:gd name="connsiteX39" fmla="*/ 11249152 w 11717867"/>
              <a:gd name="connsiteY39" fmla="*/ 6186309 h 6186309"/>
              <a:gd name="connsiteX40" fmla="*/ 10428902 w 11717867"/>
              <a:gd name="connsiteY40" fmla="*/ 6186309 h 6186309"/>
              <a:gd name="connsiteX41" fmla="*/ 9960187 w 11717867"/>
              <a:gd name="connsiteY41" fmla="*/ 6186309 h 6186309"/>
              <a:gd name="connsiteX42" fmla="*/ 9139936 w 11717867"/>
              <a:gd name="connsiteY42" fmla="*/ 6186309 h 6186309"/>
              <a:gd name="connsiteX43" fmla="*/ 8554043 w 11717867"/>
              <a:gd name="connsiteY43" fmla="*/ 6186309 h 6186309"/>
              <a:gd name="connsiteX44" fmla="*/ 8319686 w 11717867"/>
              <a:gd name="connsiteY44" fmla="*/ 6186309 h 6186309"/>
              <a:gd name="connsiteX45" fmla="*/ 7968150 w 11717867"/>
              <a:gd name="connsiteY45" fmla="*/ 6186309 h 6186309"/>
              <a:gd name="connsiteX46" fmla="*/ 7499435 w 11717867"/>
              <a:gd name="connsiteY46" fmla="*/ 6186309 h 6186309"/>
              <a:gd name="connsiteX47" fmla="*/ 6796363 w 11717867"/>
              <a:gd name="connsiteY47" fmla="*/ 6186309 h 6186309"/>
              <a:gd name="connsiteX48" fmla="*/ 6093291 w 11717867"/>
              <a:gd name="connsiteY48" fmla="*/ 6186309 h 6186309"/>
              <a:gd name="connsiteX49" fmla="*/ 5507397 w 11717867"/>
              <a:gd name="connsiteY49" fmla="*/ 6186309 h 6186309"/>
              <a:gd name="connsiteX50" fmla="*/ 5038683 w 11717867"/>
              <a:gd name="connsiteY50" fmla="*/ 6186309 h 6186309"/>
              <a:gd name="connsiteX51" fmla="*/ 4218432 w 11717867"/>
              <a:gd name="connsiteY51" fmla="*/ 6186309 h 6186309"/>
              <a:gd name="connsiteX52" fmla="*/ 3632539 w 11717867"/>
              <a:gd name="connsiteY52" fmla="*/ 6186309 h 6186309"/>
              <a:gd name="connsiteX53" fmla="*/ 3281003 w 11717867"/>
              <a:gd name="connsiteY53" fmla="*/ 6186309 h 6186309"/>
              <a:gd name="connsiteX54" fmla="*/ 2929467 w 11717867"/>
              <a:gd name="connsiteY54" fmla="*/ 6186309 h 6186309"/>
              <a:gd name="connsiteX55" fmla="*/ 2695109 w 11717867"/>
              <a:gd name="connsiteY55" fmla="*/ 6186309 h 6186309"/>
              <a:gd name="connsiteX56" fmla="*/ 2109216 w 11717867"/>
              <a:gd name="connsiteY56" fmla="*/ 6186309 h 6186309"/>
              <a:gd name="connsiteX57" fmla="*/ 1757680 w 11717867"/>
              <a:gd name="connsiteY57" fmla="*/ 6186309 h 6186309"/>
              <a:gd name="connsiteX58" fmla="*/ 937429 w 11717867"/>
              <a:gd name="connsiteY58" fmla="*/ 6186309 h 6186309"/>
              <a:gd name="connsiteX59" fmla="*/ 0 w 11717867"/>
              <a:gd name="connsiteY59" fmla="*/ 6186309 h 6186309"/>
              <a:gd name="connsiteX60" fmla="*/ 0 w 11717867"/>
              <a:gd name="connsiteY60" fmla="*/ 5685780 h 6186309"/>
              <a:gd name="connsiteX61" fmla="*/ 0 w 11717867"/>
              <a:gd name="connsiteY61" fmla="*/ 5061526 h 6186309"/>
              <a:gd name="connsiteX62" fmla="*/ 0 w 11717867"/>
              <a:gd name="connsiteY62" fmla="*/ 4684723 h 6186309"/>
              <a:gd name="connsiteX63" fmla="*/ 0 w 11717867"/>
              <a:gd name="connsiteY63" fmla="*/ 4246058 h 6186309"/>
              <a:gd name="connsiteX64" fmla="*/ 0 w 11717867"/>
              <a:gd name="connsiteY64" fmla="*/ 3621803 h 6186309"/>
              <a:gd name="connsiteX65" fmla="*/ 0 w 11717867"/>
              <a:gd name="connsiteY65" fmla="*/ 2935685 h 6186309"/>
              <a:gd name="connsiteX66" fmla="*/ 0 w 11717867"/>
              <a:gd name="connsiteY66" fmla="*/ 2249567 h 6186309"/>
              <a:gd name="connsiteX67" fmla="*/ 0 w 11717867"/>
              <a:gd name="connsiteY67" fmla="*/ 1687175 h 6186309"/>
              <a:gd name="connsiteX68" fmla="*/ 0 w 11717867"/>
              <a:gd name="connsiteY68" fmla="*/ 1186647 h 6186309"/>
              <a:gd name="connsiteX69" fmla="*/ 0 w 11717867"/>
              <a:gd name="connsiteY69" fmla="*/ 624255 h 6186309"/>
              <a:gd name="connsiteX70" fmla="*/ 0 w 11717867"/>
              <a:gd name="connsiteY70" fmla="*/ 0 h 6186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11717867" h="6186309" fill="none" extrusionOk="0">
                <a:moveTo>
                  <a:pt x="0" y="0"/>
                </a:moveTo>
                <a:cubicBezTo>
                  <a:pt x="100632" y="-52013"/>
                  <a:pt x="323942" y="38274"/>
                  <a:pt x="468715" y="0"/>
                </a:cubicBezTo>
                <a:cubicBezTo>
                  <a:pt x="613488" y="-38274"/>
                  <a:pt x="908838" y="16014"/>
                  <a:pt x="1171787" y="0"/>
                </a:cubicBezTo>
                <a:cubicBezTo>
                  <a:pt x="1434736" y="-16014"/>
                  <a:pt x="1433733" y="5100"/>
                  <a:pt x="1640501" y="0"/>
                </a:cubicBezTo>
                <a:cubicBezTo>
                  <a:pt x="1847269" y="-5100"/>
                  <a:pt x="1788165" y="20431"/>
                  <a:pt x="1874859" y="0"/>
                </a:cubicBezTo>
                <a:cubicBezTo>
                  <a:pt x="1961553" y="-20431"/>
                  <a:pt x="2235414" y="4650"/>
                  <a:pt x="2343573" y="0"/>
                </a:cubicBezTo>
                <a:cubicBezTo>
                  <a:pt x="2451732" y="-4650"/>
                  <a:pt x="2695912" y="45725"/>
                  <a:pt x="3046645" y="0"/>
                </a:cubicBezTo>
                <a:cubicBezTo>
                  <a:pt x="3397378" y="-45725"/>
                  <a:pt x="3634047" y="2107"/>
                  <a:pt x="3866896" y="0"/>
                </a:cubicBezTo>
                <a:cubicBezTo>
                  <a:pt x="4099745" y="-2107"/>
                  <a:pt x="4000423" y="4928"/>
                  <a:pt x="4101253" y="0"/>
                </a:cubicBezTo>
                <a:cubicBezTo>
                  <a:pt x="4202083" y="-4928"/>
                  <a:pt x="4276206" y="23158"/>
                  <a:pt x="4335611" y="0"/>
                </a:cubicBezTo>
                <a:cubicBezTo>
                  <a:pt x="4395016" y="-23158"/>
                  <a:pt x="4940005" y="13697"/>
                  <a:pt x="5155861" y="0"/>
                </a:cubicBezTo>
                <a:cubicBezTo>
                  <a:pt x="5371717" y="-13697"/>
                  <a:pt x="5315193" y="27135"/>
                  <a:pt x="5390219" y="0"/>
                </a:cubicBezTo>
                <a:cubicBezTo>
                  <a:pt x="5465245" y="-27135"/>
                  <a:pt x="5707139" y="66631"/>
                  <a:pt x="5976112" y="0"/>
                </a:cubicBezTo>
                <a:cubicBezTo>
                  <a:pt x="6245085" y="-66631"/>
                  <a:pt x="6164351" y="17343"/>
                  <a:pt x="6327648" y="0"/>
                </a:cubicBezTo>
                <a:cubicBezTo>
                  <a:pt x="6490945" y="-17343"/>
                  <a:pt x="6558954" y="22099"/>
                  <a:pt x="6679184" y="0"/>
                </a:cubicBezTo>
                <a:cubicBezTo>
                  <a:pt x="6799414" y="-22099"/>
                  <a:pt x="6930156" y="28033"/>
                  <a:pt x="7030720" y="0"/>
                </a:cubicBezTo>
                <a:cubicBezTo>
                  <a:pt x="7131284" y="-28033"/>
                  <a:pt x="7259178" y="27106"/>
                  <a:pt x="7382256" y="0"/>
                </a:cubicBezTo>
                <a:cubicBezTo>
                  <a:pt x="7505334" y="-27106"/>
                  <a:pt x="7674942" y="1979"/>
                  <a:pt x="7850971" y="0"/>
                </a:cubicBezTo>
                <a:cubicBezTo>
                  <a:pt x="8027001" y="-1979"/>
                  <a:pt x="8066014" y="10642"/>
                  <a:pt x="8202507" y="0"/>
                </a:cubicBezTo>
                <a:cubicBezTo>
                  <a:pt x="8339000" y="-10642"/>
                  <a:pt x="8468036" y="26395"/>
                  <a:pt x="8671222" y="0"/>
                </a:cubicBezTo>
                <a:cubicBezTo>
                  <a:pt x="8874408" y="-26395"/>
                  <a:pt x="9228838" y="19617"/>
                  <a:pt x="9374294" y="0"/>
                </a:cubicBezTo>
                <a:cubicBezTo>
                  <a:pt x="9519750" y="-19617"/>
                  <a:pt x="9630359" y="8862"/>
                  <a:pt x="9725830" y="0"/>
                </a:cubicBezTo>
                <a:cubicBezTo>
                  <a:pt x="9821301" y="-8862"/>
                  <a:pt x="9886090" y="11556"/>
                  <a:pt x="9960187" y="0"/>
                </a:cubicBezTo>
                <a:cubicBezTo>
                  <a:pt x="10034284" y="-11556"/>
                  <a:pt x="10414133" y="36977"/>
                  <a:pt x="10780438" y="0"/>
                </a:cubicBezTo>
                <a:cubicBezTo>
                  <a:pt x="11146743" y="-36977"/>
                  <a:pt x="10952554" y="4149"/>
                  <a:pt x="11014795" y="0"/>
                </a:cubicBezTo>
                <a:cubicBezTo>
                  <a:pt x="11077036" y="-4149"/>
                  <a:pt x="11558968" y="17296"/>
                  <a:pt x="11717867" y="0"/>
                </a:cubicBezTo>
                <a:cubicBezTo>
                  <a:pt x="11731231" y="161855"/>
                  <a:pt x="11715819" y="275617"/>
                  <a:pt x="11717867" y="376802"/>
                </a:cubicBezTo>
                <a:cubicBezTo>
                  <a:pt x="11719915" y="477987"/>
                  <a:pt x="11658700" y="794284"/>
                  <a:pt x="11717867" y="939194"/>
                </a:cubicBezTo>
                <a:cubicBezTo>
                  <a:pt x="11777034" y="1084104"/>
                  <a:pt x="11653704" y="1271348"/>
                  <a:pt x="11717867" y="1563449"/>
                </a:cubicBezTo>
                <a:cubicBezTo>
                  <a:pt x="11782030" y="1855551"/>
                  <a:pt x="11708135" y="1912194"/>
                  <a:pt x="11717867" y="2063978"/>
                </a:cubicBezTo>
                <a:cubicBezTo>
                  <a:pt x="11727599" y="2215762"/>
                  <a:pt x="11717220" y="2401775"/>
                  <a:pt x="11717867" y="2502643"/>
                </a:cubicBezTo>
                <a:cubicBezTo>
                  <a:pt x="11718514" y="2603512"/>
                  <a:pt x="11671316" y="2786468"/>
                  <a:pt x="11717867" y="2941309"/>
                </a:cubicBezTo>
                <a:cubicBezTo>
                  <a:pt x="11764418" y="3096150"/>
                  <a:pt x="11700662" y="3426010"/>
                  <a:pt x="11717867" y="3565564"/>
                </a:cubicBezTo>
                <a:cubicBezTo>
                  <a:pt x="11735072" y="3705118"/>
                  <a:pt x="11698864" y="3813525"/>
                  <a:pt x="11717867" y="3942366"/>
                </a:cubicBezTo>
                <a:cubicBezTo>
                  <a:pt x="11736870" y="4071207"/>
                  <a:pt x="11685752" y="4220935"/>
                  <a:pt x="11717867" y="4442895"/>
                </a:cubicBezTo>
                <a:cubicBezTo>
                  <a:pt x="11749982" y="4664855"/>
                  <a:pt x="11671637" y="4830976"/>
                  <a:pt x="11717867" y="5005286"/>
                </a:cubicBezTo>
                <a:cubicBezTo>
                  <a:pt x="11764097" y="5179596"/>
                  <a:pt x="11694447" y="5338664"/>
                  <a:pt x="11717867" y="5443952"/>
                </a:cubicBezTo>
                <a:cubicBezTo>
                  <a:pt x="11741287" y="5549240"/>
                  <a:pt x="11660601" y="5976704"/>
                  <a:pt x="11717867" y="6186309"/>
                </a:cubicBezTo>
                <a:cubicBezTo>
                  <a:pt x="11603021" y="6202034"/>
                  <a:pt x="11583745" y="6183075"/>
                  <a:pt x="11483510" y="6186309"/>
                </a:cubicBezTo>
                <a:cubicBezTo>
                  <a:pt x="11383275" y="6189543"/>
                  <a:pt x="11310392" y="6181642"/>
                  <a:pt x="11249152" y="6186309"/>
                </a:cubicBezTo>
                <a:cubicBezTo>
                  <a:pt x="11187912" y="6190976"/>
                  <a:pt x="10692336" y="6122196"/>
                  <a:pt x="10428902" y="6186309"/>
                </a:cubicBezTo>
                <a:cubicBezTo>
                  <a:pt x="10165468" y="6250422"/>
                  <a:pt x="10085395" y="6149338"/>
                  <a:pt x="9960187" y="6186309"/>
                </a:cubicBezTo>
                <a:cubicBezTo>
                  <a:pt x="9834979" y="6223280"/>
                  <a:pt x="9524931" y="6123038"/>
                  <a:pt x="9139936" y="6186309"/>
                </a:cubicBezTo>
                <a:cubicBezTo>
                  <a:pt x="8754941" y="6249580"/>
                  <a:pt x="8698923" y="6118075"/>
                  <a:pt x="8554043" y="6186309"/>
                </a:cubicBezTo>
                <a:cubicBezTo>
                  <a:pt x="8409163" y="6254543"/>
                  <a:pt x="8421981" y="6177968"/>
                  <a:pt x="8319686" y="6186309"/>
                </a:cubicBezTo>
                <a:cubicBezTo>
                  <a:pt x="8217391" y="6194650"/>
                  <a:pt x="8126173" y="6176422"/>
                  <a:pt x="7968150" y="6186309"/>
                </a:cubicBezTo>
                <a:cubicBezTo>
                  <a:pt x="7810127" y="6196196"/>
                  <a:pt x="7696204" y="6159318"/>
                  <a:pt x="7499435" y="6186309"/>
                </a:cubicBezTo>
                <a:cubicBezTo>
                  <a:pt x="7302667" y="6213300"/>
                  <a:pt x="7135065" y="6143195"/>
                  <a:pt x="6796363" y="6186309"/>
                </a:cubicBezTo>
                <a:cubicBezTo>
                  <a:pt x="6457661" y="6229423"/>
                  <a:pt x="6346060" y="6146933"/>
                  <a:pt x="6093291" y="6186309"/>
                </a:cubicBezTo>
                <a:cubicBezTo>
                  <a:pt x="5840522" y="6225685"/>
                  <a:pt x="5684602" y="6153721"/>
                  <a:pt x="5507397" y="6186309"/>
                </a:cubicBezTo>
                <a:cubicBezTo>
                  <a:pt x="5330192" y="6218897"/>
                  <a:pt x="5155158" y="6180209"/>
                  <a:pt x="5038683" y="6186309"/>
                </a:cubicBezTo>
                <a:cubicBezTo>
                  <a:pt x="4922208" y="6192409"/>
                  <a:pt x="4508549" y="6175966"/>
                  <a:pt x="4218432" y="6186309"/>
                </a:cubicBezTo>
                <a:cubicBezTo>
                  <a:pt x="3928315" y="6196652"/>
                  <a:pt x="3914672" y="6122446"/>
                  <a:pt x="3632539" y="6186309"/>
                </a:cubicBezTo>
                <a:cubicBezTo>
                  <a:pt x="3350406" y="6250172"/>
                  <a:pt x="3366395" y="6147070"/>
                  <a:pt x="3281003" y="6186309"/>
                </a:cubicBezTo>
                <a:cubicBezTo>
                  <a:pt x="3195611" y="6225548"/>
                  <a:pt x="3037940" y="6174849"/>
                  <a:pt x="2929467" y="6186309"/>
                </a:cubicBezTo>
                <a:cubicBezTo>
                  <a:pt x="2820994" y="6197769"/>
                  <a:pt x="2754173" y="6182344"/>
                  <a:pt x="2695109" y="6186309"/>
                </a:cubicBezTo>
                <a:cubicBezTo>
                  <a:pt x="2636045" y="6190274"/>
                  <a:pt x="2252048" y="6140696"/>
                  <a:pt x="2109216" y="6186309"/>
                </a:cubicBezTo>
                <a:cubicBezTo>
                  <a:pt x="1966384" y="6231922"/>
                  <a:pt x="1886401" y="6161546"/>
                  <a:pt x="1757680" y="6186309"/>
                </a:cubicBezTo>
                <a:cubicBezTo>
                  <a:pt x="1628959" y="6211072"/>
                  <a:pt x="1221134" y="6153880"/>
                  <a:pt x="937429" y="6186309"/>
                </a:cubicBezTo>
                <a:cubicBezTo>
                  <a:pt x="653724" y="6218738"/>
                  <a:pt x="376095" y="6079604"/>
                  <a:pt x="0" y="6186309"/>
                </a:cubicBezTo>
                <a:cubicBezTo>
                  <a:pt x="-50200" y="6058963"/>
                  <a:pt x="41075" y="5865151"/>
                  <a:pt x="0" y="5685780"/>
                </a:cubicBezTo>
                <a:cubicBezTo>
                  <a:pt x="-41075" y="5506409"/>
                  <a:pt x="35684" y="5254538"/>
                  <a:pt x="0" y="5061526"/>
                </a:cubicBezTo>
                <a:cubicBezTo>
                  <a:pt x="-35684" y="4868514"/>
                  <a:pt x="43823" y="4781733"/>
                  <a:pt x="0" y="4684723"/>
                </a:cubicBezTo>
                <a:cubicBezTo>
                  <a:pt x="-43823" y="4587713"/>
                  <a:pt x="11333" y="4444942"/>
                  <a:pt x="0" y="4246058"/>
                </a:cubicBezTo>
                <a:cubicBezTo>
                  <a:pt x="-11333" y="4047174"/>
                  <a:pt x="62712" y="3875224"/>
                  <a:pt x="0" y="3621803"/>
                </a:cubicBezTo>
                <a:cubicBezTo>
                  <a:pt x="-62712" y="3368383"/>
                  <a:pt x="70958" y="3278416"/>
                  <a:pt x="0" y="2935685"/>
                </a:cubicBezTo>
                <a:cubicBezTo>
                  <a:pt x="-70958" y="2592954"/>
                  <a:pt x="60493" y="2498218"/>
                  <a:pt x="0" y="2249567"/>
                </a:cubicBezTo>
                <a:cubicBezTo>
                  <a:pt x="-60493" y="2000916"/>
                  <a:pt x="46048" y="1934838"/>
                  <a:pt x="0" y="1687175"/>
                </a:cubicBezTo>
                <a:cubicBezTo>
                  <a:pt x="-46048" y="1439512"/>
                  <a:pt x="41422" y="1416711"/>
                  <a:pt x="0" y="1186647"/>
                </a:cubicBezTo>
                <a:cubicBezTo>
                  <a:pt x="-41422" y="956583"/>
                  <a:pt x="49791" y="836445"/>
                  <a:pt x="0" y="624255"/>
                </a:cubicBezTo>
                <a:cubicBezTo>
                  <a:pt x="-49791" y="412065"/>
                  <a:pt x="59959" y="237809"/>
                  <a:pt x="0" y="0"/>
                </a:cubicBezTo>
                <a:close/>
              </a:path>
              <a:path w="11717867" h="6186309" stroke="0" extrusionOk="0">
                <a:moveTo>
                  <a:pt x="0" y="0"/>
                </a:moveTo>
                <a:cubicBezTo>
                  <a:pt x="161057" y="-1632"/>
                  <a:pt x="236580" y="35146"/>
                  <a:pt x="468715" y="0"/>
                </a:cubicBezTo>
                <a:cubicBezTo>
                  <a:pt x="700850" y="-35146"/>
                  <a:pt x="602876" y="19500"/>
                  <a:pt x="703072" y="0"/>
                </a:cubicBezTo>
                <a:cubicBezTo>
                  <a:pt x="803268" y="-19500"/>
                  <a:pt x="1234012" y="7152"/>
                  <a:pt x="1523323" y="0"/>
                </a:cubicBezTo>
                <a:cubicBezTo>
                  <a:pt x="1812634" y="-7152"/>
                  <a:pt x="1759489" y="3134"/>
                  <a:pt x="1992037" y="0"/>
                </a:cubicBezTo>
                <a:cubicBezTo>
                  <a:pt x="2224585" y="-3134"/>
                  <a:pt x="2313538" y="27389"/>
                  <a:pt x="2460752" y="0"/>
                </a:cubicBezTo>
                <a:cubicBezTo>
                  <a:pt x="2607966" y="-27389"/>
                  <a:pt x="3000425" y="46562"/>
                  <a:pt x="3281003" y="0"/>
                </a:cubicBezTo>
                <a:cubicBezTo>
                  <a:pt x="3561581" y="-46562"/>
                  <a:pt x="3495268" y="9372"/>
                  <a:pt x="3632539" y="0"/>
                </a:cubicBezTo>
                <a:cubicBezTo>
                  <a:pt x="3769810" y="-9372"/>
                  <a:pt x="4114865" y="71691"/>
                  <a:pt x="4452789" y="0"/>
                </a:cubicBezTo>
                <a:cubicBezTo>
                  <a:pt x="4790713" y="-71691"/>
                  <a:pt x="4884560" y="48689"/>
                  <a:pt x="5273040" y="0"/>
                </a:cubicBezTo>
                <a:cubicBezTo>
                  <a:pt x="5661520" y="-48689"/>
                  <a:pt x="5589726" y="42024"/>
                  <a:pt x="5858934" y="0"/>
                </a:cubicBezTo>
                <a:cubicBezTo>
                  <a:pt x="6128142" y="-42024"/>
                  <a:pt x="6341650" y="27279"/>
                  <a:pt x="6679184" y="0"/>
                </a:cubicBezTo>
                <a:cubicBezTo>
                  <a:pt x="7016718" y="-27279"/>
                  <a:pt x="6960005" y="41792"/>
                  <a:pt x="7147899" y="0"/>
                </a:cubicBezTo>
                <a:cubicBezTo>
                  <a:pt x="7335794" y="-41792"/>
                  <a:pt x="7485501" y="14770"/>
                  <a:pt x="7616614" y="0"/>
                </a:cubicBezTo>
                <a:cubicBezTo>
                  <a:pt x="7747728" y="-14770"/>
                  <a:pt x="8005644" y="1652"/>
                  <a:pt x="8319686" y="0"/>
                </a:cubicBezTo>
                <a:cubicBezTo>
                  <a:pt x="8633728" y="-1652"/>
                  <a:pt x="8653126" y="44292"/>
                  <a:pt x="8788400" y="0"/>
                </a:cubicBezTo>
                <a:cubicBezTo>
                  <a:pt x="8923674" y="-44292"/>
                  <a:pt x="9438641" y="88511"/>
                  <a:pt x="9608651" y="0"/>
                </a:cubicBezTo>
                <a:cubicBezTo>
                  <a:pt x="9778661" y="-88511"/>
                  <a:pt x="10045189" y="90443"/>
                  <a:pt x="10428902" y="0"/>
                </a:cubicBezTo>
                <a:cubicBezTo>
                  <a:pt x="10812615" y="-90443"/>
                  <a:pt x="10770190" y="51743"/>
                  <a:pt x="11014795" y="0"/>
                </a:cubicBezTo>
                <a:cubicBezTo>
                  <a:pt x="11259400" y="-51743"/>
                  <a:pt x="11441118" y="23558"/>
                  <a:pt x="11717867" y="0"/>
                </a:cubicBezTo>
                <a:cubicBezTo>
                  <a:pt x="11719326" y="162948"/>
                  <a:pt x="11673291" y="283206"/>
                  <a:pt x="11717867" y="376802"/>
                </a:cubicBezTo>
                <a:cubicBezTo>
                  <a:pt x="11762443" y="470398"/>
                  <a:pt x="11691808" y="707353"/>
                  <a:pt x="11717867" y="815468"/>
                </a:cubicBezTo>
                <a:cubicBezTo>
                  <a:pt x="11743926" y="923583"/>
                  <a:pt x="11682904" y="1128631"/>
                  <a:pt x="11717867" y="1439723"/>
                </a:cubicBezTo>
                <a:cubicBezTo>
                  <a:pt x="11752830" y="1750815"/>
                  <a:pt x="11712226" y="1828310"/>
                  <a:pt x="11717867" y="1940251"/>
                </a:cubicBezTo>
                <a:cubicBezTo>
                  <a:pt x="11723508" y="2052192"/>
                  <a:pt x="11707791" y="2194095"/>
                  <a:pt x="11717867" y="2378917"/>
                </a:cubicBezTo>
                <a:cubicBezTo>
                  <a:pt x="11727943" y="2563739"/>
                  <a:pt x="11659197" y="2867029"/>
                  <a:pt x="11717867" y="3003172"/>
                </a:cubicBezTo>
                <a:cubicBezTo>
                  <a:pt x="11776537" y="3139316"/>
                  <a:pt x="11682353" y="3443332"/>
                  <a:pt x="11717867" y="3565564"/>
                </a:cubicBezTo>
                <a:cubicBezTo>
                  <a:pt x="11753381" y="3687796"/>
                  <a:pt x="11674888" y="4008649"/>
                  <a:pt x="11717867" y="4127955"/>
                </a:cubicBezTo>
                <a:cubicBezTo>
                  <a:pt x="11760846" y="4247261"/>
                  <a:pt x="11699538" y="4483296"/>
                  <a:pt x="11717867" y="4814073"/>
                </a:cubicBezTo>
                <a:cubicBezTo>
                  <a:pt x="11736196" y="5144850"/>
                  <a:pt x="11695553" y="5163895"/>
                  <a:pt x="11717867" y="5438328"/>
                </a:cubicBezTo>
                <a:cubicBezTo>
                  <a:pt x="11740181" y="5712762"/>
                  <a:pt x="11681028" y="5859084"/>
                  <a:pt x="11717867" y="6186309"/>
                </a:cubicBezTo>
                <a:cubicBezTo>
                  <a:pt x="11514185" y="6193045"/>
                  <a:pt x="11433724" y="6150719"/>
                  <a:pt x="11249152" y="6186309"/>
                </a:cubicBezTo>
                <a:cubicBezTo>
                  <a:pt x="11064581" y="6221899"/>
                  <a:pt x="11088007" y="6168227"/>
                  <a:pt x="11014795" y="6186309"/>
                </a:cubicBezTo>
                <a:cubicBezTo>
                  <a:pt x="10941583" y="6204391"/>
                  <a:pt x="10557479" y="6124180"/>
                  <a:pt x="10311723" y="6186309"/>
                </a:cubicBezTo>
                <a:cubicBezTo>
                  <a:pt x="10065967" y="6248438"/>
                  <a:pt x="10092554" y="6186020"/>
                  <a:pt x="9960187" y="6186309"/>
                </a:cubicBezTo>
                <a:cubicBezTo>
                  <a:pt x="9827820" y="6186598"/>
                  <a:pt x="9800699" y="6177070"/>
                  <a:pt x="9725830" y="6186309"/>
                </a:cubicBezTo>
                <a:cubicBezTo>
                  <a:pt x="9650961" y="6195548"/>
                  <a:pt x="9489565" y="6144876"/>
                  <a:pt x="9374294" y="6186309"/>
                </a:cubicBezTo>
                <a:cubicBezTo>
                  <a:pt x="9259023" y="6227742"/>
                  <a:pt x="8846333" y="6120464"/>
                  <a:pt x="8671222" y="6186309"/>
                </a:cubicBezTo>
                <a:cubicBezTo>
                  <a:pt x="8496111" y="6252154"/>
                  <a:pt x="8493945" y="6180468"/>
                  <a:pt x="8319686" y="6186309"/>
                </a:cubicBezTo>
                <a:cubicBezTo>
                  <a:pt x="8145427" y="6192150"/>
                  <a:pt x="8154294" y="6184944"/>
                  <a:pt x="8085328" y="6186309"/>
                </a:cubicBezTo>
                <a:cubicBezTo>
                  <a:pt x="8016362" y="6187674"/>
                  <a:pt x="7890909" y="6155799"/>
                  <a:pt x="7733792" y="6186309"/>
                </a:cubicBezTo>
                <a:cubicBezTo>
                  <a:pt x="7576675" y="6216819"/>
                  <a:pt x="7479820" y="6147925"/>
                  <a:pt x="7265078" y="6186309"/>
                </a:cubicBezTo>
                <a:cubicBezTo>
                  <a:pt x="7050336" y="6224693"/>
                  <a:pt x="6921259" y="6168117"/>
                  <a:pt x="6679184" y="6186309"/>
                </a:cubicBezTo>
                <a:cubicBezTo>
                  <a:pt x="6437109" y="6204501"/>
                  <a:pt x="6466718" y="6150315"/>
                  <a:pt x="6327648" y="6186309"/>
                </a:cubicBezTo>
                <a:cubicBezTo>
                  <a:pt x="6188578" y="6222303"/>
                  <a:pt x="5897387" y="6091322"/>
                  <a:pt x="5507397" y="6186309"/>
                </a:cubicBezTo>
                <a:cubicBezTo>
                  <a:pt x="5117407" y="6281296"/>
                  <a:pt x="5091846" y="6151220"/>
                  <a:pt x="4921504" y="6186309"/>
                </a:cubicBezTo>
                <a:cubicBezTo>
                  <a:pt x="4751162" y="6221398"/>
                  <a:pt x="4370910" y="6161196"/>
                  <a:pt x="4101253" y="6186309"/>
                </a:cubicBezTo>
                <a:cubicBezTo>
                  <a:pt x="3831596" y="6211422"/>
                  <a:pt x="3616375" y="6106848"/>
                  <a:pt x="3398181" y="6186309"/>
                </a:cubicBezTo>
                <a:cubicBezTo>
                  <a:pt x="3179987" y="6265770"/>
                  <a:pt x="3048610" y="6133260"/>
                  <a:pt x="2929467" y="6186309"/>
                </a:cubicBezTo>
                <a:cubicBezTo>
                  <a:pt x="2810324" y="6239358"/>
                  <a:pt x="2569097" y="6170588"/>
                  <a:pt x="2226395" y="6186309"/>
                </a:cubicBezTo>
                <a:cubicBezTo>
                  <a:pt x="1883693" y="6202030"/>
                  <a:pt x="2046886" y="6152379"/>
                  <a:pt x="1874859" y="6186309"/>
                </a:cubicBezTo>
                <a:cubicBezTo>
                  <a:pt x="1702832" y="6220239"/>
                  <a:pt x="1484737" y="6166661"/>
                  <a:pt x="1288965" y="6186309"/>
                </a:cubicBezTo>
                <a:cubicBezTo>
                  <a:pt x="1093193" y="6205957"/>
                  <a:pt x="1134414" y="6167914"/>
                  <a:pt x="1054608" y="6186309"/>
                </a:cubicBezTo>
                <a:cubicBezTo>
                  <a:pt x="974802" y="6204704"/>
                  <a:pt x="393979" y="6176532"/>
                  <a:pt x="0" y="6186309"/>
                </a:cubicBezTo>
                <a:cubicBezTo>
                  <a:pt x="-48756" y="5960076"/>
                  <a:pt x="38502" y="5855544"/>
                  <a:pt x="0" y="5623917"/>
                </a:cubicBezTo>
                <a:cubicBezTo>
                  <a:pt x="-38502" y="5392290"/>
                  <a:pt x="3088" y="5266267"/>
                  <a:pt x="0" y="4999662"/>
                </a:cubicBezTo>
                <a:cubicBezTo>
                  <a:pt x="-3088" y="4733058"/>
                  <a:pt x="57263" y="4675008"/>
                  <a:pt x="0" y="4375408"/>
                </a:cubicBezTo>
                <a:cubicBezTo>
                  <a:pt x="-57263" y="4075808"/>
                  <a:pt x="44029" y="4060726"/>
                  <a:pt x="0" y="3936742"/>
                </a:cubicBezTo>
                <a:cubicBezTo>
                  <a:pt x="-44029" y="3812758"/>
                  <a:pt x="41757" y="3435164"/>
                  <a:pt x="0" y="3250624"/>
                </a:cubicBezTo>
                <a:cubicBezTo>
                  <a:pt x="-41757" y="3066084"/>
                  <a:pt x="2667" y="2876732"/>
                  <a:pt x="0" y="2688232"/>
                </a:cubicBezTo>
                <a:cubicBezTo>
                  <a:pt x="-2667" y="2499732"/>
                  <a:pt x="17299" y="2446505"/>
                  <a:pt x="0" y="2311430"/>
                </a:cubicBezTo>
                <a:cubicBezTo>
                  <a:pt x="-17299" y="2176355"/>
                  <a:pt x="5071" y="1904104"/>
                  <a:pt x="0" y="1749038"/>
                </a:cubicBezTo>
                <a:cubicBezTo>
                  <a:pt x="-5071" y="1593972"/>
                  <a:pt x="54670" y="1403472"/>
                  <a:pt x="0" y="1248510"/>
                </a:cubicBezTo>
                <a:cubicBezTo>
                  <a:pt x="-54670" y="1093548"/>
                  <a:pt x="25463" y="882622"/>
                  <a:pt x="0" y="747981"/>
                </a:cubicBezTo>
                <a:cubicBezTo>
                  <a:pt x="-25463" y="613340"/>
                  <a:pt x="25546" y="164116"/>
                  <a:pt x="0" y="0"/>
                </a:cubicBezTo>
                <a:close/>
              </a:path>
            </a:pathLst>
          </a:custGeom>
          <a:noFill/>
          <a:ln w="28575">
            <a:solidFill>
              <a:schemeClr val="tx1"/>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txBody>
          <a:bodyPr wrap="square" rtlCol="0">
            <a:spAutoFit/>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15" name="Rectangle 14"/>
          <p:cNvSpPr/>
          <p:nvPr/>
        </p:nvSpPr>
        <p:spPr>
          <a:xfrm rot="772876">
            <a:off x="5696125" y="4643771"/>
            <a:ext cx="629174" cy="79695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2" name="Picture 21"/>
          <p:cNvPicPr>
            <a:picLocks noChangeAspect="1"/>
          </p:cNvPicPr>
          <p:nvPr/>
        </p:nvPicPr>
        <p:blipFill rotWithShape="1">
          <a:blip r:embed="rId2"/>
          <a:srcRect l="55504" t="38777" r="22514" b="24845"/>
          <a:stretch/>
        </p:blipFill>
        <p:spPr>
          <a:xfrm>
            <a:off x="6543366" y="3386040"/>
            <a:ext cx="645477" cy="712146"/>
          </a:xfrm>
          <a:prstGeom prst="rect">
            <a:avLst/>
          </a:prstGeom>
        </p:spPr>
      </p:pic>
      <p:pic>
        <p:nvPicPr>
          <p:cNvPr id="24" name="Picture 23"/>
          <p:cNvPicPr>
            <a:picLocks noChangeAspect="1"/>
          </p:cNvPicPr>
          <p:nvPr/>
        </p:nvPicPr>
        <p:blipFill rotWithShape="1">
          <a:blip r:embed="rId3"/>
          <a:srcRect l="53990" t="38829" r="20106" b="27889"/>
          <a:stretch/>
        </p:blipFill>
        <p:spPr>
          <a:xfrm rot="21449861">
            <a:off x="8367366" y="3342082"/>
            <a:ext cx="757606" cy="648945"/>
          </a:xfrm>
          <a:prstGeom prst="rect">
            <a:avLst/>
          </a:prstGeom>
        </p:spPr>
      </p:pic>
      <p:pic>
        <p:nvPicPr>
          <p:cNvPr id="25" name="Picture 24"/>
          <p:cNvPicPr>
            <a:picLocks noChangeAspect="1"/>
          </p:cNvPicPr>
          <p:nvPr/>
        </p:nvPicPr>
        <p:blipFill rotWithShape="1">
          <a:blip r:embed="rId4"/>
          <a:srcRect l="56914" t="37023" r="23581" b="26290"/>
          <a:stretch/>
        </p:blipFill>
        <p:spPr>
          <a:xfrm>
            <a:off x="3257099" y="3095581"/>
            <a:ext cx="752635" cy="943780"/>
          </a:xfrm>
          <a:prstGeom prst="rect">
            <a:avLst/>
          </a:prstGeom>
        </p:spPr>
      </p:pic>
      <p:pic>
        <p:nvPicPr>
          <p:cNvPr id="26" name="Picture 25"/>
          <p:cNvPicPr>
            <a:picLocks noChangeAspect="1"/>
          </p:cNvPicPr>
          <p:nvPr/>
        </p:nvPicPr>
        <p:blipFill rotWithShape="1">
          <a:blip r:embed="rId5"/>
          <a:srcRect l="53233" t="36518" r="19832" b="26021"/>
          <a:stretch/>
        </p:blipFill>
        <p:spPr>
          <a:xfrm>
            <a:off x="3989203" y="3168211"/>
            <a:ext cx="926607" cy="859153"/>
          </a:xfrm>
          <a:prstGeom prst="rect">
            <a:avLst/>
          </a:prstGeom>
        </p:spPr>
      </p:pic>
      <p:pic>
        <p:nvPicPr>
          <p:cNvPr id="27" name="Picture 26"/>
          <p:cNvPicPr>
            <a:picLocks noChangeAspect="1"/>
          </p:cNvPicPr>
          <p:nvPr/>
        </p:nvPicPr>
        <p:blipFill rotWithShape="1">
          <a:blip r:embed="rId6"/>
          <a:srcRect l="58325" t="36506" r="24028" b="25878"/>
          <a:stretch/>
        </p:blipFill>
        <p:spPr>
          <a:xfrm>
            <a:off x="9680208" y="2630379"/>
            <a:ext cx="589879" cy="838249"/>
          </a:xfrm>
          <a:prstGeom prst="rect">
            <a:avLst/>
          </a:prstGeom>
        </p:spPr>
      </p:pic>
      <p:pic>
        <p:nvPicPr>
          <p:cNvPr id="29" name="Picture 28"/>
          <p:cNvPicPr>
            <a:picLocks noChangeAspect="1"/>
          </p:cNvPicPr>
          <p:nvPr/>
        </p:nvPicPr>
        <p:blipFill rotWithShape="1">
          <a:blip r:embed="rId7"/>
          <a:srcRect l="55879" t="47022" r="21591" b="30540"/>
          <a:stretch/>
        </p:blipFill>
        <p:spPr>
          <a:xfrm>
            <a:off x="4913850" y="4153025"/>
            <a:ext cx="1032686" cy="685636"/>
          </a:xfrm>
          <a:prstGeom prst="rect">
            <a:avLst/>
          </a:prstGeom>
        </p:spPr>
      </p:pic>
      <p:cxnSp>
        <p:nvCxnSpPr>
          <p:cNvPr id="33" name="Straight Connector 32">
            <a:extLst>
              <a:ext uri="{FF2B5EF4-FFF2-40B4-BE49-F238E27FC236}">
                <a16:creationId xmlns:a16="http://schemas.microsoft.com/office/drawing/2014/main" id="{8A723997-3673-2545-BF10-E88A5891A349}"/>
              </a:ext>
            </a:extLst>
          </p:cNvPr>
          <p:cNvCxnSpPr>
            <a:cxnSpLocks/>
          </p:cNvCxnSpPr>
          <p:nvPr/>
        </p:nvCxnSpPr>
        <p:spPr>
          <a:xfrm>
            <a:off x="966050" y="4116471"/>
            <a:ext cx="10494492" cy="61310"/>
          </a:xfrm>
          <a:prstGeom prst="line">
            <a:avLst/>
          </a:prstGeom>
          <a:ln w="76200">
            <a:solidFill>
              <a:srgbClr val="FF2F92"/>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8A723997-3673-2545-BF10-E88A5891A349}"/>
              </a:ext>
            </a:extLst>
          </p:cNvPr>
          <p:cNvCxnSpPr>
            <a:cxnSpLocks/>
          </p:cNvCxnSpPr>
          <p:nvPr/>
        </p:nvCxnSpPr>
        <p:spPr>
          <a:xfrm>
            <a:off x="979907" y="3831426"/>
            <a:ext cx="917" cy="570089"/>
          </a:xfrm>
          <a:prstGeom prst="line">
            <a:avLst/>
          </a:prstGeom>
          <a:ln w="76200">
            <a:solidFill>
              <a:srgbClr val="FF2F92"/>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8A723997-3673-2545-BF10-E88A5891A349}"/>
              </a:ext>
            </a:extLst>
          </p:cNvPr>
          <p:cNvCxnSpPr>
            <a:cxnSpLocks/>
          </p:cNvCxnSpPr>
          <p:nvPr/>
        </p:nvCxnSpPr>
        <p:spPr>
          <a:xfrm>
            <a:off x="11433010" y="3919135"/>
            <a:ext cx="917" cy="570089"/>
          </a:xfrm>
          <a:prstGeom prst="line">
            <a:avLst/>
          </a:prstGeom>
          <a:ln w="76200">
            <a:solidFill>
              <a:srgbClr val="FF2F92"/>
            </a:solidFill>
          </a:ln>
        </p:spPr>
        <p:style>
          <a:lnRef idx="1">
            <a:schemeClr val="accent1"/>
          </a:lnRef>
          <a:fillRef idx="0">
            <a:schemeClr val="accent1"/>
          </a:fillRef>
          <a:effectRef idx="0">
            <a:schemeClr val="accent1"/>
          </a:effectRef>
          <a:fontRef idx="minor">
            <a:schemeClr val="tx1"/>
          </a:fontRef>
        </p:style>
      </p:cxnSp>
      <p:sp>
        <p:nvSpPr>
          <p:cNvPr id="40" name="TextBox 39"/>
          <p:cNvSpPr txBox="1"/>
          <p:nvPr/>
        </p:nvSpPr>
        <p:spPr>
          <a:xfrm>
            <a:off x="4748734" y="3359530"/>
            <a:ext cx="1823658" cy="738664"/>
          </a:xfrm>
          <a:prstGeom prst="rect">
            <a:avLst/>
          </a:prstGeom>
          <a:noFill/>
        </p:spPr>
        <p:txBody>
          <a:bodyPr wrap="square" rtlCol="0">
            <a:spAutoFit/>
          </a:bodyPr>
          <a:lstStyle/>
          <a:p>
            <a:pPr algn="ctr"/>
            <a:r>
              <a:rPr lang="en-US" sz="1400" dirty="0">
                <a:solidFill>
                  <a:srgbClr val="FF00FF"/>
                </a:solidFill>
                <a:latin typeface="Berlin Sans FB Demi" panose="020E0802020502020306" pitchFamily="34" charset="0"/>
              </a:rPr>
              <a:t>1950s</a:t>
            </a:r>
          </a:p>
          <a:p>
            <a:pPr algn="ctr"/>
            <a:r>
              <a:rPr lang="en-US" sz="1400" dirty="0">
                <a:solidFill>
                  <a:srgbClr val="FF00FF"/>
                </a:solidFill>
                <a:latin typeface="Berlin Sans FB Demi" panose="020E0802020502020306" pitchFamily="34" charset="0"/>
              </a:rPr>
              <a:t>The development of container ships </a:t>
            </a:r>
            <a:endParaRPr lang="en-GB" sz="1400" dirty="0">
              <a:solidFill>
                <a:srgbClr val="FF00FF"/>
              </a:solidFill>
              <a:latin typeface="Berlin Sans FB Demi" panose="020E0802020502020306" pitchFamily="34" charset="0"/>
            </a:endParaRPr>
          </a:p>
        </p:txBody>
      </p:sp>
      <p:sp>
        <p:nvSpPr>
          <p:cNvPr id="41" name="TextBox 40"/>
          <p:cNvSpPr txBox="1"/>
          <p:nvPr/>
        </p:nvSpPr>
        <p:spPr>
          <a:xfrm>
            <a:off x="2688694" y="4150599"/>
            <a:ext cx="1964237" cy="892552"/>
          </a:xfrm>
          <a:prstGeom prst="rect">
            <a:avLst/>
          </a:prstGeom>
          <a:noFill/>
        </p:spPr>
        <p:txBody>
          <a:bodyPr wrap="square" rtlCol="0">
            <a:spAutoFit/>
          </a:bodyPr>
          <a:lstStyle/>
          <a:p>
            <a:pPr algn="ctr"/>
            <a:r>
              <a:rPr lang="en-US" sz="1600" dirty="0">
                <a:solidFill>
                  <a:srgbClr val="FF00FF"/>
                </a:solidFill>
                <a:latin typeface="Berlin Sans FB Demi" panose="020E0802020502020306" pitchFamily="34" charset="0"/>
              </a:rPr>
              <a:t>1940s</a:t>
            </a:r>
          </a:p>
          <a:p>
            <a:pPr algn="ctr"/>
            <a:r>
              <a:rPr lang="en-US" sz="1200" dirty="0">
                <a:solidFill>
                  <a:srgbClr val="FF00FF"/>
                </a:solidFill>
                <a:latin typeface="Berlin Sans FB Demi" panose="020E0802020502020306" pitchFamily="34" charset="0"/>
              </a:rPr>
              <a:t>Improved peace time relations following the end of WW2 </a:t>
            </a:r>
            <a:endParaRPr lang="en-GB" sz="1200" dirty="0">
              <a:solidFill>
                <a:srgbClr val="FF00FF"/>
              </a:solidFill>
              <a:latin typeface="Berlin Sans FB Demi" panose="020E0802020502020306" pitchFamily="34" charset="0"/>
            </a:endParaRPr>
          </a:p>
        </p:txBody>
      </p:sp>
      <p:sp>
        <p:nvSpPr>
          <p:cNvPr id="42" name="TextBox 41"/>
          <p:cNvSpPr txBox="1"/>
          <p:nvPr/>
        </p:nvSpPr>
        <p:spPr>
          <a:xfrm>
            <a:off x="9325436" y="3452955"/>
            <a:ext cx="1358316" cy="677108"/>
          </a:xfrm>
          <a:prstGeom prst="rect">
            <a:avLst/>
          </a:prstGeom>
          <a:noFill/>
        </p:spPr>
        <p:txBody>
          <a:bodyPr wrap="square" rtlCol="0">
            <a:spAutoFit/>
          </a:bodyPr>
          <a:lstStyle/>
          <a:p>
            <a:pPr algn="ctr"/>
            <a:r>
              <a:rPr lang="en-US" sz="1400" dirty="0">
                <a:solidFill>
                  <a:srgbClr val="FF00FF"/>
                </a:solidFill>
                <a:latin typeface="Berlin Sans FB Demi" panose="020E0802020502020306" pitchFamily="34" charset="0"/>
              </a:rPr>
              <a:t>2000s</a:t>
            </a:r>
          </a:p>
          <a:p>
            <a:pPr algn="ctr"/>
            <a:r>
              <a:rPr lang="en-US" sz="1200" dirty="0">
                <a:solidFill>
                  <a:srgbClr val="FF00FF"/>
                </a:solidFill>
                <a:latin typeface="Berlin Sans FB Demi" panose="020E0802020502020306" pitchFamily="34" charset="0"/>
              </a:rPr>
              <a:t>The availability of Smart Phones </a:t>
            </a:r>
            <a:endParaRPr lang="en-GB" sz="1200" dirty="0">
              <a:solidFill>
                <a:srgbClr val="FF00FF"/>
              </a:solidFill>
              <a:latin typeface="Berlin Sans FB Demi" panose="020E0802020502020306" pitchFamily="34" charset="0"/>
            </a:endParaRPr>
          </a:p>
        </p:txBody>
      </p:sp>
      <p:sp>
        <p:nvSpPr>
          <p:cNvPr id="43" name="TextBox 42"/>
          <p:cNvSpPr txBox="1"/>
          <p:nvPr/>
        </p:nvSpPr>
        <p:spPr>
          <a:xfrm>
            <a:off x="7903026" y="4192307"/>
            <a:ext cx="1728194" cy="707886"/>
          </a:xfrm>
          <a:prstGeom prst="rect">
            <a:avLst/>
          </a:prstGeom>
          <a:noFill/>
        </p:spPr>
        <p:txBody>
          <a:bodyPr wrap="square" rtlCol="0">
            <a:spAutoFit/>
          </a:bodyPr>
          <a:lstStyle/>
          <a:p>
            <a:pPr algn="ctr"/>
            <a:r>
              <a:rPr lang="en-US" sz="1600" dirty="0">
                <a:solidFill>
                  <a:srgbClr val="FF00FF"/>
                </a:solidFill>
                <a:latin typeface="Berlin Sans FB Demi" panose="020E0802020502020306" pitchFamily="34" charset="0"/>
              </a:rPr>
              <a:t>1980s</a:t>
            </a:r>
          </a:p>
          <a:p>
            <a:pPr algn="ctr"/>
            <a:r>
              <a:rPr lang="en-US" sz="1200" dirty="0">
                <a:solidFill>
                  <a:srgbClr val="FF00FF"/>
                </a:solidFill>
                <a:latin typeface="Berlin Sans FB Demi" panose="020E0802020502020306" pitchFamily="34" charset="0"/>
              </a:rPr>
              <a:t>The development of the world wide web </a:t>
            </a:r>
            <a:endParaRPr lang="en-GB" sz="1200" dirty="0">
              <a:solidFill>
                <a:srgbClr val="FF00FF"/>
              </a:solidFill>
              <a:latin typeface="Berlin Sans FB Demi" panose="020E0802020502020306" pitchFamily="34" charset="0"/>
            </a:endParaRPr>
          </a:p>
        </p:txBody>
      </p:sp>
      <p:sp>
        <p:nvSpPr>
          <p:cNvPr id="44" name="TextBox 43"/>
          <p:cNvSpPr txBox="1"/>
          <p:nvPr/>
        </p:nvSpPr>
        <p:spPr>
          <a:xfrm>
            <a:off x="6052957" y="4149236"/>
            <a:ext cx="1576804" cy="861774"/>
          </a:xfrm>
          <a:prstGeom prst="rect">
            <a:avLst/>
          </a:prstGeom>
          <a:noFill/>
        </p:spPr>
        <p:txBody>
          <a:bodyPr wrap="square" rtlCol="0">
            <a:spAutoFit/>
          </a:bodyPr>
          <a:lstStyle/>
          <a:p>
            <a:pPr algn="ctr"/>
            <a:r>
              <a:rPr lang="en-US" sz="1400" dirty="0">
                <a:solidFill>
                  <a:srgbClr val="FF00FF"/>
                </a:solidFill>
                <a:latin typeface="Berlin Sans FB Demi" panose="020E0802020502020306" pitchFamily="34" charset="0"/>
              </a:rPr>
              <a:t>1960’s</a:t>
            </a:r>
          </a:p>
          <a:p>
            <a:pPr algn="ctr"/>
            <a:r>
              <a:rPr lang="en-US" sz="1200" dirty="0">
                <a:solidFill>
                  <a:srgbClr val="FF00FF"/>
                </a:solidFill>
                <a:latin typeface="Berlin Sans FB Demi" panose="020E0802020502020306" pitchFamily="34" charset="0"/>
              </a:rPr>
              <a:t>The first flight of a commercial passenger plane</a:t>
            </a:r>
            <a:endParaRPr lang="en-GB" sz="1200" dirty="0">
              <a:solidFill>
                <a:srgbClr val="FF00FF"/>
              </a:solidFill>
              <a:latin typeface="Berlin Sans FB Demi" panose="020E0802020502020306" pitchFamily="34" charset="0"/>
            </a:endParaRPr>
          </a:p>
        </p:txBody>
      </p:sp>
      <p:sp>
        <p:nvSpPr>
          <p:cNvPr id="45" name="TextBox 44"/>
          <p:cNvSpPr txBox="1"/>
          <p:nvPr/>
        </p:nvSpPr>
        <p:spPr>
          <a:xfrm>
            <a:off x="3469266" y="2181486"/>
            <a:ext cx="2002162" cy="1015663"/>
          </a:xfrm>
          <a:prstGeom prst="rect">
            <a:avLst/>
          </a:prstGeom>
          <a:noFill/>
        </p:spPr>
        <p:txBody>
          <a:bodyPr wrap="square" rtlCol="0">
            <a:spAutoFit/>
          </a:bodyPr>
          <a:lstStyle/>
          <a:p>
            <a:pPr algn="ctr"/>
            <a:r>
              <a:rPr lang="en-US" sz="1600" dirty="0">
                <a:solidFill>
                  <a:srgbClr val="FF00FF"/>
                </a:solidFill>
                <a:latin typeface="Berlin Sans FB Demi" panose="020E0802020502020306" pitchFamily="34" charset="0"/>
              </a:rPr>
              <a:t>1950s</a:t>
            </a:r>
          </a:p>
          <a:p>
            <a:pPr algn="ctr"/>
            <a:r>
              <a:rPr lang="en-US" sz="1100" dirty="0">
                <a:solidFill>
                  <a:srgbClr val="FF00FF"/>
                </a:solidFill>
                <a:latin typeface="Berlin Sans FB Demi" panose="020E0802020502020306" pitchFamily="34" charset="0"/>
              </a:rPr>
              <a:t>Increased global trade through international agreements signed at the end of WW2</a:t>
            </a:r>
            <a:endParaRPr lang="en-GB" sz="1100" dirty="0">
              <a:solidFill>
                <a:srgbClr val="FF00FF"/>
              </a:solidFill>
              <a:latin typeface="Berlin Sans FB Demi" panose="020E0802020502020306" pitchFamily="34" charset="0"/>
            </a:endParaRPr>
          </a:p>
        </p:txBody>
      </p:sp>
      <p:pic>
        <p:nvPicPr>
          <p:cNvPr id="46" name="Picture 45"/>
          <p:cNvPicPr>
            <a:picLocks noChangeAspect="1"/>
          </p:cNvPicPr>
          <p:nvPr/>
        </p:nvPicPr>
        <p:blipFill rotWithShape="1">
          <a:blip r:embed="rId8"/>
          <a:srcRect l="55932" t="39912" r="22681" b="28008"/>
          <a:stretch/>
        </p:blipFill>
        <p:spPr>
          <a:xfrm rot="835341">
            <a:off x="7490239" y="3310205"/>
            <a:ext cx="712700" cy="712700"/>
          </a:xfrm>
          <a:prstGeom prst="rect">
            <a:avLst/>
          </a:prstGeom>
        </p:spPr>
      </p:pic>
      <p:sp>
        <p:nvSpPr>
          <p:cNvPr id="47" name="TextBox 46"/>
          <p:cNvSpPr txBox="1"/>
          <p:nvPr/>
        </p:nvSpPr>
        <p:spPr>
          <a:xfrm>
            <a:off x="6923844" y="2206024"/>
            <a:ext cx="1964237" cy="1077218"/>
          </a:xfrm>
          <a:prstGeom prst="rect">
            <a:avLst/>
          </a:prstGeom>
          <a:noFill/>
        </p:spPr>
        <p:txBody>
          <a:bodyPr wrap="square" rtlCol="0">
            <a:spAutoFit/>
          </a:bodyPr>
          <a:lstStyle/>
          <a:p>
            <a:pPr algn="ctr"/>
            <a:r>
              <a:rPr lang="en-US" sz="1600" dirty="0">
                <a:solidFill>
                  <a:srgbClr val="FF00FF"/>
                </a:solidFill>
                <a:latin typeface="Berlin Sans FB Demi" panose="020E0802020502020306" pitchFamily="34" charset="0"/>
              </a:rPr>
              <a:t>1970s</a:t>
            </a:r>
          </a:p>
          <a:p>
            <a:pPr algn="ctr"/>
            <a:r>
              <a:rPr lang="en-US" sz="1200" dirty="0">
                <a:solidFill>
                  <a:srgbClr val="FF00FF"/>
                </a:solidFill>
                <a:latin typeface="Berlin Sans FB Demi" panose="020E0802020502020306" pitchFamily="34" charset="0"/>
              </a:rPr>
              <a:t>The development of </a:t>
            </a:r>
            <a:r>
              <a:rPr lang="en-US" sz="1200" dirty="0" err="1">
                <a:solidFill>
                  <a:srgbClr val="FF00FF"/>
                </a:solidFill>
                <a:latin typeface="Berlin Sans FB Demi" panose="020E0802020502020306" pitchFamily="34" charset="0"/>
              </a:rPr>
              <a:t>fibre</a:t>
            </a:r>
            <a:r>
              <a:rPr lang="en-US" sz="1200" dirty="0">
                <a:solidFill>
                  <a:srgbClr val="FF00FF"/>
                </a:solidFill>
                <a:latin typeface="Berlin Sans FB Demi" panose="020E0802020502020306" pitchFamily="34" charset="0"/>
              </a:rPr>
              <a:t> optic cables which can transfer huge amounts of information </a:t>
            </a:r>
            <a:endParaRPr lang="en-GB" sz="1200" dirty="0">
              <a:solidFill>
                <a:srgbClr val="FF00FF"/>
              </a:solidFill>
              <a:latin typeface="Berlin Sans FB Demi" panose="020E0802020502020306" pitchFamily="34" charset="0"/>
            </a:endParaRPr>
          </a:p>
        </p:txBody>
      </p:sp>
      <p:pic>
        <p:nvPicPr>
          <p:cNvPr id="48" name="Picture 47"/>
          <p:cNvPicPr>
            <a:picLocks noChangeAspect="1"/>
          </p:cNvPicPr>
          <p:nvPr/>
        </p:nvPicPr>
        <p:blipFill rotWithShape="1">
          <a:blip r:embed="rId9">
            <a:extLst>
              <a:ext uri="{BEBA8EAE-BF5A-486C-A8C5-ECC9F3942E4B}">
                <a14:imgProps xmlns:a14="http://schemas.microsoft.com/office/drawing/2010/main">
                  <a14:imgLayer r:embed="rId10">
                    <a14:imgEffect>
                      <a14:backgroundRemoval t="44463" b="69024" l="56360" r="78107">
                        <a14:foregroundMark x1="63268" y1="57072" x2="76645" y2="49616"/>
                        <a14:foregroundMark x1="62463" y1="47533" x2="74854" y2="59485"/>
                        <a14:foregroundMark x1="61075" y1="61897" x2="72259" y2="58279"/>
                      </a14:backgroundRemoval>
                    </a14:imgEffect>
                  </a14:imgLayer>
                </a14:imgProps>
              </a:ext>
            </a:extLst>
          </a:blip>
          <a:srcRect l="56672" t="44258" r="21478" b="31220"/>
          <a:stretch/>
        </p:blipFill>
        <p:spPr>
          <a:xfrm>
            <a:off x="10591049" y="3442079"/>
            <a:ext cx="869493" cy="650533"/>
          </a:xfrm>
          <a:prstGeom prst="rect">
            <a:avLst/>
          </a:prstGeom>
        </p:spPr>
      </p:pic>
      <p:pic>
        <p:nvPicPr>
          <p:cNvPr id="49" name="Picture 48"/>
          <p:cNvPicPr>
            <a:picLocks noChangeAspect="1"/>
          </p:cNvPicPr>
          <p:nvPr/>
        </p:nvPicPr>
        <p:blipFill rotWithShape="1">
          <a:blip r:embed="rId11"/>
          <a:srcRect l="56018" t="39928" r="22291" b="27536"/>
          <a:stretch/>
        </p:blipFill>
        <p:spPr>
          <a:xfrm>
            <a:off x="2302294" y="2605996"/>
            <a:ext cx="862632" cy="862632"/>
          </a:xfrm>
          <a:prstGeom prst="rect">
            <a:avLst/>
          </a:prstGeom>
        </p:spPr>
      </p:pic>
      <p:sp>
        <p:nvSpPr>
          <p:cNvPr id="51" name="TextBox 50"/>
          <p:cNvSpPr txBox="1"/>
          <p:nvPr/>
        </p:nvSpPr>
        <p:spPr>
          <a:xfrm>
            <a:off x="10170530" y="4177781"/>
            <a:ext cx="1626928" cy="1015663"/>
          </a:xfrm>
          <a:prstGeom prst="rect">
            <a:avLst/>
          </a:prstGeom>
          <a:noFill/>
        </p:spPr>
        <p:txBody>
          <a:bodyPr wrap="square" rtlCol="0">
            <a:spAutoFit/>
          </a:bodyPr>
          <a:lstStyle/>
          <a:p>
            <a:pPr algn="ctr"/>
            <a:r>
              <a:rPr lang="en-US" sz="1600" dirty="0">
                <a:solidFill>
                  <a:srgbClr val="FF00FF"/>
                </a:solidFill>
                <a:latin typeface="Berlin Sans FB Demi" panose="020E0802020502020306" pitchFamily="34" charset="0"/>
              </a:rPr>
              <a:t>2010s</a:t>
            </a:r>
          </a:p>
          <a:p>
            <a:pPr algn="ctr"/>
            <a:r>
              <a:rPr lang="en-US" sz="1100" dirty="0">
                <a:solidFill>
                  <a:srgbClr val="FF00FF"/>
                </a:solidFill>
                <a:latin typeface="Berlin Sans FB Demi" panose="020E0802020502020306" pitchFamily="34" charset="0"/>
              </a:rPr>
              <a:t>The emergence of social media such as Facebook, Instagram and Twitter </a:t>
            </a:r>
            <a:endParaRPr lang="en-GB" sz="1100" dirty="0">
              <a:solidFill>
                <a:srgbClr val="FF00FF"/>
              </a:solidFill>
              <a:latin typeface="Berlin Sans FB Demi" panose="020E0802020502020306" pitchFamily="34" charset="0"/>
            </a:endParaRPr>
          </a:p>
        </p:txBody>
      </p:sp>
      <p:sp>
        <p:nvSpPr>
          <p:cNvPr id="52" name="TextBox 51"/>
          <p:cNvSpPr txBox="1"/>
          <p:nvPr/>
        </p:nvSpPr>
        <p:spPr>
          <a:xfrm>
            <a:off x="2049626" y="3457883"/>
            <a:ext cx="1367967" cy="677108"/>
          </a:xfrm>
          <a:prstGeom prst="rect">
            <a:avLst/>
          </a:prstGeom>
          <a:noFill/>
        </p:spPr>
        <p:txBody>
          <a:bodyPr wrap="square" rtlCol="0">
            <a:spAutoFit/>
          </a:bodyPr>
          <a:lstStyle/>
          <a:p>
            <a:pPr algn="ctr"/>
            <a:r>
              <a:rPr lang="en-US" sz="1600" dirty="0">
                <a:solidFill>
                  <a:srgbClr val="FF00FF"/>
                </a:solidFill>
                <a:latin typeface="Berlin Sans FB Demi" panose="020E0802020502020306" pitchFamily="34" charset="0"/>
              </a:rPr>
              <a:t>1920s</a:t>
            </a:r>
          </a:p>
          <a:p>
            <a:pPr algn="ctr"/>
            <a:r>
              <a:rPr lang="en-US" sz="1100" dirty="0">
                <a:solidFill>
                  <a:srgbClr val="FF00FF"/>
                </a:solidFill>
                <a:latin typeface="Berlin Sans FB Demi" panose="020E0802020502020306" pitchFamily="34" charset="0"/>
              </a:rPr>
              <a:t>The invention of the Television </a:t>
            </a:r>
            <a:endParaRPr lang="en-GB" sz="1100" dirty="0">
              <a:solidFill>
                <a:srgbClr val="FF00FF"/>
              </a:solidFill>
              <a:latin typeface="Berlin Sans FB Demi" panose="020E0802020502020306" pitchFamily="34" charset="0"/>
            </a:endParaRPr>
          </a:p>
        </p:txBody>
      </p:sp>
      <p:sp>
        <p:nvSpPr>
          <p:cNvPr id="53" name="TextBox 52"/>
          <p:cNvSpPr txBox="1"/>
          <p:nvPr/>
        </p:nvSpPr>
        <p:spPr>
          <a:xfrm>
            <a:off x="879019" y="3439591"/>
            <a:ext cx="1367967" cy="677108"/>
          </a:xfrm>
          <a:prstGeom prst="rect">
            <a:avLst/>
          </a:prstGeom>
          <a:noFill/>
        </p:spPr>
        <p:txBody>
          <a:bodyPr wrap="square" rtlCol="0">
            <a:spAutoFit/>
          </a:bodyPr>
          <a:lstStyle/>
          <a:p>
            <a:pPr algn="ctr"/>
            <a:r>
              <a:rPr lang="en-US" sz="1600" dirty="0">
                <a:solidFill>
                  <a:srgbClr val="FF00FF"/>
                </a:solidFill>
                <a:latin typeface="Berlin Sans FB Demi" panose="020E0802020502020306" pitchFamily="34" charset="0"/>
              </a:rPr>
              <a:t>1820s</a:t>
            </a:r>
          </a:p>
          <a:p>
            <a:pPr algn="ctr"/>
            <a:r>
              <a:rPr lang="en-US" sz="1100" dirty="0">
                <a:solidFill>
                  <a:srgbClr val="FF00FF"/>
                </a:solidFill>
                <a:latin typeface="Berlin Sans FB Demi" panose="020E0802020502020306" pitchFamily="34" charset="0"/>
              </a:rPr>
              <a:t>The invention of the steam engine </a:t>
            </a:r>
            <a:endParaRPr lang="en-GB" sz="1100" dirty="0">
              <a:solidFill>
                <a:srgbClr val="FF00FF"/>
              </a:solidFill>
              <a:latin typeface="Berlin Sans FB Demi" panose="020E0802020502020306" pitchFamily="34" charset="0"/>
            </a:endParaRPr>
          </a:p>
        </p:txBody>
      </p:sp>
      <p:pic>
        <p:nvPicPr>
          <p:cNvPr id="54" name="Picture 53"/>
          <p:cNvPicPr>
            <a:picLocks noChangeAspect="1"/>
          </p:cNvPicPr>
          <p:nvPr/>
        </p:nvPicPr>
        <p:blipFill rotWithShape="1">
          <a:blip r:embed="rId12">
            <a:extLst>
              <a:ext uri="{BEBA8EAE-BF5A-486C-A8C5-ECC9F3942E4B}">
                <a14:imgProps xmlns:a14="http://schemas.microsoft.com/office/drawing/2010/main">
                  <a14:imgLayer r:embed="rId13">
                    <a14:imgEffect>
                      <a14:backgroundRemoval t="41447" b="70395" l="55117" r="78692">
                        <a14:foregroundMark x1="63487" y1="47478" x2="69152" y2="41557"/>
                        <a14:foregroundMark x1="62281" y1="51151" x2="69335" y2="68531"/>
                        <a14:foregroundMark x1="59832" y1="67105" x2="74781" y2="64857"/>
                        <a14:foregroundMark x1="63341" y1="63487" x2="62792" y2="70230"/>
                        <a14:foregroundMark x1="59137" y1="57675" x2="61257" y2="68421"/>
                        <a14:foregroundMark x1="58443" y1="61897" x2="63487" y2="59539"/>
                        <a14:foregroundMark x1="66155" y1="55044" x2="66155" y2="55044"/>
                        <a14:foregroundMark x1="65205" y1="54331" x2="68860" y2="54331"/>
                        <a14:foregroundMark x1="71528" y1="47697" x2="76060" y2="48081"/>
                        <a14:foregroundMark x1="77449" y1="62664" x2="77558" y2="67489"/>
                      </a14:backgroundRemoval>
                    </a14:imgEffect>
                  </a14:imgLayer>
                </a14:imgProps>
              </a:ext>
            </a:extLst>
          </a:blip>
          <a:srcRect l="55029" t="41842" r="21345" b="26403"/>
          <a:stretch/>
        </p:blipFill>
        <p:spPr>
          <a:xfrm>
            <a:off x="932822" y="2605996"/>
            <a:ext cx="1041646" cy="933356"/>
          </a:xfrm>
          <a:prstGeom prst="rect">
            <a:avLst/>
          </a:prstGeom>
        </p:spPr>
      </p:pic>
      <p:sp>
        <p:nvSpPr>
          <p:cNvPr id="55" name="TextBox 54"/>
          <p:cNvSpPr txBox="1"/>
          <p:nvPr/>
        </p:nvSpPr>
        <p:spPr>
          <a:xfrm>
            <a:off x="445274" y="5283543"/>
            <a:ext cx="1995777" cy="400110"/>
          </a:xfrm>
          <a:prstGeom prst="rect">
            <a:avLst/>
          </a:prstGeom>
          <a:noFill/>
        </p:spPr>
        <p:txBody>
          <a:bodyPr wrap="square" rtlCol="0">
            <a:spAutoFit/>
          </a:bodyPr>
          <a:lstStyle/>
          <a:p>
            <a:r>
              <a:rPr lang="en-US" sz="2000" dirty="0">
                <a:latin typeface="Berlin Sans FB Demi" panose="020E0802020502020306" pitchFamily="34" charset="0"/>
              </a:rPr>
              <a:t>1800s </a:t>
            </a:r>
            <a:endParaRPr lang="en-GB" sz="2000" dirty="0">
              <a:latin typeface="Berlin Sans FB Demi" panose="020E0802020502020306" pitchFamily="34" charset="0"/>
            </a:endParaRPr>
          </a:p>
        </p:txBody>
      </p:sp>
      <p:sp>
        <p:nvSpPr>
          <p:cNvPr id="56" name="TextBox 55"/>
          <p:cNvSpPr txBox="1"/>
          <p:nvPr/>
        </p:nvSpPr>
        <p:spPr>
          <a:xfrm>
            <a:off x="10422897" y="5289203"/>
            <a:ext cx="1995777" cy="400110"/>
          </a:xfrm>
          <a:prstGeom prst="rect">
            <a:avLst/>
          </a:prstGeom>
          <a:noFill/>
        </p:spPr>
        <p:txBody>
          <a:bodyPr wrap="square" rtlCol="0">
            <a:spAutoFit/>
          </a:bodyPr>
          <a:lstStyle/>
          <a:p>
            <a:r>
              <a:rPr lang="en-US" sz="2000" dirty="0">
                <a:latin typeface="Berlin Sans FB Demi" panose="020E0802020502020306" pitchFamily="34" charset="0"/>
              </a:rPr>
              <a:t>Present Day</a:t>
            </a:r>
            <a:endParaRPr lang="en-GB" sz="2000" dirty="0">
              <a:latin typeface="Berlin Sans FB Demi" panose="020E0802020502020306" pitchFamily="34" charset="0"/>
            </a:endParaRPr>
          </a:p>
        </p:txBody>
      </p:sp>
      <p:sp>
        <p:nvSpPr>
          <p:cNvPr id="57" name="TextBox 56"/>
          <p:cNvSpPr txBox="1"/>
          <p:nvPr/>
        </p:nvSpPr>
        <p:spPr>
          <a:xfrm>
            <a:off x="2019946" y="5283543"/>
            <a:ext cx="1622052" cy="400110"/>
          </a:xfrm>
          <a:prstGeom prst="rect">
            <a:avLst/>
          </a:prstGeom>
          <a:noFill/>
        </p:spPr>
        <p:txBody>
          <a:bodyPr wrap="square" rtlCol="0">
            <a:spAutoFit/>
          </a:bodyPr>
          <a:lstStyle/>
          <a:p>
            <a:r>
              <a:rPr lang="en-US" sz="2000" dirty="0">
                <a:latin typeface="Berlin Sans FB Demi" panose="020E0802020502020306" pitchFamily="34" charset="0"/>
              </a:rPr>
              <a:t>1900s</a:t>
            </a:r>
            <a:endParaRPr lang="en-GB" sz="2000" dirty="0">
              <a:latin typeface="Berlin Sans FB Demi" panose="020E0802020502020306" pitchFamily="34" charset="0"/>
            </a:endParaRPr>
          </a:p>
        </p:txBody>
      </p:sp>
      <p:sp>
        <p:nvSpPr>
          <p:cNvPr id="58" name="TextBox 57"/>
          <p:cNvSpPr txBox="1"/>
          <p:nvPr/>
        </p:nvSpPr>
        <p:spPr>
          <a:xfrm>
            <a:off x="9101335" y="5283543"/>
            <a:ext cx="1622052" cy="400110"/>
          </a:xfrm>
          <a:prstGeom prst="rect">
            <a:avLst/>
          </a:prstGeom>
          <a:noFill/>
        </p:spPr>
        <p:txBody>
          <a:bodyPr wrap="square" rtlCol="0">
            <a:spAutoFit/>
          </a:bodyPr>
          <a:lstStyle/>
          <a:p>
            <a:r>
              <a:rPr lang="en-US" sz="2000" dirty="0">
                <a:latin typeface="Berlin Sans FB Demi" panose="020E0802020502020306" pitchFamily="34" charset="0"/>
              </a:rPr>
              <a:t>2000s</a:t>
            </a:r>
            <a:endParaRPr lang="en-GB" sz="2000" dirty="0">
              <a:latin typeface="Berlin Sans FB Demi" panose="020E0802020502020306" pitchFamily="34" charset="0"/>
            </a:endParaRPr>
          </a:p>
        </p:txBody>
      </p:sp>
      <p:sp>
        <p:nvSpPr>
          <p:cNvPr id="59" name="TextBox 58">
            <a:extLst>
              <a:ext uri="{FF2B5EF4-FFF2-40B4-BE49-F238E27FC236}">
                <a16:creationId xmlns:a16="http://schemas.microsoft.com/office/drawing/2014/main" id="{19917C6F-988E-D94E-96CC-A81567DE6CEC}"/>
              </a:ext>
            </a:extLst>
          </p:cNvPr>
          <p:cNvSpPr txBox="1"/>
          <p:nvPr/>
        </p:nvSpPr>
        <p:spPr>
          <a:xfrm>
            <a:off x="321277" y="579425"/>
            <a:ext cx="11633656" cy="1015663"/>
          </a:xfrm>
          <a:prstGeom prst="rect">
            <a:avLst/>
          </a:prstGeom>
          <a:noFill/>
        </p:spPr>
        <p:txBody>
          <a:bodyPr wrap="square" rtlCol="0">
            <a:spAutoFit/>
          </a:bodyPr>
          <a:lstStyle/>
          <a:p>
            <a:pPr algn="ctr"/>
            <a:r>
              <a:rPr lang="en-US" sz="6000" dirty="0" err="1">
                <a:solidFill>
                  <a:srgbClr val="FF00FF"/>
                </a:solidFill>
                <a:latin typeface="Berlin Sans FB Demi" panose="020E0802020502020306" pitchFamily="34" charset="0"/>
              </a:rPr>
              <a:t>Globalisation</a:t>
            </a:r>
            <a:r>
              <a:rPr lang="en-US" sz="6000" dirty="0">
                <a:solidFill>
                  <a:srgbClr val="FF00FF"/>
                </a:solidFill>
                <a:latin typeface="Berlin Sans FB Demi" panose="020E0802020502020306" pitchFamily="34" charset="0"/>
              </a:rPr>
              <a:t>: </a:t>
            </a:r>
            <a:r>
              <a:rPr lang="en-US" sz="6000" dirty="0">
                <a:latin typeface="Berlin Sans FB Demi" panose="020E0802020502020306" pitchFamily="34" charset="0"/>
              </a:rPr>
              <a:t>A Timeline </a:t>
            </a:r>
            <a:endParaRPr lang="en-US" sz="5400" dirty="0">
              <a:solidFill>
                <a:srgbClr val="FF66FF"/>
              </a:solidFill>
              <a:latin typeface="Berlin Sans FB Demi" panose="020E0802020502020306" pitchFamily="34" charset="0"/>
            </a:endParaRPr>
          </a:p>
        </p:txBody>
      </p:sp>
      <p:sp>
        <p:nvSpPr>
          <p:cNvPr id="60" name="TextBox 59">
            <a:extLst>
              <a:ext uri="{FF2B5EF4-FFF2-40B4-BE49-F238E27FC236}">
                <a16:creationId xmlns:a16="http://schemas.microsoft.com/office/drawing/2014/main" id="{19917C6F-988E-D94E-96CC-A81567DE6CEC}"/>
              </a:ext>
            </a:extLst>
          </p:cNvPr>
          <p:cNvSpPr txBox="1"/>
          <p:nvPr/>
        </p:nvSpPr>
        <p:spPr>
          <a:xfrm>
            <a:off x="328428" y="1384154"/>
            <a:ext cx="11633656" cy="461665"/>
          </a:xfrm>
          <a:prstGeom prst="rect">
            <a:avLst/>
          </a:prstGeom>
          <a:noFill/>
        </p:spPr>
        <p:txBody>
          <a:bodyPr wrap="square" rtlCol="0">
            <a:spAutoFit/>
          </a:bodyPr>
          <a:lstStyle/>
          <a:p>
            <a:pPr algn="ctr"/>
            <a:r>
              <a:rPr lang="en-US" sz="2400" dirty="0">
                <a:latin typeface="Berlin Sans FB Demi" panose="020E0802020502020306" pitchFamily="34" charset="0"/>
              </a:rPr>
              <a:t>How does your chronology compare? </a:t>
            </a:r>
            <a:endParaRPr lang="en-US" sz="2000" dirty="0">
              <a:latin typeface="Berlin Sans FB Demi" panose="020E0802020502020306" pitchFamily="34" charset="0"/>
            </a:endParaRPr>
          </a:p>
        </p:txBody>
      </p:sp>
    </p:spTree>
    <p:extLst>
      <p:ext uri="{BB962C8B-B14F-4D97-AF65-F5344CB8AC3E}">
        <p14:creationId xmlns:p14="http://schemas.microsoft.com/office/powerpoint/2010/main" val="235242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4"/>
                                        </p:tgtEl>
                                        <p:attrNameLst>
                                          <p:attrName>style.visibility</p:attrName>
                                        </p:attrNameLst>
                                      </p:cBhvr>
                                      <p:to>
                                        <p:strVal val="visible"/>
                                      </p:to>
                                    </p:set>
                                    <p:anim calcmode="lin" valueType="num">
                                      <p:cBhvr additive="base">
                                        <p:cTn id="7" dur="500" fill="hold"/>
                                        <p:tgtEl>
                                          <p:spTgt spid="54"/>
                                        </p:tgtEl>
                                        <p:attrNameLst>
                                          <p:attrName>ppt_x</p:attrName>
                                        </p:attrNameLst>
                                      </p:cBhvr>
                                      <p:tavLst>
                                        <p:tav tm="0">
                                          <p:val>
                                            <p:strVal val="#ppt_x"/>
                                          </p:val>
                                        </p:tav>
                                        <p:tav tm="100000">
                                          <p:val>
                                            <p:strVal val="#ppt_x"/>
                                          </p:val>
                                        </p:tav>
                                      </p:tavLst>
                                    </p:anim>
                                    <p:anim calcmode="lin" valueType="num">
                                      <p:cBhvr additive="base">
                                        <p:cTn id="8" dur="500" fill="hold"/>
                                        <p:tgtEl>
                                          <p:spTgt spid="5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3"/>
                                        </p:tgtEl>
                                        <p:attrNameLst>
                                          <p:attrName>style.visibility</p:attrName>
                                        </p:attrNameLst>
                                      </p:cBhvr>
                                      <p:to>
                                        <p:strVal val="visible"/>
                                      </p:to>
                                    </p:set>
                                    <p:anim calcmode="lin" valueType="num">
                                      <p:cBhvr additive="base">
                                        <p:cTn id="11" dur="500" fill="hold"/>
                                        <p:tgtEl>
                                          <p:spTgt spid="53"/>
                                        </p:tgtEl>
                                        <p:attrNameLst>
                                          <p:attrName>ppt_x</p:attrName>
                                        </p:attrNameLst>
                                      </p:cBhvr>
                                      <p:tavLst>
                                        <p:tav tm="0">
                                          <p:val>
                                            <p:strVal val="#ppt_x"/>
                                          </p:val>
                                        </p:tav>
                                        <p:tav tm="100000">
                                          <p:val>
                                            <p:strVal val="#ppt_x"/>
                                          </p:val>
                                        </p:tav>
                                      </p:tavLst>
                                    </p:anim>
                                    <p:anim calcmode="lin" valueType="num">
                                      <p:cBhvr additive="base">
                                        <p:cTn id="12" dur="500" fill="hold"/>
                                        <p:tgtEl>
                                          <p:spTgt spid="5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49"/>
                                        </p:tgtEl>
                                        <p:attrNameLst>
                                          <p:attrName>style.visibility</p:attrName>
                                        </p:attrNameLst>
                                      </p:cBhvr>
                                      <p:to>
                                        <p:strVal val="visible"/>
                                      </p:to>
                                    </p:set>
                                    <p:anim calcmode="lin" valueType="num">
                                      <p:cBhvr additive="base">
                                        <p:cTn id="17" dur="500" fill="hold"/>
                                        <p:tgtEl>
                                          <p:spTgt spid="49"/>
                                        </p:tgtEl>
                                        <p:attrNameLst>
                                          <p:attrName>ppt_x</p:attrName>
                                        </p:attrNameLst>
                                      </p:cBhvr>
                                      <p:tavLst>
                                        <p:tav tm="0">
                                          <p:val>
                                            <p:strVal val="#ppt_x"/>
                                          </p:val>
                                        </p:tav>
                                        <p:tav tm="100000">
                                          <p:val>
                                            <p:strVal val="#ppt_x"/>
                                          </p:val>
                                        </p:tav>
                                      </p:tavLst>
                                    </p:anim>
                                    <p:anim calcmode="lin" valueType="num">
                                      <p:cBhvr additive="base">
                                        <p:cTn id="18" dur="500" fill="hold"/>
                                        <p:tgtEl>
                                          <p:spTgt spid="49"/>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52"/>
                                        </p:tgtEl>
                                        <p:attrNameLst>
                                          <p:attrName>style.visibility</p:attrName>
                                        </p:attrNameLst>
                                      </p:cBhvr>
                                      <p:to>
                                        <p:strVal val="visible"/>
                                      </p:to>
                                    </p:set>
                                    <p:anim calcmode="lin" valueType="num">
                                      <p:cBhvr additive="base">
                                        <p:cTn id="21" dur="500" fill="hold"/>
                                        <p:tgtEl>
                                          <p:spTgt spid="52"/>
                                        </p:tgtEl>
                                        <p:attrNameLst>
                                          <p:attrName>ppt_x</p:attrName>
                                        </p:attrNameLst>
                                      </p:cBhvr>
                                      <p:tavLst>
                                        <p:tav tm="0">
                                          <p:val>
                                            <p:strVal val="#ppt_x"/>
                                          </p:val>
                                        </p:tav>
                                        <p:tav tm="100000">
                                          <p:val>
                                            <p:strVal val="#ppt_x"/>
                                          </p:val>
                                        </p:tav>
                                      </p:tavLst>
                                    </p:anim>
                                    <p:anim calcmode="lin" valueType="num">
                                      <p:cBhvr additive="base">
                                        <p:cTn id="22" dur="500" fill="hold"/>
                                        <p:tgtEl>
                                          <p:spTgt spid="52"/>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41"/>
                                        </p:tgtEl>
                                        <p:attrNameLst>
                                          <p:attrName>style.visibility</p:attrName>
                                        </p:attrNameLst>
                                      </p:cBhvr>
                                      <p:to>
                                        <p:strVal val="visible"/>
                                      </p:to>
                                    </p:set>
                                    <p:anim calcmode="lin" valueType="num">
                                      <p:cBhvr additive="base">
                                        <p:cTn id="27" dur="500" fill="hold"/>
                                        <p:tgtEl>
                                          <p:spTgt spid="41"/>
                                        </p:tgtEl>
                                        <p:attrNameLst>
                                          <p:attrName>ppt_x</p:attrName>
                                        </p:attrNameLst>
                                      </p:cBhvr>
                                      <p:tavLst>
                                        <p:tav tm="0">
                                          <p:val>
                                            <p:strVal val="#ppt_x"/>
                                          </p:val>
                                        </p:tav>
                                        <p:tav tm="100000">
                                          <p:val>
                                            <p:strVal val="#ppt_x"/>
                                          </p:val>
                                        </p:tav>
                                      </p:tavLst>
                                    </p:anim>
                                    <p:anim calcmode="lin" valueType="num">
                                      <p:cBhvr additive="base">
                                        <p:cTn id="28" dur="500" fill="hold"/>
                                        <p:tgtEl>
                                          <p:spTgt spid="41"/>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25"/>
                                        </p:tgtEl>
                                        <p:attrNameLst>
                                          <p:attrName>style.visibility</p:attrName>
                                        </p:attrNameLst>
                                      </p:cBhvr>
                                      <p:to>
                                        <p:strVal val="visible"/>
                                      </p:to>
                                    </p:set>
                                    <p:anim calcmode="lin" valueType="num">
                                      <p:cBhvr additive="base">
                                        <p:cTn id="31" dur="500" fill="hold"/>
                                        <p:tgtEl>
                                          <p:spTgt spid="25"/>
                                        </p:tgtEl>
                                        <p:attrNameLst>
                                          <p:attrName>ppt_x</p:attrName>
                                        </p:attrNameLst>
                                      </p:cBhvr>
                                      <p:tavLst>
                                        <p:tav tm="0">
                                          <p:val>
                                            <p:strVal val="#ppt_x"/>
                                          </p:val>
                                        </p:tav>
                                        <p:tav tm="100000">
                                          <p:val>
                                            <p:strVal val="#ppt_x"/>
                                          </p:val>
                                        </p:tav>
                                      </p:tavLst>
                                    </p:anim>
                                    <p:anim calcmode="lin" valueType="num">
                                      <p:cBhvr additive="base">
                                        <p:cTn id="32"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45"/>
                                        </p:tgtEl>
                                        <p:attrNameLst>
                                          <p:attrName>style.visibility</p:attrName>
                                        </p:attrNameLst>
                                      </p:cBhvr>
                                      <p:to>
                                        <p:strVal val="visible"/>
                                      </p:to>
                                    </p:set>
                                    <p:anim calcmode="lin" valueType="num">
                                      <p:cBhvr additive="base">
                                        <p:cTn id="37" dur="500" fill="hold"/>
                                        <p:tgtEl>
                                          <p:spTgt spid="45"/>
                                        </p:tgtEl>
                                        <p:attrNameLst>
                                          <p:attrName>ppt_x</p:attrName>
                                        </p:attrNameLst>
                                      </p:cBhvr>
                                      <p:tavLst>
                                        <p:tav tm="0">
                                          <p:val>
                                            <p:strVal val="#ppt_x"/>
                                          </p:val>
                                        </p:tav>
                                        <p:tav tm="100000">
                                          <p:val>
                                            <p:strVal val="#ppt_x"/>
                                          </p:val>
                                        </p:tav>
                                      </p:tavLst>
                                    </p:anim>
                                    <p:anim calcmode="lin" valueType="num">
                                      <p:cBhvr additive="base">
                                        <p:cTn id="38" dur="500" fill="hold"/>
                                        <p:tgtEl>
                                          <p:spTgt spid="45"/>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26"/>
                                        </p:tgtEl>
                                        <p:attrNameLst>
                                          <p:attrName>style.visibility</p:attrName>
                                        </p:attrNameLst>
                                      </p:cBhvr>
                                      <p:to>
                                        <p:strVal val="visible"/>
                                      </p:to>
                                    </p:set>
                                    <p:anim calcmode="lin" valueType="num">
                                      <p:cBhvr additive="base">
                                        <p:cTn id="41" dur="500" fill="hold"/>
                                        <p:tgtEl>
                                          <p:spTgt spid="26"/>
                                        </p:tgtEl>
                                        <p:attrNameLst>
                                          <p:attrName>ppt_x</p:attrName>
                                        </p:attrNameLst>
                                      </p:cBhvr>
                                      <p:tavLst>
                                        <p:tav tm="0">
                                          <p:val>
                                            <p:strVal val="#ppt_x"/>
                                          </p:val>
                                        </p:tav>
                                        <p:tav tm="100000">
                                          <p:val>
                                            <p:strVal val="#ppt_x"/>
                                          </p:val>
                                        </p:tav>
                                      </p:tavLst>
                                    </p:anim>
                                    <p:anim calcmode="lin" valueType="num">
                                      <p:cBhvr additive="base">
                                        <p:cTn id="42"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29"/>
                                        </p:tgtEl>
                                        <p:attrNameLst>
                                          <p:attrName>style.visibility</p:attrName>
                                        </p:attrNameLst>
                                      </p:cBhvr>
                                      <p:to>
                                        <p:strVal val="visible"/>
                                      </p:to>
                                    </p:set>
                                    <p:anim calcmode="lin" valueType="num">
                                      <p:cBhvr additive="base">
                                        <p:cTn id="47" dur="500" fill="hold"/>
                                        <p:tgtEl>
                                          <p:spTgt spid="29"/>
                                        </p:tgtEl>
                                        <p:attrNameLst>
                                          <p:attrName>ppt_x</p:attrName>
                                        </p:attrNameLst>
                                      </p:cBhvr>
                                      <p:tavLst>
                                        <p:tav tm="0">
                                          <p:val>
                                            <p:strVal val="#ppt_x"/>
                                          </p:val>
                                        </p:tav>
                                        <p:tav tm="100000">
                                          <p:val>
                                            <p:strVal val="#ppt_x"/>
                                          </p:val>
                                        </p:tav>
                                      </p:tavLst>
                                    </p:anim>
                                    <p:anim calcmode="lin" valueType="num">
                                      <p:cBhvr additive="base">
                                        <p:cTn id="48" dur="500" fill="hold"/>
                                        <p:tgtEl>
                                          <p:spTgt spid="29"/>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40"/>
                                        </p:tgtEl>
                                        <p:attrNameLst>
                                          <p:attrName>style.visibility</p:attrName>
                                        </p:attrNameLst>
                                      </p:cBhvr>
                                      <p:to>
                                        <p:strVal val="visible"/>
                                      </p:to>
                                    </p:set>
                                    <p:anim calcmode="lin" valueType="num">
                                      <p:cBhvr additive="base">
                                        <p:cTn id="51" dur="500" fill="hold"/>
                                        <p:tgtEl>
                                          <p:spTgt spid="40"/>
                                        </p:tgtEl>
                                        <p:attrNameLst>
                                          <p:attrName>ppt_x</p:attrName>
                                        </p:attrNameLst>
                                      </p:cBhvr>
                                      <p:tavLst>
                                        <p:tav tm="0">
                                          <p:val>
                                            <p:strVal val="#ppt_x"/>
                                          </p:val>
                                        </p:tav>
                                        <p:tav tm="100000">
                                          <p:val>
                                            <p:strVal val="#ppt_x"/>
                                          </p:val>
                                        </p:tav>
                                      </p:tavLst>
                                    </p:anim>
                                    <p:anim calcmode="lin" valueType="num">
                                      <p:cBhvr additive="base">
                                        <p:cTn id="52"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44"/>
                                        </p:tgtEl>
                                        <p:attrNameLst>
                                          <p:attrName>style.visibility</p:attrName>
                                        </p:attrNameLst>
                                      </p:cBhvr>
                                      <p:to>
                                        <p:strVal val="visible"/>
                                      </p:to>
                                    </p:set>
                                    <p:anim calcmode="lin" valueType="num">
                                      <p:cBhvr additive="base">
                                        <p:cTn id="57" dur="500" fill="hold"/>
                                        <p:tgtEl>
                                          <p:spTgt spid="44"/>
                                        </p:tgtEl>
                                        <p:attrNameLst>
                                          <p:attrName>ppt_x</p:attrName>
                                        </p:attrNameLst>
                                      </p:cBhvr>
                                      <p:tavLst>
                                        <p:tav tm="0">
                                          <p:val>
                                            <p:strVal val="#ppt_x"/>
                                          </p:val>
                                        </p:tav>
                                        <p:tav tm="100000">
                                          <p:val>
                                            <p:strVal val="#ppt_x"/>
                                          </p:val>
                                        </p:tav>
                                      </p:tavLst>
                                    </p:anim>
                                    <p:anim calcmode="lin" valueType="num">
                                      <p:cBhvr additive="base">
                                        <p:cTn id="58" dur="500" fill="hold"/>
                                        <p:tgtEl>
                                          <p:spTgt spid="44"/>
                                        </p:tgtEl>
                                        <p:attrNameLst>
                                          <p:attrName>ppt_y</p:attrName>
                                        </p:attrNameLst>
                                      </p:cBhvr>
                                      <p:tavLst>
                                        <p:tav tm="0">
                                          <p:val>
                                            <p:strVal val="1+#ppt_h/2"/>
                                          </p:val>
                                        </p:tav>
                                        <p:tav tm="100000">
                                          <p:val>
                                            <p:strVal val="#ppt_y"/>
                                          </p:val>
                                        </p:tav>
                                      </p:tavLst>
                                    </p:anim>
                                  </p:childTnLst>
                                </p:cTn>
                              </p:par>
                              <p:par>
                                <p:cTn id="59" presetID="2" presetClass="entr" presetSubtype="4" fill="hold" nodeType="withEffect">
                                  <p:stCondLst>
                                    <p:cond delay="0"/>
                                  </p:stCondLst>
                                  <p:childTnLst>
                                    <p:set>
                                      <p:cBhvr>
                                        <p:cTn id="60" dur="1" fill="hold">
                                          <p:stCondLst>
                                            <p:cond delay="0"/>
                                          </p:stCondLst>
                                        </p:cTn>
                                        <p:tgtEl>
                                          <p:spTgt spid="22"/>
                                        </p:tgtEl>
                                        <p:attrNameLst>
                                          <p:attrName>style.visibility</p:attrName>
                                        </p:attrNameLst>
                                      </p:cBhvr>
                                      <p:to>
                                        <p:strVal val="visible"/>
                                      </p:to>
                                    </p:set>
                                    <p:anim calcmode="lin" valueType="num">
                                      <p:cBhvr additive="base">
                                        <p:cTn id="61" dur="500" fill="hold"/>
                                        <p:tgtEl>
                                          <p:spTgt spid="22"/>
                                        </p:tgtEl>
                                        <p:attrNameLst>
                                          <p:attrName>ppt_x</p:attrName>
                                        </p:attrNameLst>
                                      </p:cBhvr>
                                      <p:tavLst>
                                        <p:tav tm="0">
                                          <p:val>
                                            <p:strVal val="#ppt_x"/>
                                          </p:val>
                                        </p:tav>
                                        <p:tav tm="100000">
                                          <p:val>
                                            <p:strVal val="#ppt_x"/>
                                          </p:val>
                                        </p:tav>
                                      </p:tavLst>
                                    </p:anim>
                                    <p:anim calcmode="lin" valueType="num">
                                      <p:cBhvr additive="base">
                                        <p:cTn id="62"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nodeType="clickEffect">
                                  <p:stCondLst>
                                    <p:cond delay="0"/>
                                  </p:stCondLst>
                                  <p:childTnLst>
                                    <p:set>
                                      <p:cBhvr>
                                        <p:cTn id="66" dur="1" fill="hold">
                                          <p:stCondLst>
                                            <p:cond delay="0"/>
                                          </p:stCondLst>
                                        </p:cTn>
                                        <p:tgtEl>
                                          <p:spTgt spid="46"/>
                                        </p:tgtEl>
                                        <p:attrNameLst>
                                          <p:attrName>style.visibility</p:attrName>
                                        </p:attrNameLst>
                                      </p:cBhvr>
                                      <p:to>
                                        <p:strVal val="visible"/>
                                      </p:to>
                                    </p:set>
                                    <p:anim calcmode="lin" valueType="num">
                                      <p:cBhvr additive="base">
                                        <p:cTn id="67" dur="500" fill="hold"/>
                                        <p:tgtEl>
                                          <p:spTgt spid="46"/>
                                        </p:tgtEl>
                                        <p:attrNameLst>
                                          <p:attrName>ppt_x</p:attrName>
                                        </p:attrNameLst>
                                      </p:cBhvr>
                                      <p:tavLst>
                                        <p:tav tm="0">
                                          <p:val>
                                            <p:strVal val="#ppt_x"/>
                                          </p:val>
                                        </p:tav>
                                        <p:tav tm="100000">
                                          <p:val>
                                            <p:strVal val="#ppt_x"/>
                                          </p:val>
                                        </p:tav>
                                      </p:tavLst>
                                    </p:anim>
                                    <p:anim calcmode="lin" valueType="num">
                                      <p:cBhvr additive="base">
                                        <p:cTn id="68" dur="500" fill="hold"/>
                                        <p:tgtEl>
                                          <p:spTgt spid="46"/>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0"/>
                                  </p:stCondLst>
                                  <p:childTnLst>
                                    <p:set>
                                      <p:cBhvr>
                                        <p:cTn id="70" dur="1" fill="hold">
                                          <p:stCondLst>
                                            <p:cond delay="0"/>
                                          </p:stCondLst>
                                        </p:cTn>
                                        <p:tgtEl>
                                          <p:spTgt spid="47"/>
                                        </p:tgtEl>
                                        <p:attrNameLst>
                                          <p:attrName>style.visibility</p:attrName>
                                        </p:attrNameLst>
                                      </p:cBhvr>
                                      <p:to>
                                        <p:strVal val="visible"/>
                                      </p:to>
                                    </p:set>
                                    <p:anim calcmode="lin" valueType="num">
                                      <p:cBhvr additive="base">
                                        <p:cTn id="71" dur="500" fill="hold"/>
                                        <p:tgtEl>
                                          <p:spTgt spid="47"/>
                                        </p:tgtEl>
                                        <p:attrNameLst>
                                          <p:attrName>ppt_x</p:attrName>
                                        </p:attrNameLst>
                                      </p:cBhvr>
                                      <p:tavLst>
                                        <p:tav tm="0">
                                          <p:val>
                                            <p:strVal val="#ppt_x"/>
                                          </p:val>
                                        </p:tav>
                                        <p:tav tm="100000">
                                          <p:val>
                                            <p:strVal val="#ppt_x"/>
                                          </p:val>
                                        </p:tav>
                                      </p:tavLst>
                                    </p:anim>
                                    <p:anim calcmode="lin" valueType="num">
                                      <p:cBhvr additive="base">
                                        <p:cTn id="72" dur="500" fill="hold"/>
                                        <p:tgtEl>
                                          <p:spTgt spid="47"/>
                                        </p:tgtEl>
                                        <p:attrNameLst>
                                          <p:attrName>ppt_y</p:attrName>
                                        </p:attrNameLst>
                                      </p:cBhvr>
                                      <p:tavLst>
                                        <p:tav tm="0">
                                          <p:val>
                                            <p:strVal val="1+#ppt_h/2"/>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2" presetClass="entr" presetSubtype="4" fill="hold" grpId="0" nodeType="clickEffect">
                                  <p:stCondLst>
                                    <p:cond delay="0"/>
                                  </p:stCondLst>
                                  <p:childTnLst>
                                    <p:set>
                                      <p:cBhvr>
                                        <p:cTn id="76" dur="1" fill="hold">
                                          <p:stCondLst>
                                            <p:cond delay="0"/>
                                          </p:stCondLst>
                                        </p:cTn>
                                        <p:tgtEl>
                                          <p:spTgt spid="43"/>
                                        </p:tgtEl>
                                        <p:attrNameLst>
                                          <p:attrName>style.visibility</p:attrName>
                                        </p:attrNameLst>
                                      </p:cBhvr>
                                      <p:to>
                                        <p:strVal val="visible"/>
                                      </p:to>
                                    </p:set>
                                    <p:anim calcmode="lin" valueType="num">
                                      <p:cBhvr additive="base">
                                        <p:cTn id="77" dur="500" fill="hold"/>
                                        <p:tgtEl>
                                          <p:spTgt spid="43"/>
                                        </p:tgtEl>
                                        <p:attrNameLst>
                                          <p:attrName>ppt_x</p:attrName>
                                        </p:attrNameLst>
                                      </p:cBhvr>
                                      <p:tavLst>
                                        <p:tav tm="0">
                                          <p:val>
                                            <p:strVal val="#ppt_x"/>
                                          </p:val>
                                        </p:tav>
                                        <p:tav tm="100000">
                                          <p:val>
                                            <p:strVal val="#ppt_x"/>
                                          </p:val>
                                        </p:tav>
                                      </p:tavLst>
                                    </p:anim>
                                    <p:anim calcmode="lin" valueType="num">
                                      <p:cBhvr additive="base">
                                        <p:cTn id="78" dur="500" fill="hold"/>
                                        <p:tgtEl>
                                          <p:spTgt spid="43"/>
                                        </p:tgtEl>
                                        <p:attrNameLst>
                                          <p:attrName>ppt_y</p:attrName>
                                        </p:attrNameLst>
                                      </p:cBhvr>
                                      <p:tavLst>
                                        <p:tav tm="0">
                                          <p:val>
                                            <p:strVal val="1+#ppt_h/2"/>
                                          </p:val>
                                        </p:tav>
                                        <p:tav tm="100000">
                                          <p:val>
                                            <p:strVal val="#ppt_y"/>
                                          </p:val>
                                        </p:tav>
                                      </p:tavLst>
                                    </p:anim>
                                  </p:childTnLst>
                                </p:cTn>
                              </p:par>
                              <p:par>
                                <p:cTn id="79" presetID="2" presetClass="entr" presetSubtype="4" fill="hold" nodeType="withEffect">
                                  <p:stCondLst>
                                    <p:cond delay="0"/>
                                  </p:stCondLst>
                                  <p:childTnLst>
                                    <p:set>
                                      <p:cBhvr>
                                        <p:cTn id="80" dur="1" fill="hold">
                                          <p:stCondLst>
                                            <p:cond delay="0"/>
                                          </p:stCondLst>
                                        </p:cTn>
                                        <p:tgtEl>
                                          <p:spTgt spid="24"/>
                                        </p:tgtEl>
                                        <p:attrNameLst>
                                          <p:attrName>style.visibility</p:attrName>
                                        </p:attrNameLst>
                                      </p:cBhvr>
                                      <p:to>
                                        <p:strVal val="visible"/>
                                      </p:to>
                                    </p:set>
                                    <p:anim calcmode="lin" valueType="num">
                                      <p:cBhvr additive="base">
                                        <p:cTn id="81" dur="500" fill="hold"/>
                                        <p:tgtEl>
                                          <p:spTgt spid="24"/>
                                        </p:tgtEl>
                                        <p:attrNameLst>
                                          <p:attrName>ppt_x</p:attrName>
                                        </p:attrNameLst>
                                      </p:cBhvr>
                                      <p:tavLst>
                                        <p:tav tm="0">
                                          <p:val>
                                            <p:strVal val="#ppt_x"/>
                                          </p:val>
                                        </p:tav>
                                        <p:tav tm="100000">
                                          <p:val>
                                            <p:strVal val="#ppt_x"/>
                                          </p:val>
                                        </p:tav>
                                      </p:tavLst>
                                    </p:anim>
                                    <p:anim calcmode="lin" valueType="num">
                                      <p:cBhvr additive="base">
                                        <p:cTn id="82"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2" presetClass="entr" presetSubtype="4" fill="hold" grpId="0" nodeType="clickEffect">
                                  <p:stCondLst>
                                    <p:cond delay="0"/>
                                  </p:stCondLst>
                                  <p:childTnLst>
                                    <p:set>
                                      <p:cBhvr>
                                        <p:cTn id="86" dur="1" fill="hold">
                                          <p:stCondLst>
                                            <p:cond delay="0"/>
                                          </p:stCondLst>
                                        </p:cTn>
                                        <p:tgtEl>
                                          <p:spTgt spid="42"/>
                                        </p:tgtEl>
                                        <p:attrNameLst>
                                          <p:attrName>style.visibility</p:attrName>
                                        </p:attrNameLst>
                                      </p:cBhvr>
                                      <p:to>
                                        <p:strVal val="visible"/>
                                      </p:to>
                                    </p:set>
                                    <p:anim calcmode="lin" valueType="num">
                                      <p:cBhvr additive="base">
                                        <p:cTn id="87" dur="500" fill="hold"/>
                                        <p:tgtEl>
                                          <p:spTgt spid="42"/>
                                        </p:tgtEl>
                                        <p:attrNameLst>
                                          <p:attrName>ppt_x</p:attrName>
                                        </p:attrNameLst>
                                      </p:cBhvr>
                                      <p:tavLst>
                                        <p:tav tm="0">
                                          <p:val>
                                            <p:strVal val="#ppt_x"/>
                                          </p:val>
                                        </p:tav>
                                        <p:tav tm="100000">
                                          <p:val>
                                            <p:strVal val="#ppt_x"/>
                                          </p:val>
                                        </p:tav>
                                      </p:tavLst>
                                    </p:anim>
                                    <p:anim calcmode="lin" valueType="num">
                                      <p:cBhvr additive="base">
                                        <p:cTn id="88" dur="500" fill="hold"/>
                                        <p:tgtEl>
                                          <p:spTgt spid="42"/>
                                        </p:tgtEl>
                                        <p:attrNameLst>
                                          <p:attrName>ppt_y</p:attrName>
                                        </p:attrNameLst>
                                      </p:cBhvr>
                                      <p:tavLst>
                                        <p:tav tm="0">
                                          <p:val>
                                            <p:strVal val="1+#ppt_h/2"/>
                                          </p:val>
                                        </p:tav>
                                        <p:tav tm="100000">
                                          <p:val>
                                            <p:strVal val="#ppt_y"/>
                                          </p:val>
                                        </p:tav>
                                      </p:tavLst>
                                    </p:anim>
                                  </p:childTnLst>
                                </p:cTn>
                              </p:par>
                              <p:par>
                                <p:cTn id="89" presetID="2" presetClass="entr" presetSubtype="4" fill="hold" nodeType="withEffect">
                                  <p:stCondLst>
                                    <p:cond delay="0"/>
                                  </p:stCondLst>
                                  <p:childTnLst>
                                    <p:set>
                                      <p:cBhvr>
                                        <p:cTn id="90" dur="1" fill="hold">
                                          <p:stCondLst>
                                            <p:cond delay="0"/>
                                          </p:stCondLst>
                                        </p:cTn>
                                        <p:tgtEl>
                                          <p:spTgt spid="27"/>
                                        </p:tgtEl>
                                        <p:attrNameLst>
                                          <p:attrName>style.visibility</p:attrName>
                                        </p:attrNameLst>
                                      </p:cBhvr>
                                      <p:to>
                                        <p:strVal val="visible"/>
                                      </p:to>
                                    </p:set>
                                    <p:anim calcmode="lin" valueType="num">
                                      <p:cBhvr additive="base">
                                        <p:cTn id="91" dur="500" fill="hold"/>
                                        <p:tgtEl>
                                          <p:spTgt spid="27"/>
                                        </p:tgtEl>
                                        <p:attrNameLst>
                                          <p:attrName>ppt_x</p:attrName>
                                        </p:attrNameLst>
                                      </p:cBhvr>
                                      <p:tavLst>
                                        <p:tav tm="0">
                                          <p:val>
                                            <p:strVal val="#ppt_x"/>
                                          </p:val>
                                        </p:tav>
                                        <p:tav tm="100000">
                                          <p:val>
                                            <p:strVal val="#ppt_x"/>
                                          </p:val>
                                        </p:tav>
                                      </p:tavLst>
                                    </p:anim>
                                    <p:anim calcmode="lin" valueType="num">
                                      <p:cBhvr additive="base">
                                        <p:cTn id="92"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2" presetClass="entr" presetSubtype="4" fill="hold" grpId="0" nodeType="clickEffect">
                                  <p:stCondLst>
                                    <p:cond delay="0"/>
                                  </p:stCondLst>
                                  <p:childTnLst>
                                    <p:set>
                                      <p:cBhvr>
                                        <p:cTn id="96" dur="1" fill="hold">
                                          <p:stCondLst>
                                            <p:cond delay="0"/>
                                          </p:stCondLst>
                                        </p:cTn>
                                        <p:tgtEl>
                                          <p:spTgt spid="51"/>
                                        </p:tgtEl>
                                        <p:attrNameLst>
                                          <p:attrName>style.visibility</p:attrName>
                                        </p:attrNameLst>
                                      </p:cBhvr>
                                      <p:to>
                                        <p:strVal val="visible"/>
                                      </p:to>
                                    </p:set>
                                    <p:anim calcmode="lin" valueType="num">
                                      <p:cBhvr additive="base">
                                        <p:cTn id="97" dur="500" fill="hold"/>
                                        <p:tgtEl>
                                          <p:spTgt spid="51"/>
                                        </p:tgtEl>
                                        <p:attrNameLst>
                                          <p:attrName>ppt_x</p:attrName>
                                        </p:attrNameLst>
                                      </p:cBhvr>
                                      <p:tavLst>
                                        <p:tav tm="0">
                                          <p:val>
                                            <p:strVal val="#ppt_x"/>
                                          </p:val>
                                        </p:tav>
                                        <p:tav tm="100000">
                                          <p:val>
                                            <p:strVal val="#ppt_x"/>
                                          </p:val>
                                        </p:tav>
                                      </p:tavLst>
                                    </p:anim>
                                    <p:anim calcmode="lin" valueType="num">
                                      <p:cBhvr additive="base">
                                        <p:cTn id="98" dur="500" fill="hold"/>
                                        <p:tgtEl>
                                          <p:spTgt spid="51"/>
                                        </p:tgtEl>
                                        <p:attrNameLst>
                                          <p:attrName>ppt_y</p:attrName>
                                        </p:attrNameLst>
                                      </p:cBhvr>
                                      <p:tavLst>
                                        <p:tav tm="0">
                                          <p:val>
                                            <p:strVal val="1+#ppt_h/2"/>
                                          </p:val>
                                        </p:tav>
                                        <p:tav tm="100000">
                                          <p:val>
                                            <p:strVal val="#ppt_y"/>
                                          </p:val>
                                        </p:tav>
                                      </p:tavLst>
                                    </p:anim>
                                  </p:childTnLst>
                                </p:cTn>
                              </p:par>
                              <p:par>
                                <p:cTn id="99" presetID="2" presetClass="entr" presetSubtype="4" fill="hold" nodeType="withEffect">
                                  <p:stCondLst>
                                    <p:cond delay="0"/>
                                  </p:stCondLst>
                                  <p:childTnLst>
                                    <p:set>
                                      <p:cBhvr>
                                        <p:cTn id="100" dur="1" fill="hold">
                                          <p:stCondLst>
                                            <p:cond delay="0"/>
                                          </p:stCondLst>
                                        </p:cTn>
                                        <p:tgtEl>
                                          <p:spTgt spid="48"/>
                                        </p:tgtEl>
                                        <p:attrNameLst>
                                          <p:attrName>style.visibility</p:attrName>
                                        </p:attrNameLst>
                                      </p:cBhvr>
                                      <p:to>
                                        <p:strVal val="visible"/>
                                      </p:to>
                                    </p:set>
                                    <p:anim calcmode="lin" valueType="num">
                                      <p:cBhvr additive="base">
                                        <p:cTn id="101" dur="500" fill="hold"/>
                                        <p:tgtEl>
                                          <p:spTgt spid="48"/>
                                        </p:tgtEl>
                                        <p:attrNameLst>
                                          <p:attrName>ppt_x</p:attrName>
                                        </p:attrNameLst>
                                      </p:cBhvr>
                                      <p:tavLst>
                                        <p:tav tm="0">
                                          <p:val>
                                            <p:strVal val="#ppt_x"/>
                                          </p:val>
                                        </p:tav>
                                        <p:tav tm="100000">
                                          <p:val>
                                            <p:strVal val="#ppt_x"/>
                                          </p:val>
                                        </p:tav>
                                      </p:tavLst>
                                    </p:anim>
                                    <p:anim calcmode="lin" valueType="num">
                                      <p:cBhvr additive="base">
                                        <p:cTn id="102" dur="500" fill="hold"/>
                                        <p:tgtEl>
                                          <p:spTgt spid="4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1" grpId="0"/>
      <p:bldP spid="42" grpId="0"/>
      <p:bldP spid="43" grpId="0"/>
      <p:bldP spid="44" grpId="0"/>
      <p:bldP spid="45" grpId="0"/>
      <p:bldP spid="47" grpId="0"/>
      <p:bldP spid="51" grpId="0"/>
      <p:bldP spid="52" grpId="0"/>
      <p:bldP spid="5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0508928-1455-954F-B3CB-8960F7A2312E}"/>
              </a:ext>
            </a:extLst>
          </p:cNvPr>
          <p:cNvSpPr/>
          <p:nvPr/>
        </p:nvSpPr>
        <p:spPr>
          <a:xfrm>
            <a:off x="0" y="0"/>
            <a:ext cx="12192000" cy="6858000"/>
          </a:xfrm>
          <a:prstGeom prst="rect">
            <a:avLst/>
          </a:prstGeom>
          <a:solidFill>
            <a:srgbClr val="73FD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nip Same-side Corner of Rectangle 8">
            <a:extLst>
              <a:ext uri="{FF2B5EF4-FFF2-40B4-BE49-F238E27FC236}">
                <a16:creationId xmlns:a16="http://schemas.microsoft.com/office/drawing/2014/main" id="{B6D22E40-B73A-FE43-9631-23A920E0FDC4}"/>
              </a:ext>
            </a:extLst>
          </p:cNvPr>
          <p:cNvSpPr/>
          <p:nvPr/>
        </p:nvSpPr>
        <p:spPr>
          <a:xfrm>
            <a:off x="4998529" y="74784"/>
            <a:ext cx="1957874" cy="450675"/>
          </a:xfrm>
          <a:custGeom>
            <a:avLst/>
            <a:gdLst>
              <a:gd name="connsiteX0" fmla="*/ 75114 w 1957874"/>
              <a:gd name="connsiteY0" fmla="*/ 0 h 450675"/>
              <a:gd name="connsiteX1" fmla="*/ 659586 w 1957874"/>
              <a:gd name="connsiteY1" fmla="*/ 0 h 450675"/>
              <a:gd name="connsiteX2" fmla="*/ 1298288 w 1957874"/>
              <a:gd name="connsiteY2" fmla="*/ 0 h 450675"/>
              <a:gd name="connsiteX3" fmla="*/ 1882760 w 1957874"/>
              <a:gd name="connsiteY3" fmla="*/ 0 h 450675"/>
              <a:gd name="connsiteX4" fmla="*/ 1957874 w 1957874"/>
              <a:gd name="connsiteY4" fmla="*/ 75114 h 450675"/>
              <a:gd name="connsiteX5" fmla="*/ 1957874 w 1957874"/>
              <a:gd name="connsiteY5" fmla="*/ 450675 h 450675"/>
              <a:gd name="connsiteX6" fmla="*/ 1957874 w 1957874"/>
              <a:gd name="connsiteY6" fmla="*/ 450675 h 450675"/>
              <a:gd name="connsiteX7" fmla="*/ 1285671 w 1957874"/>
              <a:gd name="connsiteY7" fmla="*/ 450675 h 450675"/>
              <a:gd name="connsiteX8" fmla="*/ 633046 w 1957874"/>
              <a:gd name="connsiteY8" fmla="*/ 450675 h 450675"/>
              <a:gd name="connsiteX9" fmla="*/ 0 w 1957874"/>
              <a:gd name="connsiteY9" fmla="*/ 450675 h 450675"/>
              <a:gd name="connsiteX10" fmla="*/ 0 w 1957874"/>
              <a:gd name="connsiteY10" fmla="*/ 450675 h 450675"/>
              <a:gd name="connsiteX11" fmla="*/ 0 w 1957874"/>
              <a:gd name="connsiteY11" fmla="*/ 75114 h 450675"/>
              <a:gd name="connsiteX12" fmla="*/ 75114 w 1957874"/>
              <a:gd name="connsiteY12" fmla="*/ 0 h 450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57874" h="450675" fill="none" extrusionOk="0">
                <a:moveTo>
                  <a:pt x="75114" y="0"/>
                </a:moveTo>
                <a:cubicBezTo>
                  <a:pt x="365665" y="-24339"/>
                  <a:pt x="513241" y="-20601"/>
                  <a:pt x="659586" y="0"/>
                </a:cubicBezTo>
                <a:cubicBezTo>
                  <a:pt x="805931" y="20601"/>
                  <a:pt x="1072454" y="25733"/>
                  <a:pt x="1298288" y="0"/>
                </a:cubicBezTo>
                <a:cubicBezTo>
                  <a:pt x="1524122" y="-25733"/>
                  <a:pt x="1695931" y="-6496"/>
                  <a:pt x="1882760" y="0"/>
                </a:cubicBezTo>
                <a:cubicBezTo>
                  <a:pt x="1904377" y="21628"/>
                  <a:pt x="1934930" y="44771"/>
                  <a:pt x="1957874" y="75114"/>
                </a:cubicBezTo>
                <a:cubicBezTo>
                  <a:pt x="1941260" y="248932"/>
                  <a:pt x="1965312" y="321226"/>
                  <a:pt x="1957874" y="450675"/>
                </a:cubicBezTo>
                <a:lnTo>
                  <a:pt x="1957874" y="450675"/>
                </a:lnTo>
                <a:cubicBezTo>
                  <a:pt x="1698237" y="466137"/>
                  <a:pt x="1598950" y="431893"/>
                  <a:pt x="1285671" y="450675"/>
                </a:cubicBezTo>
                <a:cubicBezTo>
                  <a:pt x="972392" y="469457"/>
                  <a:pt x="920941" y="449477"/>
                  <a:pt x="633046" y="450675"/>
                </a:cubicBezTo>
                <a:cubicBezTo>
                  <a:pt x="345152" y="451873"/>
                  <a:pt x="315786" y="421159"/>
                  <a:pt x="0" y="450675"/>
                </a:cubicBezTo>
                <a:lnTo>
                  <a:pt x="0" y="450675"/>
                </a:lnTo>
                <a:cubicBezTo>
                  <a:pt x="-13801" y="355647"/>
                  <a:pt x="2960" y="194613"/>
                  <a:pt x="0" y="75114"/>
                </a:cubicBezTo>
                <a:cubicBezTo>
                  <a:pt x="36416" y="42506"/>
                  <a:pt x="44794" y="36839"/>
                  <a:pt x="75114" y="0"/>
                </a:cubicBezTo>
                <a:close/>
              </a:path>
              <a:path w="1957874" h="450675" stroke="0" extrusionOk="0">
                <a:moveTo>
                  <a:pt x="75114" y="0"/>
                </a:moveTo>
                <a:cubicBezTo>
                  <a:pt x="206728" y="-24170"/>
                  <a:pt x="443717" y="-1873"/>
                  <a:pt x="641510" y="0"/>
                </a:cubicBezTo>
                <a:cubicBezTo>
                  <a:pt x="839303" y="1873"/>
                  <a:pt x="1118060" y="-21517"/>
                  <a:pt x="1244058" y="0"/>
                </a:cubicBezTo>
                <a:cubicBezTo>
                  <a:pt x="1370056" y="21517"/>
                  <a:pt x="1635543" y="5557"/>
                  <a:pt x="1882760" y="0"/>
                </a:cubicBezTo>
                <a:cubicBezTo>
                  <a:pt x="1907730" y="18128"/>
                  <a:pt x="1937772" y="55394"/>
                  <a:pt x="1957874" y="75114"/>
                </a:cubicBezTo>
                <a:cubicBezTo>
                  <a:pt x="1954597" y="256589"/>
                  <a:pt x="1971194" y="281529"/>
                  <a:pt x="1957874" y="450675"/>
                </a:cubicBezTo>
                <a:lnTo>
                  <a:pt x="1957874" y="450675"/>
                </a:lnTo>
                <a:cubicBezTo>
                  <a:pt x="1755779" y="424003"/>
                  <a:pt x="1588985" y="419093"/>
                  <a:pt x="1324828" y="450675"/>
                </a:cubicBezTo>
                <a:cubicBezTo>
                  <a:pt x="1060671" y="482257"/>
                  <a:pt x="997370" y="451830"/>
                  <a:pt x="730940" y="450675"/>
                </a:cubicBezTo>
                <a:cubicBezTo>
                  <a:pt x="464510" y="449520"/>
                  <a:pt x="269598" y="422803"/>
                  <a:pt x="0" y="450675"/>
                </a:cubicBezTo>
                <a:lnTo>
                  <a:pt x="0" y="450675"/>
                </a:lnTo>
                <a:cubicBezTo>
                  <a:pt x="-17534" y="272839"/>
                  <a:pt x="-17347" y="243845"/>
                  <a:pt x="0" y="75114"/>
                </a:cubicBezTo>
                <a:cubicBezTo>
                  <a:pt x="30124" y="50021"/>
                  <a:pt x="42289" y="34207"/>
                  <a:pt x="75114" y="0"/>
                </a:cubicBezTo>
                <a:close/>
              </a:path>
            </a:pathLst>
          </a:custGeom>
          <a:solidFill>
            <a:srgbClr val="FF8AD8"/>
          </a:solidFill>
          <a:ln w="19050">
            <a:solidFill>
              <a:schemeClr val="tx1"/>
            </a:solidFill>
            <a:extLst>
              <a:ext uri="{C807C97D-BFC1-408E-A445-0C87EB9F89A2}">
                <ask:lineSketchStyleProps xmlns:ask="http://schemas.microsoft.com/office/drawing/2018/sketchyshapes" sd="748078456">
                  <a:prstGeom prst="snip2Same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nip Same-side Corner of Rectangle 9">
            <a:extLst>
              <a:ext uri="{FF2B5EF4-FFF2-40B4-BE49-F238E27FC236}">
                <a16:creationId xmlns:a16="http://schemas.microsoft.com/office/drawing/2014/main" id="{139A427C-993E-F944-86A5-0DB5E49B2B2E}"/>
              </a:ext>
            </a:extLst>
          </p:cNvPr>
          <p:cNvSpPr/>
          <p:nvPr/>
        </p:nvSpPr>
        <p:spPr>
          <a:xfrm>
            <a:off x="7430536" y="74785"/>
            <a:ext cx="1957874" cy="450675"/>
          </a:xfrm>
          <a:custGeom>
            <a:avLst/>
            <a:gdLst>
              <a:gd name="connsiteX0" fmla="*/ 75114 w 1957874"/>
              <a:gd name="connsiteY0" fmla="*/ 0 h 450675"/>
              <a:gd name="connsiteX1" fmla="*/ 695739 w 1957874"/>
              <a:gd name="connsiteY1" fmla="*/ 0 h 450675"/>
              <a:gd name="connsiteX2" fmla="*/ 1298288 w 1957874"/>
              <a:gd name="connsiteY2" fmla="*/ 0 h 450675"/>
              <a:gd name="connsiteX3" fmla="*/ 1882760 w 1957874"/>
              <a:gd name="connsiteY3" fmla="*/ 0 h 450675"/>
              <a:gd name="connsiteX4" fmla="*/ 1957874 w 1957874"/>
              <a:gd name="connsiteY4" fmla="*/ 75114 h 450675"/>
              <a:gd name="connsiteX5" fmla="*/ 1957874 w 1957874"/>
              <a:gd name="connsiteY5" fmla="*/ 450675 h 450675"/>
              <a:gd name="connsiteX6" fmla="*/ 1957874 w 1957874"/>
              <a:gd name="connsiteY6" fmla="*/ 450675 h 450675"/>
              <a:gd name="connsiteX7" fmla="*/ 1266092 w 1957874"/>
              <a:gd name="connsiteY7" fmla="*/ 450675 h 450675"/>
              <a:gd name="connsiteX8" fmla="*/ 652625 w 1957874"/>
              <a:gd name="connsiteY8" fmla="*/ 450675 h 450675"/>
              <a:gd name="connsiteX9" fmla="*/ 0 w 1957874"/>
              <a:gd name="connsiteY9" fmla="*/ 450675 h 450675"/>
              <a:gd name="connsiteX10" fmla="*/ 0 w 1957874"/>
              <a:gd name="connsiteY10" fmla="*/ 450675 h 450675"/>
              <a:gd name="connsiteX11" fmla="*/ 0 w 1957874"/>
              <a:gd name="connsiteY11" fmla="*/ 75114 h 450675"/>
              <a:gd name="connsiteX12" fmla="*/ 75114 w 1957874"/>
              <a:gd name="connsiteY12" fmla="*/ 0 h 450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57874" h="450675" fill="none" extrusionOk="0">
                <a:moveTo>
                  <a:pt x="75114" y="0"/>
                </a:moveTo>
                <a:cubicBezTo>
                  <a:pt x="246123" y="-3222"/>
                  <a:pt x="541733" y="5598"/>
                  <a:pt x="695739" y="0"/>
                </a:cubicBezTo>
                <a:cubicBezTo>
                  <a:pt x="849746" y="-5598"/>
                  <a:pt x="1158040" y="-8772"/>
                  <a:pt x="1298288" y="0"/>
                </a:cubicBezTo>
                <a:cubicBezTo>
                  <a:pt x="1438536" y="8772"/>
                  <a:pt x="1746122" y="-5967"/>
                  <a:pt x="1882760" y="0"/>
                </a:cubicBezTo>
                <a:cubicBezTo>
                  <a:pt x="1914509" y="38053"/>
                  <a:pt x="1938557" y="61658"/>
                  <a:pt x="1957874" y="75114"/>
                </a:cubicBezTo>
                <a:cubicBezTo>
                  <a:pt x="1947855" y="255563"/>
                  <a:pt x="1953278" y="300576"/>
                  <a:pt x="1957874" y="450675"/>
                </a:cubicBezTo>
                <a:lnTo>
                  <a:pt x="1957874" y="450675"/>
                </a:lnTo>
                <a:cubicBezTo>
                  <a:pt x="1778782" y="479679"/>
                  <a:pt x="1474479" y="433918"/>
                  <a:pt x="1266092" y="450675"/>
                </a:cubicBezTo>
                <a:cubicBezTo>
                  <a:pt x="1057705" y="467432"/>
                  <a:pt x="789844" y="460273"/>
                  <a:pt x="652625" y="450675"/>
                </a:cubicBezTo>
                <a:cubicBezTo>
                  <a:pt x="515406" y="441077"/>
                  <a:pt x="230432" y="418808"/>
                  <a:pt x="0" y="450675"/>
                </a:cubicBezTo>
                <a:lnTo>
                  <a:pt x="0" y="450675"/>
                </a:lnTo>
                <a:cubicBezTo>
                  <a:pt x="2048" y="275151"/>
                  <a:pt x="9839" y="247015"/>
                  <a:pt x="0" y="75114"/>
                </a:cubicBezTo>
                <a:cubicBezTo>
                  <a:pt x="20946" y="49791"/>
                  <a:pt x="57955" y="17002"/>
                  <a:pt x="75114" y="0"/>
                </a:cubicBezTo>
                <a:close/>
              </a:path>
              <a:path w="1957874" h="450675" stroke="0" extrusionOk="0">
                <a:moveTo>
                  <a:pt x="75114" y="0"/>
                </a:moveTo>
                <a:cubicBezTo>
                  <a:pt x="266448" y="17561"/>
                  <a:pt x="466037" y="10129"/>
                  <a:pt x="623433" y="0"/>
                </a:cubicBezTo>
                <a:cubicBezTo>
                  <a:pt x="780829" y="-10129"/>
                  <a:pt x="988061" y="-13051"/>
                  <a:pt x="1244058" y="0"/>
                </a:cubicBezTo>
                <a:cubicBezTo>
                  <a:pt x="1500055" y="13051"/>
                  <a:pt x="1702087" y="18825"/>
                  <a:pt x="1882760" y="0"/>
                </a:cubicBezTo>
                <a:cubicBezTo>
                  <a:pt x="1896400" y="21006"/>
                  <a:pt x="1940375" y="52024"/>
                  <a:pt x="1957874" y="75114"/>
                </a:cubicBezTo>
                <a:cubicBezTo>
                  <a:pt x="1944140" y="195984"/>
                  <a:pt x="1967177" y="305402"/>
                  <a:pt x="1957874" y="450675"/>
                </a:cubicBezTo>
                <a:lnTo>
                  <a:pt x="1957874" y="450675"/>
                </a:lnTo>
                <a:cubicBezTo>
                  <a:pt x="1782860" y="425091"/>
                  <a:pt x="1525667" y="427739"/>
                  <a:pt x="1324828" y="450675"/>
                </a:cubicBezTo>
                <a:cubicBezTo>
                  <a:pt x="1123989" y="473611"/>
                  <a:pt x="894677" y="446827"/>
                  <a:pt x="672203" y="450675"/>
                </a:cubicBezTo>
                <a:cubicBezTo>
                  <a:pt x="449730" y="454523"/>
                  <a:pt x="186084" y="451675"/>
                  <a:pt x="0" y="450675"/>
                </a:cubicBezTo>
                <a:lnTo>
                  <a:pt x="0" y="450675"/>
                </a:lnTo>
                <a:cubicBezTo>
                  <a:pt x="12051" y="281188"/>
                  <a:pt x="16035" y="253609"/>
                  <a:pt x="0" y="75114"/>
                </a:cubicBezTo>
                <a:cubicBezTo>
                  <a:pt x="28730" y="42356"/>
                  <a:pt x="54190" y="20723"/>
                  <a:pt x="75114" y="0"/>
                </a:cubicBezTo>
                <a:close/>
              </a:path>
            </a:pathLst>
          </a:custGeom>
          <a:solidFill>
            <a:srgbClr val="FF85FF"/>
          </a:solidFill>
          <a:ln w="19050">
            <a:solidFill>
              <a:schemeClr val="tx1"/>
            </a:solidFill>
            <a:extLst>
              <a:ext uri="{C807C97D-BFC1-408E-A445-0C87EB9F89A2}">
                <ask:lineSketchStyleProps xmlns:ask="http://schemas.microsoft.com/office/drawing/2018/sketchyshapes" sd="957862530">
                  <a:prstGeom prst="snip2Same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nip Same-side Corner of Rectangle 10">
            <a:extLst>
              <a:ext uri="{FF2B5EF4-FFF2-40B4-BE49-F238E27FC236}">
                <a16:creationId xmlns:a16="http://schemas.microsoft.com/office/drawing/2014/main" id="{C1B4F93B-19D1-1E45-9088-948EF1C7A4EE}"/>
              </a:ext>
            </a:extLst>
          </p:cNvPr>
          <p:cNvSpPr/>
          <p:nvPr/>
        </p:nvSpPr>
        <p:spPr>
          <a:xfrm>
            <a:off x="9997059" y="74785"/>
            <a:ext cx="1957874" cy="450675"/>
          </a:xfrm>
          <a:custGeom>
            <a:avLst/>
            <a:gdLst>
              <a:gd name="connsiteX0" fmla="*/ 75114 w 1957874"/>
              <a:gd name="connsiteY0" fmla="*/ 0 h 450675"/>
              <a:gd name="connsiteX1" fmla="*/ 677663 w 1957874"/>
              <a:gd name="connsiteY1" fmla="*/ 0 h 450675"/>
              <a:gd name="connsiteX2" fmla="*/ 1262135 w 1957874"/>
              <a:gd name="connsiteY2" fmla="*/ 0 h 450675"/>
              <a:gd name="connsiteX3" fmla="*/ 1882760 w 1957874"/>
              <a:gd name="connsiteY3" fmla="*/ 0 h 450675"/>
              <a:gd name="connsiteX4" fmla="*/ 1957874 w 1957874"/>
              <a:gd name="connsiteY4" fmla="*/ 75114 h 450675"/>
              <a:gd name="connsiteX5" fmla="*/ 1957874 w 1957874"/>
              <a:gd name="connsiteY5" fmla="*/ 450675 h 450675"/>
              <a:gd name="connsiteX6" fmla="*/ 1957874 w 1957874"/>
              <a:gd name="connsiteY6" fmla="*/ 450675 h 450675"/>
              <a:gd name="connsiteX7" fmla="*/ 1305249 w 1957874"/>
              <a:gd name="connsiteY7" fmla="*/ 450675 h 450675"/>
              <a:gd name="connsiteX8" fmla="*/ 633046 w 1957874"/>
              <a:gd name="connsiteY8" fmla="*/ 450675 h 450675"/>
              <a:gd name="connsiteX9" fmla="*/ 0 w 1957874"/>
              <a:gd name="connsiteY9" fmla="*/ 450675 h 450675"/>
              <a:gd name="connsiteX10" fmla="*/ 0 w 1957874"/>
              <a:gd name="connsiteY10" fmla="*/ 450675 h 450675"/>
              <a:gd name="connsiteX11" fmla="*/ 0 w 1957874"/>
              <a:gd name="connsiteY11" fmla="*/ 75114 h 450675"/>
              <a:gd name="connsiteX12" fmla="*/ 75114 w 1957874"/>
              <a:gd name="connsiteY12" fmla="*/ 0 h 450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57874" h="450675" fill="none" extrusionOk="0">
                <a:moveTo>
                  <a:pt x="75114" y="0"/>
                </a:moveTo>
                <a:cubicBezTo>
                  <a:pt x="201022" y="27108"/>
                  <a:pt x="479767" y="24493"/>
                  <a:pt x="677663" y="0"/>
                </a:cubicBezTo>
                <a:cubicBezTo>
                  <a:pt x="875559" y="-24493"/>
                  <a:pt x="1110497" y="289"/>
                  <a:pt x="1262135" y="0"/>
                </a:cubicBezTo>
                <a:cubicBezTo>
                  <a:pt x="1413773" y="-289"/>
                  <a:pt x="1749250" y="-9655"/>
                  <a:pt x="1882760" y="0"/>
                </a:cubicBezTo>
                <a:cubicBezTo>
                  <a:pt x="1921665" y="32917"/>
                  <a:pt x="1925859" y="41834"/>
                  <a:pt x="1957874" y="75114"/>
                </a:cubicBezTo>
                <a:cubicBezTo>
                  <a:pt x="1948364" y="225922"/>
                  <a:pt x="1939336" y="333815"/>
                  <a:pt x="1957874" y="450675"/>
                </a:cubicBezTo>
                <a:lnTo>
                  <a:pt x="1957874" y="450675"/>
                </a:lnTo>
                <a:cubicBezTo>
                  <a:pt x="1794210" y="427038"/>
                  <a:pt x="1489163" y="437087"/>
                  <a:pt x="1305249" y="450675"/>
                </a:cubicBezTo>
                <a:cubicBezTo>
                  <a:pt x="1121336" y="464263"/>
                  <a:pt x="831045" y="442593"/>
                  <a:pt x="633046" y="450675"/>
                </a:cubicBezTo>
                <a:cubicBezTo>
                  <a:pt x="435047" y="458757"/>
                  <a:pt x="230059" y="472912"/>
                  <a:pt x="0" y="450675"/>
                </a:cubicBezTo>
                <a:lnTo>
                  <a:pt x="0" y="450675"/>
                </a:lnTo>
                <a:cubicBezTo>
                  <a:pt x="8095" y="307023"/>
                  <a:pt x="-18300" y="218520"/>
                  <a:pt x="0" y="75114"/>
                </a:cubicBezTo>
                <a:cubicBezTo>
                  <a:pt x="13992" y="55741"/>
                  <a:pt x="56823" y="16410"/>
                  <a:pt x="75114" y="0"/>
                </a:cubicBezTo>
                <a:close/>
              </a:path>
              <a:path w="1957874" h="450675" stroke="0" extrusionOk="0">
                <a:moveTo>
                  <a:pt x="75114" y="0"/>
                </a:moveTo>
                <a:cubicBezTo>
                  <a:pt x="377441" y="7251"/>
                  <a:pt x="487800" y="-11496"/>
                  <a:pt x="695739" y="0"/>
                </a:cubicBezTo>
                <a:cubicBezTo>
                  <a:pt x="903678" y="11496"/>
                  <a:pt x="1034471" y="19823"/>
                  <a:pt x="1334441" y="0"/>
                </a:cubicBezTo>
                <a:cubicBezTo>
                  <a:pt x="1634411" y="-19823"/>
                  <a:pt x="1691905" y="-24363"/>
                  <a:pt x="1882760" y="0"/>
                </a:cubicBezTo>
                <a:cubicBezTo>
                  <a:pt x="1913437" y="25336"/>
                  <a:pt x="1919460" y="40080"/>
                  <a:pt x="1957874" y="75114"/>
                </a:cubicBezTo>
                <a:cubicBezTo>
                  <a:pt x="1942522" y="208347"/>
                  <a:pt x="1943894" y="268102"/>
                  <a:pt x="1957874" y="450675"/>
                </a:cubicBezTo>
                <a:lnTo>
                  <a:pt x="1957874" y="450675"/>
                </a:lnTo>
                <a:cubicBezTo>
                  <a:pt x="1761097" y="421107"/>
                  <a:pt x="1607163" y="470092"/>
                  <a:pt x="1285671" y="450675"/>
                </a:cubicBezTo>
                <a:cubicBezTo>
                  <a:pt x="964179" y="431258"/>
                  <a:pt x="807898" y="459963"/>
                  <a:pt x="613467" y="450675"/>
                </a:cubicBezTo>
                <a:cubicBezTo>
                  <a:pt x="419036" y="441387"/>
                  <a:pt x="212201" y="422634"/>
                  <a:pt x="0" y="450675"/>
                </a:cubicBezTo>
                <a:lnTo>
                  <a:pt x="0" y="450675"/>
                </a:lnTo>
                <a:cubicBezTo>
                  <a:pt x="-14756" y="291988"/>
                  <a:pt x="1820" y="221409"/>
                  <a:pt x="0" y="75114"/>
                </a:cubicBezTo>
                <a:cubicBezTo>
                  <a:pt x="32287" y="40793"/>
                  <a:pt x="51794" y="27235"/>
                  <a:pt x="75114" y="0"/>
                </a:cubicBezTo>
                <a:close/>
              </a:path>
            </a:pathLst>
          </a:custGeom>
          <a:solidFill>
            <a:srgbClr val="FF2F92"/>
          </a:solidFill>
          <a:ln w="19050">
            <a:solidFill>
              <a:schemeClr val="tx1"/>
            </a:solidFill>
            <a:extLst>
              <a:ext uri="{C807C97D-BFC1-408E-A445-0C87EB9F89A2}">
                <ask:lineSketchStyleProps xmlns:ask="http://schemas.microsoft.com/office/drawing/2018/sketchyshapes" sd="2005536757">
                  <a:prstGeom prst="snip2Same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nip Same-side Corner of Rectangle 6">
            <a:extLst>
              <a:ext uri="{FF2B5EF4-FFF2-40B4-BE49-F238E27FC236}">
                <a16:creationId xmlns:a16="http://schemas.microsoft.com/office/drawing/2014/main" id="{F4777389-7ABE-CB49-BBA7-E1A287FF03C7}"/>
              </a:ext>
            </a:extLst>
          </p:cNvPr>
          <p:cNvSpPr/>
          <p:nvPr/>
        </p:nvSpPr>
        <p:spPr>
          <a:xfrm>
            <a:off x="237066" y="74788"/>
            <a:ext cx="1957874" cy="450675"/>
          </a:xfrm>
          <a:custGeom>
            <a:avLst/>
            <a:gdLst>
              <a:gd name="connsiteX0" fmla="*/ 75114 w 1957874"/>
              <a:gd name="connsiteY0" fmla="*/ 0 h 450675"/>
              <a:gd name="connsiteX1" fmla="*/ 641510 w 1957874"/>
              <a:gd name="connsiteY1" fmla="*/ 0 h 450675"/>
              <a:gd name="connsiteX2" fmla="*/ 1280211 w 1957874"/>
              <a:gd name="connsiteY2" fmla="*/ 0 h 450675"/>
              <a:gd name="connsiteX3" fmla="*/ 1882760 w 1957874"/>
              <a:gd name="connsiteY3" fmla="*/ 0 h 450675"/>
              <a:gd name="connsiteX4" fmla="*/ 1957874 w 1957874"/>
              <a:gd name="connsiteY4" fmla="*/ 75114 h 450675"/>
              <a:gd name="connsiteX5" fmla="*/ 1957874 w 1957874"/>
              <a:gd name="connsiteY5" fmla="*/ 450675 h 450675"/>
              <a:gd name="connsiteX6" fmla="*/ 1957874 w 1957874"/>
              <a:gd name="connsiteY6" fmla="*/ 450675 h 450675"/>
              <a:gd name="connsiteX7" fmla="*/ 1344407 w 1957874"/>
              <a:gd name="connsiteY7" fmla="*/ 450675 h 450675"/>
              <a:gd name="connsiteX8" fmla="*/ 750518 w 1957874"/>
              <a:gd name="connsiteY8" fmla="*/ 450675 h 450675"/>
              <a:gd name="connsiteX9" fmla="*/ 0 w 1957874"/>
              <a:gd name="connsiteY9" fmla="*/ 450675 h 450675"/>
              <a:gd name="connsiteX10" fmla="*/ 0 w 1957874"/>
              <a:gd name="connsiteY10" fmla="*/ 450675 h 450675"/>
              <a:gd name="connsiteX11" fmla="*/ 0 w 1957874"/>
              <a:gd name="connsiteY11" fmla="*/ 75114 h 450675"/>
              <a:gd name="connsiteX12" fmla="*/ 75114 w 1957874"/>
              <a:gd name="connsiteY12" fmla="*/ 0 h 450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57874" h="450675" fill="none" extrusionOk="0">
                <a:moveTo>
                  <a:pt x="75114" y="0"/>
                </a:moveTo>
                <a:cubicBezTo>
                  <a:pt x="292367" y="-16192"/>
                  <a:pt x="393181" y="19044"/>
                  <a:pt x="641510" y="0"/>
                </a:cubicBezTo>
                <a:cubicBezTo>
                  <a:pt x="889839" y="-19044"/>
                  <a:pt x="1124020" y="-2450"/>
                  <a:pt x="1280211" y="0"/>
                </a:cubicBezTo>
                <a:cubicBezTo>
                  <a:pt x="1436402" y="2450"/>
                  <a:pt x="1676495" y="-16525"/>
                  <a:pt x="1882760" y="0"/>
                </a:cubicBezTo>
                <a:cubicBezTo>
                  <a:pt x="1917114" y="36396"/>
                  <a:pt x="1938050" y="53490"/>
                  <a:pt x="1957874" y="75114"/>
                </a:cubicBezTo>
                <a:cubicBezTo>
                  <a:pt x="1959547" y="235638"/>
                  <a:pt x="1964898" y="305309"/>
                  <a:pt x="1957874" y="450675"/>
                </a:cubicBezTo>
                <a:lnTo>
                  <a:pt x="1957874" y="450675"/>
                </a:lnTo>
                <a:cubicBezTo>
                  <a:pt x="1651906" y="450912"/>
                  <a:pt x="1603674" y="471410"/>
                  <a:pt x="1344407" y="450675"/>
                </a:cubicBezTo>
                <a:cubicBezTo>
                  <a:pt x="1085140" y="429940"/>
                  <a:pt x="876059" y="425726"/>
                  <a:pt x="750518" y="450675"/>
                </a:cubicBezTo>
                <a:cubicBezTo>
                  <a:pt x="624977" y="475624"/>
                  <a:pt x="153982" y="481253"/>
                  <a:pt x="0" y="450675"/>
                </a:cubicBezTo>
                <a:lnTo>
                  <a:pt x="0" y="450675"/>
                </a:lnTo>
                <a:cubicBezTo>
                  <a:pt x="-15216" y="355975"/>
                  <a:pt x="-2163" y="241856"/>
                  <a:pt x="0" y="75114"/>
                </a:cubicBezTo>
                <a:cubicBezTo>
                  <a:pt x="19276" y="59264"/>
                  <a:pt x="40872" y="32540"/>
                  <a:pt x="75114" y="0"/>
                </a:cubicBezTo>
                <a:close/>
              </a:path>
              <a:path w="1957874" h="450675" stroke="0" extrusionOk="0">
                <a:moveTo>
                  <a:pt x="75114" y="0"/>
                </a:moveTo>
                <a:cubicBezTo>
                  <a:pt x="254263" y="9500"/>
                  <a:pt x="465896" y="-27822"/>
                  <a:pt x="713816" y="0"/>
                </a:cubicBezTo>
                <a:cubicBezTo>
                  <a:pt x="961736" y="27822"/>
                  <a:pt x="1033825" y="-12444"/>
                  <a:pt x="1262135" y="0"/>
                </a:cubicBezTo>
                <a:cubicBezTo>
                  <a:pt x="1490445" y="12444"/>
                  <a:pt x="1706679" y="-11319"/>
                  <a:pt x="1882760" y="0"/>
                </a:cubicBezTo>
                <a:cubicBezTo>
                  <a:pt x="1900566" y="17322"/>
                  <a:pt x="1928048" y="43667"/>
                  <a:pt x="1957874" y="75114"/>
                </a:cubicBezTo>
                <a:cubicBezTo>
                  <a:pt x="1951065" y="176600"/>
                  <a:pt x="1942417" y="313154"/>
                  <a:pt x="1957874" y="450675"/>
                </a:cubicBezTo>
                <a:lnTo>
                  <a:pt x="1957874" y="450675"/>
                </a:lnTo>
                <a:cubicBezTo>
                  <a:pt x="1631056" y="422808"/>
                  <a:pt x="1451580" y="449201"/>
                  <a:pt x="1285671" y="450675"/>
                </a:cubicBezTo>
                <a:cubicBezTo>
                  <a:pt x="1119762" y="452149"/>
                  <a:pt x="850884" y="423780"/>
                  <a:pt x="652625" y="450675"/>
                </a:cubicBezTo>
                <a:cubicBezTo>
                  <a:pt x="454366" y="477570"/>
                  <a:pt x="295150" y="425878"/>
                  <a:pt x="0" y="450675"/>
                </a:cubicBezTo>
                <a:lnTo>
                  <a:pt x="0" y="450675"/>
                </a:lnTo>
                <a:cubicBezTo>
                  <a:pt x="12339" y="312963"/>
                  <a:pt x="4592" y="201322"/>
                  <a:pt x="0" y="75114"/>
                </a:cubicBezTo>
                <a:cubicBezTo>
                  <a:pt x="22793" y="53021"/>
                  <a:pt x="36127" y="35560"/>
                  <a:pt x="75114" y="0"/>
                </a:cubicBezTo>
                <a:close/>
              </a:path>
            </a:pathLst>
          </a:custGeom>
          <a:solidFill>
            <a:srgbClr val="FCD5FD"/>
          </a:solidFill>
          <a:ln w="19050">
            <a:solidFill>
              <a:schemeClr val="tx1"/>
            </a:solidFill>
            <a:extLst>
              <a:ext uri="{C807C97D-BFC1-408E-A445-0C87EB9F89A2}">
                <ask:lineSketchStyleProps xmlns:ask="http://schemas.microsoft.com/office/drawing/2018/sketchyshapes" sd="3755641470">
                  <a:prstGeom prst="snip2Same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52E017E0-E2DC-5046-9547-F6FE752A166B}"/>
              </a:ext>
            </a:extLst>
          </p:cNvPr>
          <p:cNvSpPr txBox="1"/>
          <p:nvPr/>
        </p:nvSpPr>
        <p:spPr>
          <a:xfrm>
            <a:off x="237065" y="524660"/>
            <a:ext cx="11717867" cy="6186309"/>
          </a:xfrm>
          <a:custGeom>
            <a:avLst/>
            <a:gdLst>
              <a:gd name="connsiteX0" fmla="*/ 0 w 11717867"/>
              <a:gd name="connsiteY0" fmla="*/ 0 h 6186309"/>
              <a:gd name="connsiteX1" fmla="*/ 468715 w 11717867"/>
              <a:gd name="connsiteY1" fmla="*/ 0 h 6186309"/>
              <a:gd name="connsiteX2" fmla="*/ 1171787 w 11717867"/>
              <a:gd name="connsiteY2" fmla="*/ 0 h 6186309"/>
              <a:gd name="connsiteX3" fmla="*/ 1640501 w 11717867"/>
              <a:gd name="connsiteY3" fmla="*/ 0 h 6186309"/>
              <a:gd name="connsiteX4" fmla="*/ 1874859 w 11717867"/>
              <a:gd name="connsiteY4" fmla="*/ 0 h 6186309"/>
              <a:gd name="connsiteX5" fmla="*/ 2343573 w 11717867"/>
              <a:gd name="connsiteY5" fmla="*/ 0 h 6186309"/>
              <a:gd name="connsiteX6" fmla="*/ 3046645 w 11717867"/>
              <a:gd name="connsiteY6" fmla="*/ 0 h 6186309"/>
              <a:gd name="connsiteX7" fmla="*/ 3866896 w 11717867"/>
              <a:gd name="connsiteY7" fmla="*/ 0 h 6186309"/>
              <a:gd name="connsiteX8" fmla="*/ 4101253 w 11717867"/>
              <a:gd name="connsiteY8" fmla="*/ 0 h 6186309"/>
              <a:gd name="connsiteX9" fmla="*/ 4335611 w 11717867"/>
              <a:gd name="connsiteY9" fmla="*/ 0 h 6186309"/>
              <a:gd name="connsiteX10" fmla="*/ 5155861 w 11717867"/>
              <a:gd name="connsiteY10" fmla="*/ 0 h 6186309"/>
              <a:gd name="connsiteX11" fmla="*/ 5390219 w 11717867"/>
              <a:gd name="connsiteY11" fmla="*/ 0 h 6186309"/>
              <a:gd name="connsiteX12" fmla="*/ 5976112 w 11717867"/>
              <a:gd name="connsiteY12" fmla="*/ 0 h 6186309"/>
              <a:gd name="connsiteX13" fmla="*/ 6327648 w 11717867"/>
              <a:gd name="connsiteY13" fmla="*/ 0 h 6186309"/>
              <a:gd name="connsiteX14" fmla="*/ 6679184 w 11717867"/>
              <a:gd name="connsiteY14" fmla="*/ 0 h 6186309"/>
              <a:gd name="connsiteX15" fmla="*/ 7030720 w 11717867"/>
              <a:gd name="connsiteY15" fmla="*/ 0 h 6186309"/>
              <a:gd name="connsiteX16" fmla="*/ 7382256 w 11717867"/>
              <a:gd name="connsiteY16" fmla="*/ 0 h 6186309"/>
              <a:gd name="connsiteX17" fmla="*/ 7850971 w 11717867"/>
              <a:gd name="connsiteY17" fmla="*/ 0 h 6186309"/>
              <a:gd name="connsiteX18" fmla="*/ 8202507 w 11717867"/>
              <a:gd name="connsiteY18" fmla="*/ 0 h 6186309"/>
              <a:gd name="connsiteX19" fmla="*/ 8671222 w 11717867"/>
              <a:gd name="connsiteY19" fmla="*/ 0 h 6186309"/>
              <a:gd name="connsiteX20" fmla="*/ 9374294 w 11717867"/>
              <a:gd name="connsiteY20" fmla="*/ 0 h 6186309"/>
              <a:gd name="connsiteX21" fmla="*/ 9725830 w 11717867"/>
              <a:gd name="connsiteY21" fmla="*/ 0 h 6186309"/>
              <a:gd name="connsiteX22" fmla="*/ 9960187 w 11717867"/>
              <a:gd name="connsiteY22" fmla="*/ 0 h 6186309"/>
              <a:gd name="connsiteX23" fmla="*/ 10780438 w 11717867"/>
              <a:gd name="connsiteY23" fmla="*/ 0 h 6186309"/>
              <a:gd name="connsiteX24" fmla="*/ 11014795 w 11717867"/>
              <a:gd name="connsiteY24" fmla="*/ 0 h 6186309"/>
              <a:gd name="connsiteX25" fmla="*/ 11717867 w 11717867"/>
              <a:gd name="connsiteY25" fmla="*/ 0 h 6186309"/>
              <a:gd name="connsiteX26" fmla="*/ 11717867 w 11717867"/>
              <a:gd name="connsiteY26" fmla="*/ 376802 h 6186309"/>
              <a:gd name="connsiteX27" fmla="*/ 11717867 w 11717867"/>
              <a:gd name="connsiteY27" fmla="*/ 939194 h 6186309"/>
              <a:gd name="connsiteX28" fmla="*/ 11717867 w 11717867"/>
              <a:gd name="connsiteY28" fmla="*/ 1563449 h 6186309"/>
              <a:gd name="connsiteX29" fmla="*/ 11717867 w 11717867"/>
              <a:gd name="connsiteY29" fmla="*/ 2063978 h 6186309"/>
              <a:gd name="connsiteX30" fmla="*/ 11717867 w 11717867"/>
              <a:gd name="connsiteY30" fmla="*/ 2502643 h 6186309"/>
              <a:gd name="connsiteX31" fmla="*/ 11717867 w 11717867"/>
              <a:gd name="connsiteY31" fmla="*/ 2941309 h 6186309"/>
              <a:gd name="connsiteX32" fmla="*/ 11717867 w 11717867"/>
              <a:gd name="connsiteY32" fmla="*/ 3565564 h 6186309"/>
              <a:gd name="connsiteX33" fmla="*/ 11717867 w 11717867"/>
              <a:gd name="connsiteY33" fmla="*/ 3942366 h 6186309"/>
              <a:gd name="connsiteX34" fmla="*/ 11717867 w 11717867"/>
              <a:gd name="connsiteY34" fmla="*/ 4442895 h 6186309"/>
              <a:gd name="connsiteX35" fmla="*/ 11717867 w 11717867"/>
              <a:gd name="connsiteY35" fmla="*/ 5005286 h 6186309"/>
              <a:gd name="connsiteX36" fmla="*/ 11717867 w 11717867"/>
              <a:gd name="connsiteY36" fmla="*/ 5443952 h 6186309"/>
              <a:gd name="connsiteX37" fmla="*/ 11717867 w 11717867"/>
              <a:gd name="connsiteY37" fmla="*/ 6186309 h 6186309"/>
              <a:gd name="connsiteX38" fmla="*/ 11483510 w 11717867"/>
              <a:gd name="connsiteY38" fmla="*/ 6186309 h 6186309"/>
              <a:gd name="connsiteX39" fmla="*/ 11249152 w 11717867"/>
              <a:gd name="connsiteY39" fmla="*/ 6186309 h 6186309"/>
              <a:gd name="connsiteX40" fmla="*/ 10428902 w 11717867"/>
              <a:gd name="connsiteY40" fmla="*/ 6186309 h 6186309"/>
              <a:gd name="connsiteX41" fmla="*/ 9960187 w 11717867"/>
              <a:gd name="connsiteY41" fmla="*/ 6186309 h 6186309"/>
              <a:gd name="connsiteX42" fmla="*/ 9139936 w 11717867"/>
              <a:gd name="connsiteY42" fmla="*/ 6186309 h 6186309"/>
              <a:gd name="connsiteX43" fmla="*/ 8554043 w 11717867"/>
              <a:gd name="connsiteY43" fmla="*/ 6186309 h 6186309"/>
              <a:gd name="connsiteX44" fmla="*/ 8319686 w 11717867"/>
              <a:gd name="connsiteY44" fmla="*/ 6186309 h 6186309"/>
              <a:gd name="connsiteX45" fmla="*/ 7968150 w 11717867"/>
              <a:gd name="connsiteY45" fmla="*/ 6186309 h 6186309"/>
              <a:gd name="connsiteX46" fmla="*/ 7499435 w 11717867"/>
              <a:gd name="connsiteY46" fmla="*/ 6186309 h 6186309"/>
              <a:gd name="connsiteX47" fmla="*/ 6796363 w 11717867"/>
              <a:gd name="connsiteY47" fmla="*/ 6186309 h 6186309"/>
              <a:gd name="connsiteX48" fmla="*/ 6093291 w 11717867"/>
              <a:gd name="connsiteY48" fmla="*/ 6186309 h 6186309"/>
              <a:gd name="connsiteX49" fmla="*/ 5507397 w 11717867"/>
              <a:gd name="connsiteY49" fmla="*/ 6186309 h 6186309"/>
              <a:gd name="connsiteX50" fmla="*/ 5038683 w 11717867"/>
              <a:gd name="connsiteY50" fmla="*/ 6186309 h 6186309"/>
              <a:gd name="connsiteX51" fmla="*/ 4218432 w 11717867"/>
              <a:gd name="connsiteY51" fmla="*/ 6186309 h 6186309"/>
              <a:gd name="connsiteX52" fmla="*/ 3632539 w 11717867"/>
              <a:gd name="connsiteY52" fmla="*/ 6186309 h 6186309"/>
              <a:gd name="connsiteX53" fmla="*/ 3281003 w 11717867"/>
              <a:gd name="connsiteY53" fmla="*/ 6186309 h 6186309"/>
              <a:gd name="connsiteX54" fmla="*/ 2929467 w 11717867"/>
              <a:gd name="connsiteY54" fmla="*/ 6186309 h 6186309"/>
              <a:gd name="connsiteX55" fmla="*/ 2695109 w 11717867"/>
              <a:gd name="connsiteY55" fmla="*/ 6186309 h 6186309"/>
              <a:gd name="connsiteX56" fmla="*/ 2109216 w 11717867"/>
              <a:gd name="connsiteY56" fmla="*/ 6186309 h 6186309"/>
              <a:gd name="connsiteX57" fmla="*/ 1757680 w 11717867"/>
              <a:gd name="connsiteY57" fmla="*/ 6186309 h 6186309"/>
              <a:gd name="connsiteX58" fmla="*/ 937429 w 11717867"/>
              <a:gd name="connsiteY58" fmla="*/ 6186309 h 6186309"/>
              <a:gd name="connsiteX59" fmla="*/ 0 w 11717867"/>
              <a:gd name="connsiteY59" fmla="*/ 6186309 h 6186309"/>
              <a:gd name="connsiteX60" fmla="*/ 0 w 11717867"/>
              <a:gd name="connsiteY60" fmla="*/ 5685780 h 6186309"/>
              <a:gd name="connsiteX61" fmla="*/ 0 w 11717867"/>
              <a:gd name="connsiteY61" fmla="*/ 5061526 h 6186309"/>
              <a:gd name="connsiteX62" fmla="*/ 0 w 11717867"/>
              <a:gd name="connsiteY62" fmla="*/ 4684723 h 6186309"/>
              <a:gd name="connsiteX63" fmla="*/ 0 w 11717867"/>
              <a:gd name="connsiteY63" fmla="*/ 4246058 h 6186309"/>
              <a:gd name="connsiteX64" fmla="*/ 0 w 11717867"/>
              <a:gd name="connsiteY64" fmla="*/ 3621803 h 6186309"/>
              <a:gd name="connsiteX65" fmla="*/ 0 w 11717867"/>
              <a:gd name="connsiteY65" fmla="*/ 2935685 h 6186309"/>
              <a:gd name="connsiteX66" fmla="*/ 0 w 11717867"/>
              <a:gd name="connsiteY66" fmla="*/ 2249567 h 6186309"/>
              <a:gd name="connsiteX67" fmla="*/ 0 w 11717867"/>
              <a:gd name="connsiteY67" fmla="*/ 1687175 h 6186309"/>
              <a:gd name="connsiteX68" fmla="*/ 0 w 11717867"/>
              <a:gd name="connsiteY68" fmla="*/ 1186647 h 6186309"/>
              <a:gd name="connsiteX69" fmla="*/ 0 w 11717867"/>
              <a:gd name="connsiteY69" fmla="*/ 624255 h 6186309"/>
              <a:gd name="connsiteX70" fmla="*/ 0 w 11717867"/>
              <a:gd name="connsiteY70" fmla="*/ 0 h 6186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11717867" h="6186309" fill="none" extrusionOk="0">
                <a:moveTo>
                  <a:pt x="0" y="0"/>
                </a:moveTo>
                <a:cubicBezTo>
                  <a:pt x="100632" y="-52013"/>
                  <a:pt x="323942" y="38274"/>
                  <a:pt x="468715" y="0"/>
                </a:cubicBezTo>
                <a:cubicBezTo>
                  <a:pt x="613488" y="-38274"/>
                  <a:pt x="908838" y="16014"/>
                  <a:pt x="1171787" y="0"/>
                </a:cubicBezTo>
                <a:cubicBezTo>
                  <a:pt x="1434736" y="-16014"/>
                  <a:pt x="1433733" y="5100"/>
                  <a:pt x="1640501" y="0"/>
                </a:cubicBezTo>
                <a:cubicBezTo>
                  <a:pt x="1847269" y="-5100"/>
                  <a:pt x="1788165" y="20431"/>
                  <a:pt x="1874859" y="0"/>
                </a:cubicBezTo>
                <a:cubicBezTo>
                  <a:pt x="1961553" y="-20431"/>
                  <a:pt x="2235414" y="4650"/>
                  <a:pt x="2343573" y="0"/>
                </a:cubicBezTo>
                <a:cubicBezTo>
                  <a:pt x="2451732" y="-4650"/>
                  <a:pt x="2695912" y="45725"/>
                  <a:pt x="3046645" y="0"/>
                </a:cubicBezTo>
                <a:cubicBezTo>
                  <a:pt x="3397378" y="-45725"/>
                  <a:pt x="3634047" y="2107"/>
                  <a:pt x="3866896" y="0"/>
                </a:cubicBezTo>
                <a:cubicBezTo>
                  <a:pt x="4099745" y="-2107"/>
                  <a:pt x="4000423" y="4928"/>
                  <a:pt x="4101253" y="0"/>
                </a:cubicBezTo>
                <a:cubicBezTo>
                  <a:pt x="4202083" y="-4928"/>
                  <a:pt x="4276206" y="23158"/>
                  <a:pt x="4335611" y="0"/>
                </a:cubicBezTo>
                <a:cubicBezTo>
                  <a:pt x="4395016" y="-23158"/>
                  <a:pt x="4940005" y="13697"/>
                  <a:pt x="5155861" y="0"/>
                </a:cubicBezTo>
                <a:cubicBezTo>
                  <a:pt x="5371717" y="-13697"/>
                  <a:pt x="5315193" y="27135"/>
                  <a:pt x="5390219" y="0"/>
                </a:cubicBezTo>
                <a:cubicBezTo>
                  <a:pt x="5465245" y="-27135"/>
                  <a:pt x="5707139" y="66631"/>
                  <a:pt x="5976112" y="0"/>
                </a:cubicBezTo>
                <a:cubicBezTo>
                  <a:pt x="6245085" y="-66631"/>
                  <a:pt x="6164351" y="17343"/>
                  <a:pt x="6327648" y="0"/>
                </a:cubicBezTo>
                <a:cubicBezTo>
                  <a:pt x="6490945" y="-17343"/>
                  <a:pt x="6558954" y="22099"/>
                  <a:pt x="6679184" y="0"/>
                </a:cubicBezTo>
                <a:cubicBezTo>
                  <a:pt x="6799414" y="-22099"/>
                  <a:pt x="6930156" y="28033"/>
                  <a:pt x="7030720" y="0"/>
                </a:cubicBezTo>
                <a:cubicBezTo>
                  <a:pt x="7131284" y="-28033"/>
                  <a:pt x="7259178" y="27106"/>
                  <a:pt x="7382256" y="0"/>
                </a:cubicBezTo>
                <a:cubicBezTo>
                  <a:pt x="7505334" y="-27106"/>
                  <a:pt x="7674942" y="1979"/>
                  <a:pt x="7850971" y="0"/>
                </a:cubicBezTo>
                <a:cubicBezTo>
                  <a:pt x="8027001" y="-1979"/>
                  <a:pt x="8066014" y="10642"/>
                  <a:pt x="8202507" y="0"/>
                </a:cubicBezTo>
                <a:cubicBezTo>
                  <a:pt x="8339000" y="-10642"/>
                  <a:pt x="8468036" y="26395"/>
                  <a:pt x="8671222" y="0"/>
                </a:cubicBezTo>
                <a:cubicBezTo>
                  <a:pt x="8874408" y="-26395"/>
                  <a:pt x="9228838" y="19617"/>
                  <a:pt x="9374294" y="0"/>
                </a:cubicBezTo>
                <a:cubicBezTo>
                  <a:pt x="9519750" y="-19617"/>
                  <a:pt x="9630359" y="8862"/>
                  <a:pt x="9725830" y="0"/>
                </a:cubicBezTo>
                <a:cubicBezTo>
                  <a:pt x="9821301" y="-8862"/>
                  <a:pt x="9886090" y="11556"/>
                  <a:pt x="9960187" y="0"/>
                </a:cubicBezTo>
                <a:cubicBezTo>
                  <a:pt x="10034284" y="-11556"/>
                  <a:pt x="10414133" y="36977"/>
                  <a:pt x="10780438" y="0"/>
                </a:cubicBezTo>
                <a:cubicBezTo>
                  <a:pt x="11146743" y="-36977"/>
                  <a:pt x="10952554" y="4149"/>
                  <a:pt x="11014795" y="0"/>
                </a:cubicBezTo>
                <a:cubicBezTo>
                  <a:pt x="11077036" y="-4149"/>
                  <a:pt x="11558968" y="17296"/>
                  <a:pt x="11717867" y="0"/>
                </a:cubicBezTo>
                <a:cubicBezTo>
                  <a:pt x="11731231" y="161855"/>
                  <a:pt x="11715819" y="275617"/>
                  <a:pt x="11717867" y="376802"/>
                </a:cubicBezTo>
                <a:cubicBezTo>
                  <a:pt x="11719915" y="477987"/>
                  <a:pt x="11658700" y="794284"/>
                  <a:pt x="11717867" y="939194"/>
                </a:cubicBezTo>
                <a:cubicBezTo>
                  <a:pt x="11777034" y="1084104"/>
                  <a:pt x="11653704" y="1271348"/>
                  <a:pt x="11717867" y="1563449"/>
                </a:cubicBezTo>
                <a:cubicBezTo>
                  <a:pt x="11782030" y="1855551"/>
                  <a:pt x="11708135" y="1912194"/>
                  <a:pt x="11717867" y="2063978"/>
                </a:cubicBezTo>
                <a:cubicBezTo>
                  <a:pt x="11727599" y="2215762"/>
                  <a:pt x="11717220" y="2401775"/>
                  <a:pt x="11717867" y="2502643"/>
                </a:cubicBezTo>
                <a:cubicBezTo>
                  <a:pt x="11718514" y="2603512"/>
                  <a:pt x="11671316" y="2786468"/>
                  <a:pt x="11717867" y="2941309"/>
                </a:cubicBezTo>
                <a:cubicBezTo>
                  <a:pt x="11764418" y="3096150"/>
                  <a:pt x="11700662" y="3426010"/>
                  <a:pt x="11717867" y="3565564"/>
                </a:cubicBezTo>
                <a:cubicBezTo>
                  <a:pt x="11735072" y="3705118"/>
                  <a:pt x="11698864" y="3813525"/>
                  <a:pt x="11717867" y="3942366"/>
                </a:cubicBezTo>
                <a:cubicBezTo>
                  <a:pt x="11736870" y="4071207"/>
                  <a:pt x="11685752" y="4220935"/>
                  <a:pt x="11717867" y="4442895"/>
                </a:cubicBezTo>
                <a:cubicBezTo>
                  <a:pt x="11749982" y="4664855"/>
                  <a:pt x="11671637" y="4830976"/>
                  <a:pt x="11717867" y="5005286"/>
                </a:cubicBezTo>
                <a:cubicBezTo>
                  <a:pt x="11764097" y="5179596"/>
                  <a:pt x="11694447" y="5338664"/>
                  <a:pt x="11717867" y="5443952"/>
                </a:cubicBezTo>
                <a:cubicBezTo>
                  <a:pt x="11741287" y="5549240"/>
                  <a:pt x="11660601" y="5976704"/>
                  <a:pt x="11717867" y="6186309"/>
                </a:cubicBezTo>
                <a:cubicBezTo>
                  <a:pt x="11603021" y="6202034"/>
                  <a:pt x="11583745" y="6183075"/>
                  <a:pt x="11483510" y="6186309"/>
                </a:cubicBezTo>
                <a:cubicBezTo>
                  <a:pt x="11383275" y="6189543"/>
                  <a:pt x="11310392" y="6181642"/>
                  <a:pt x="11249152" y="6186309"/>
                </a:cubicBezTo>
                <a:cubicBezTo>
                  <a:pt x="11187912" y="6190976"/>
                  <a:pt x="10692336" y="6122196"/>
                  <a:pt x="10428902" y="6186309"/>
                </a:cubicBezTo>
                <a:cubicBezTo>
                  <a:pt x="10165468" y="6250422"/>
                  <a:pt x="10085395" y="6149338"/>
                  <a:pt x="9960187" y="6186309"/>
                </a:cubicBezTo>
                <a:cubicBezTo>
                  <a:pt x="9834979" y="6223280"/>
                  <a:pt x="9524931" y="6123038"/>
                  <a:pt x="9139936" y="6186309"/>
                </a:cubicBezTo>
                <a:cubicBezTo>
                  <a:pt x="8754941" y="6249580"/>
                  <a:pt x="8698923" y="6118075"/>
                  <a:pt x="8554043" y="6186309"/>
                </a:cubicBezTo>
                <a:cubicBezTo>
                  <a:pt x="8409163" y="6254543"/>
                  <a:pt x="8421981" y="6177968"/>
                  <a:pt x="8319686" y="6186309"/>
                </a:cubicBezTo>
                <a:cubicBezTo>
                  <a:pt x="8217391" y="6194650"/>
                  <a:pt x="8126173" y="6176422"/>
                  <a:pt x="7968150" y="6186309"/>
                </a:cubicBezTo>
                <a:cubicBezTo>
                  <a:pt x="7810127" y="6196196"/>
                  <a:pt x="7696204" y="6159318"/>
                  <a:pt x="7499435" y="6186309"/>
                </a:cubicBezTo>
                <a:cubicBezTo>
                  <a:pt x="7302667" y="6213300"/>
                  <a:pt x="7135065" y="6143195"/>
                  <a:pt x="6796363" y="6186309"/>
                </a:cubicBezTo>
                <a:cubicBezTo>
                  <a:pt x="6457661" y="6229423"/>
                  <a:pt x="6346060" y="6146933"/>
                  <a:pt x="6093291" y="6186309"/>
                </a:cubicBezTo>
                <a:cubicBezTo>
                  <a:pt x="5840522" y="6225685"/>
                  <a:pt x="5684602" y="6153721"/>
                  <a:pt x="5507397" y="6186309"/>
                </a:cubicBezTo>
                <a:cubicBezTo>
                  <a:pt x="5330192" y="6218897"/>
                  <a:pt x="5155158" y="6180209"/>
                  <a:pt x="5038683" y="6186309"/>
                </a:cubicBezTo>
                <a:cubicBezTo>
                  <a:pt x="4922208" y="6192409"/>
                  <a:pt x="4508549" y="6175966"/>
                  <a:pt x="4218432" y="6186309"/>
                </a:cubicBezTo>
                <a:cubicBezTo>
                  <a:pt x="3928315" y="6196652"/>
                  <a:pt x="3914672" y="6122446"/>
                  <a:pt x="3632539" y="6186309"/>
                </a:cubicBezTo>
                <a:cubicBezTo>
                  <a:pt x="3350406" y="6250172"/>
                  <a:pt x="3366395" y="6147070"/>
                  <a:pt x="3281003" y="6186309"/>
                </a:cubicBezTo>
                <a:cubicBezTo>
                  <a:pt x="3195611" y="6225548"/>
                  <a:pt x="3037940" y="6174849"/>
                  <a:pt x="2929467" y="6186309"/>
                </a:cubicBezTo>
                <a:cubicBezTo>
                  <a:pt x="2820994" y="6197769"/>
                  <a:pt x="2754173" y="6182344"/>
                  <a:pt x="2695109" y="6186309"/>
                </a:cubicBezTo>
                <a:cubicBezTo>
                  <a:pt x="2636045" y="6190274"/>
                  <a:pt x="2252048" y="6140696"/>
                  <a:pt x="2109216" y="6186309"/>
                </a:cubicBezTo>
                <a:cubicBezTo>
                  <a:pt x="1966384" y="6231922"/>
                  <a:pt x="1886401" y="6161546"/>
                  <a:pt x="1757680" y="6186309"/>
                </a:cubicBezTo>
                <a:cubicBezTo>
                  <a:pt x="1628959" y="6211072"/>
                  <a:pt x="1221134" y="6153880"/>
                  <a:pt x="937429" y="6186309"/>
                </a:cubicBezTo>
                <a:cubicBezTo>
                  <a:pt x="653724" y="6218738"/>
                  <a:pt x="376095" y="6079604"/>
                  <a:pt x="0" y="6186309"/>
                </a:cubicBezTo>
                <a:cubicBezTo>
                  <a:pt x="-50200" y="6058963"/>
                  <a:pt x="41075" y="5865151"/>
                  <a:pt x="0" y="5685780"/>
                </a:cubicBezTo>
                <a:cubicBezTo>
                  <a:pt x="-41075" y="5506409"/>
                  <a:pt x="35684" y="5254538"/>
                  <a:pt x="0" y="5061526"/>
                </a:cubicBezTo>
                <a:cubicBezTo>
                  <a:pt x="-35684" y="4868514"/>
                  <a:pt x="43823" y="4781733"/>
                  <a:pt x="0" y="4684723"/>
                </a:cubicBezTo>
                <a:cubicBezTo>
                  <a:pt x="-43823" y="4587713"/>
                  <a:pt x="11333" y="4444942"/>
                  <a:pt x="0" y="4246058"/>
                </a:cubicBezTo>
                <a:cubicBezTo>
                  <a:pt x="-11333" y="4047174"/>
                  <a:pt x="62712" y="3875224"/>
                  <a:pt x="0" y="3621803"/>
                </a:cubicBezTo>
                <a:cubicBezTo>
                  <a:pt x="-62712" y="3368383"/>
                  <a:pt x="70958" y="3278416"/>
                  <a:pt x="0" y="2935685"/>
                </a:cubicBezTo>
                <a:cubicBezTo>
                  <a:pt x="-70958" y="2592954"/>
                  <a:pt x="60493" y="2498218"/>
                  <a:pt x="0" y="2249567"/>
                </a:cubicBezTo>
                <a:cubicBezTo>
                  <a:pt x="-60493" y="2000916"/>
                  <a:pt x="46048" y="1934838"/>
                  <a:pt x="0" y="1687175"/>
                </a:cubicBezTo>
                <a:cubicBezTo>
                  <a:pt x="-46048" y="1439512"/>
                  <a:pt x="41422" y="1416711"/>
                  <a:pt x="0" y="1186647"/>
                </a:cubicBezTo>
                <a:cubicBezTo>
                  <a:pt x="-41422" y="956583"/>
                  <a:pt x="49791" y="836445"/>
                  <a:pt x="0" y="624255"/>
                </a:cubicBezTo>
                <a:cubicBezTo>
                  <a:pt x="-49791" y="412065"/>
                  <a:pt x="59959" y="237809"/>
                  <a:pt x="0" y="0"/>
                </a:cubicBezTo>
                <a:close/>
              </a:path>
              <a:path w="11717867" h="6186309" stroke="0" extrusionOk="0">
                <a:moveTo>
                  <a:pt x="0" y="0"/>
                </a:moveTo>
                <a:cubicBezTo>
                  <a:pt x="161057" y="-1632"/>
                  <a:pt x="236580" y="35146"/>
                  <a:pt x="468715" y="0"/>
                </a:cubicBezTo>
                <a:cubicBezTo>
                  <a:pt x="700850" y="-35146"/>
                  <a:pt x="602876" y="19500"/>
                  <a:pt x="703072" y="0"/>
                </a:cubicBezTo>
                <a:cubicBezTo>
                  <a:pt x="803268" y="-19500"/>
                  <a:pt x="1234012" y="7152"/>
                  <a:pt x="1523323" y="0"/>
                </a:cubicBezTo>
                <a:cubicBezTo>
                  <a:pt x="1812634" y="-7152"/>
                  <a:pt x="1759489" y="3134"/>
                  <a:pt x="1992037" y="0"/>
                </a:cubicBezTo>
                <a:cubicBezTo>
                  <a:pt x="2224585" y="-3134"/>
                  <a:pt x="2313538" y="27389"/>
                  <a:pt x="2460752" y="0"/>
                </a:cubicBezTo>
                <a:cubicBezTo>
                  <a:pt x="2607966" y="-27389"/>
                  <a:pt x="3000425" y="46562"/>
                  <a:pt x="3281003" y="0"/>
                </a:cubicBezTo>
                <a:cubicBezTo>
                  <a:pt x="3561581" y="-46562"/>
                  <a:pt x="3495268" y="9372"/>
                  <a:pt x="3632539" y="0"/>
                </a:cubicBezTo>
                <a:cubicBezTo>
                  <a:pt x="3769810" y="-9372"/>
                  <a:pt x="4114865" y="71691"/>
                  <a:pt x="4452789" y="0"/>
                </a:cubicBezTo>
                <a:cubicBezTo>
                  <a:pt x="4790713" y="-71691"/>
                  <a:pt x="4884560" y="48689"/>
                  <a:pt x="5273040" y="0"/>
                </a:cubicBezTo>
                <a:cubicBezTo>
                  <a:pt x="5661520" y="-48689"/>
                  <a:pt x="5589726" y="42024"/>
                  <a:pt x="5858934" y="0"/>
                </a:cubicBezTo>
                <a:cubicBezTo>
                  <a:pt x="6128142" y="-42024"/>
                  <a:pt x="6341650" y="27279"/>
                  <a:pt x="6679184" y="0"/>
                </a:cubicBezTo>
                <a:cubicBezTo>
                  <a:pt x="7016718" y="-27279"/>
                  <a:pt x="6960005" y="41792"/>
                  <a:pt x="7147899" y="0"/>
                </a:cubicBezTo>
                <a:cubicBezTo>
                  <a:pt x="7335794" y="-41792"/>
                  <a:pt x="7485501" y="14770"/>
                  <a:pt x="7616614" y="0"/>
                </a:cubicBezTo>
                <a:cubicBezTo>
                  <a:pt x="7747728" y="-14770"/>
                  <a:pt x="8005644" y="1652"/>
                  <a:pt x="8319686" y="0"/>
                </a:cubicBezTo>
                <a:cubicBezTo>
                  <a:pt x="8633728" y="-1652"/>
                  <a:pt x="8653126" y="44292"/>
                  <a:pt x="8788400" y="0"/>
                </a:cubicBezTo>
                <a:cubicBezTo>
                  <a:pt x="8923674" y="-44292"/>
                  <a:pt x="9438641" y="88511"/>
                  <a:pt x="9608651" y="0"/>
                </a:cubicBezTo>
                <a:cubicBezTo>
                  <a:pt x="9778661" y="-88511"/>
                  <a:pt x="10045189" y="90443"/>
                  <a:pt x="10428902" y="0"/>
                </a:cubicBezTo>
                <a:cubicBezTo>
                  <a:pt x="10812615" y="-90443"/>
                  <a:pt x="10770190" y="51743"/>
                  <a:pt x="11014795" y="0"/>
                </a:cubicBezTo>
                <a:cubicBezTo>
                  <a:pt x="11259400" y="-51743"/>
                  <a:pt x="11441118" y="23558"/>
                  <a:pt x="11717867" y="0"/>
                </a:cubicBezTo>
                <a:cubicBezTo>
                  <a:pt x="11719326" y="162948"/>
                  <a:pt x="11673291" y="283206"/>
                  <a:pt x="11717867" y="376802"/>
                </a:cubicBezTo>
                <a:cubicBezTo>
                  <a:pt x="11762443" y="470398"/>
                  <a:pt x="11691808" y="707353"/>
                  <a:pt x="11717867" y="815468"/>
                </a:cubicBezTo>
                <a:cubicBezTo>
                  <a:pt x="11743926" y="923583"/>
                  <a:pt x="11682904" y="1128631"/>
                  <a:pt x="11717867" y="1439723"/>
                </a:cubicBezTo>
                <a:cubicBezTo>
                  <a:pt x="11752830" y="1750815"/>
                  <a:pt x="11712226" y="1828310"/>
                  <a:pt x="11717867" y="1940251"/>
                </a:cubicBezTo>
                <a:cubicBezTo>
                  <a:pt x="11723508" y="2052192"/>
                  <a:pt x="11707791" y="2194095"/>
                  <a:pt x="11717867" y="2378917"/>
                </a:cubicBezTo>
                <a:cubicBezTo>
                  <a:pt x="11727943" y="2563739"/>
                  <a:pt x="11659197" y="2867029"/>
                  <a:pt x="11717867" y="3003172"/>
                </a:cubicBezTo>
                <a:cubicBezTo>
                  <a:pt x="11776537" y="3139316"/>
                  <a:pt x="11682353" y="3443332"/>
                  <a:pt x="11717867" y="3565564"/>
                </a:cubicBezTo>
                <a:cubicBezTo>
                  <a:pt x="11753381" y="3687796"/>
                  <a:pt x="11674888" y="4008649"/>
                  <a:pt x="11717867" y="4127955"/>
                </a:cubicBezTo>
                <a:cubicBezTo>
                  <a:pt x="11760846" y="4247261"/>
                  <a:pt x="11699538" y="4483296"/>
                  <a:pt x="11717867" y="4814073"/>
                </a:cubicBezTo>
                <a:cubicBezTo>
                  <a:pt x="11736196" y="5144850"/>
                  <a:pt x="11695553" y="5163895"/>
                  <a:pt x="11717867" y="5438328"/>
                </a:cubicBezTo>
                <a:cubicBezTo>
                  <a:pt x="11740181" y="5712762"/>
                  <a:pt x="11681028" y="5859084"/>
                  <a:pt x="11717867" y="6186309"/>
                </a:cubicBezTo>
                <a:cubicBezTo>
                  <a:pt x="11514185" y="6193045"/>
                  <a:pt x="11433724" y="6150719"/>
                  <a:pt x="11249152" y="6186309"/>
                </a:cubicBezTo>
                <a:cubicBezTo>
                  <a:pt x="11064581" y="6221899"/>
                  <a:pt x="11088007" y="6168227"/>
                  <a:pt x="11014795" y="6186309"/>
                </a:cubicBezTo>
                <a:cubicBezTo>
                  <a:pt x="10941583" y="6204391"/>
                  <a:pt x="10557479" y="6124180"/>
                  <a:pt x="10311723" y="6186309"/>
                </a:cubicBezTo>
                <a:cubicBezTo>
                  <a:pt x="10065967" y="6248438"/>
                  <a:pt x="10092554" y="6186020"/>
                  <a:pt x="9960187" y="6186309"/>
                </a:cubicBezTo>
                <a:cubicBezTo>
                  <a:pt x="9827820" y="6186598"/>
                  <a:pt x="9800699" y="6177070"/>
                  <a:pt x="9725830" y="6186309"/>
                </a:cubicBezTo>
                <a:cubicBezTo>
                  <a:pt x="9650961" y="6195548"/>
                  <a:pt x="9489565" y="6144876"/>
                  <a:pt x="9374294" y="6186309"/>
                </a:cubicBezTo>
                <a:cubicBezTo>
                  <a:pt x="9259023" y="6227742"/>
                  <a:pt x="8846333" y="6120464"/>
                  <a:pt x="8671222" y="6186309"/>
                </a:cubicBezTo>
                <a:cubicBezTo>
                  <a:pt x="8496111" y="6252154"/>
                  <a:pt x="8493945" y="6180468"/>
                  <a:pt x="8319686" y="6186309"/>
                </a:cubicBezTo>
                <a:cubicBezTo>
                  <a:pt x="8145427" y="6192150"/>
                  <a:pt x="8154294" y="6184944"/>
                  <a:pt x="8085328" y="6186309"/>
                </a:cubicBezTo>
                <a:cubicBezTo>
                  <a:pt x="8016362" y="6187674"/>
                  <a:pt x="7890909" y="6155799"/>
                  <a:pt x="7733792" y="6186309"/>
                </a:cubicBezTo>
                <a:cubicBezTo>
                  <a:pt x="7576675" y="6216819"/>
                  <a:pt x="7479820" y="6147925"/>
                  <a:pt x="7265078" y="6186309"/>
                </a:cubicBezTo>
                <a:cubicBezTo>
                  <a:pt x="7050336" y="6224693"/>
                  <a:pt x="6921259" y="6168117"/>
                  <a:pt x="6679184" y="6186309"/>
                </a:cubicBezTo>
                <a:cubicBezTo>
                  <a:pt x="6437109" y="6204501"/>
                  <a:pt x="6466718" y="6150315"/>
                  <a:pt x="6327648" y="6186309"/>
                </a:cubicBezTo>
                <a:cubicBezTo>
                  <a:pt x="6188578" y="6222303"/>
                  <a:pt x="5897387" y="6091322"/>
                  <a:pt x="5507397" y="6186309"/>
                </a:cubicBezTo>
                <a:cubicBezTo>
                  <a:pt x="5117407" y="6281296"/>
                  <a:pt x="5091846" y="6151220"/>
                  <a:pt x="4921504" y="6186309"/>
                </a:cubicBezTo>
                <a:cubicBezTo>
                  <a:pt x="4751162" y="6221398"/>
                  <a:pt x="4370910" y="6161196"/>
                  <a:pt x="4101253" y="6186309"/>
                </a:cubicBezTo>
                <a:cubicBezTo>
                  <a:pt x="3831596" y="6211422"/>
                  <a:pt x="3616375" y="6106848"/>
                  <a:pt x="3398181" y="6186309"/>
                </a:cubicBezTo>
                <a:cubicBezTo>
                  <a:pt x="3179987" y="6265770"/>
                  <a:pt x="3048610" y="6133260"/>
                  <a:pt x="2929467" y="6186309"/>
                </a:cubicBezTo>
                <a:cubicBezTo>
                  <a:pt x="2810324" y="6239358"/>
                  <a:pt x="2569097" y="6170588"/>
                  <a:pt x="2226395" y="6186309"/>
                </a:cubicBezTo>
                <a:cubicBezTo>
                  <a:pt x="1883693" y="6202030"/>
                  <a:pt x="2046886" y="6152379"/>
                  <a:pt x="1874859" y="6186309"/>
                </a:cubicBezTo>
                <a:cubicBezTo>
                  <a:pt x="1702832" y="6220239"/>
                  <a:pt x="1484737" y="6166661"/>
                  <a:pt x="1288965" y="6186309"/>
                </a:cubicBezTo>
                <a:cubicBezTo>
                  <a:pt x="1093193" y="6205957"/>
                  <a:pt x="1134414" y="6167914"/>
                  <a:pt x="1054608" y="6186309"/>
                </a:cubicBezTo>
                <a:cubicBezTo>
                  <a:pt x="974802" y="6204704"/>
                  <a:pt x="393979" y="6176532"/>
                  <a:pt x="0" y="6186309"/>
                </a:cubicBezTo>
                <a:cubicBezTo>
                  <a:pt x="-48756" y="5960076"/>
                  <a:pt x="38502" y="5855544"/>
                  <a:pt x="0" y="5623917"/>
                </a:cubicBezTo>
                <a:cubicBezTo>
                  <a:pt x="-38502" y="5392290"/>
                  <a:pt x="3088" y="5266267"/>
                  <a:pt x="0" y="4999662"/>
                </a:cubicBezTo>
                <a:cubicBezTo>
                  <a:pt x="-3088" y="4733058"/>
                  <a:pt x="57263" y="4675008"/>
                  <a:pt x="0" y="4375408"/>
                </a:cubicBezTo>
                <a:cubicBezTo>
                  <a:pt x="-57263" y="4075808"/>
                  <a:pt x="44029" y="4060726"/>
                  <a:pt x="0" y="3936742"/>
                </a:cubicBezTo>
                <a:cubicBezTo>
                  <a:pt x="-44029" y="3812758"/>
                  <a:pt x="41757" y="3435164"/>
                  <a:pt x="0" y="3250624"/>
                </a:cubicBezTo>
                <a:cubicBezTo>
                  <a:pt x="-41757" y="3066084"/>
                  <a:pt x="2667" y="2876732"/>
                  <a:pt x="0" y="2688232"/>
                </a:cubicBezTo>
                <a:cubicBezTo>
                  <a:pt x="-2667" y="2499732"/>
                  <a:pt x="17299" y="2446505"/>
                  <a:pt x="0" y="2311430"/>
                </a:cubicBezTo>
                <a:cubicBezTo>
                  <a:pt x="-17299" y="2176355"/>
                  <a:pt x="5071" y="1904104"/>
                  <a:pt x="0" y="1749038"/>
                </a:cubicBezTo>
                <a:cubicBezTo>
                  <a:pt x="-5071" y="1593972"/>
                  <a:pt x="54670" y="1403472"/>
                  <a:pt x="0" y="1248510"/>
                </a:cubicBezTo>
                <a:cubicBezTo>
                  <a:pt x="-54670" y="1093548"/>
                  <a:pt x="25463" y="882622"/>
                  <a:pt x="0" y="747981"/>
                </a:cubicBezTo>
                <a:cubicBezTo>
                  <a:pt x="-25463" y="613340"/>
                  <a:pt x="25546" y="164116"/>
                  <a:pt x="0" y="0"/>
                </a:cubicBezTo>
                <a:close/>
              </a:path>
            </a:pathLst>
          </a:custGeom>
          <a:solidFill>
            <a:schemeClr val="bg1"/>
          </a:solidFill>
          <a:ln w="28575">
            <a:solidFill>
              <a:schemeClr val="tx1"/>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txBody>
          <a:bodyPr wrap="square" rtlCol="0">
            <a:spAutoFit/>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8" name="Snip Same-side Corner of Rectangle 7">
            <a:extLst>
              <a:ext uri="{FF2B5EF4-FFF2-40B4-BE49-F238E27FC236}">
                <a16:creationId xmlns:a16="http://schemas.microsoft.com/office/drawing/2014/main" id="{09CD911C-E32D-FD46-8BBE-B416F36B07EC}"/>
              </a:ext>
            </a:extLst>
          </p:cNvPr>
          <p:cNvSpPr/>
          <p:nvPr/>
        </p:nvSpPr>
        <p:spPr>
          <a:xfrm>
            <a:off x="2640181" y="74784"/>
            <a:ext cx="1957874" cy="450675"/>
          </a:xfrm>
          <a:custGeom>
            <a:avLst/>
            <a:gdLst>
              <a:gd name="connsiteX0" fmla="*/ 75114 w 1957874"/>
              <a:gd name="connsiteY0" fmla="*/ 0 h 450675"/>
              <a:gd name="connsiteX1" fmla="*/ 641510 w 1957874"/>
              <a:gd name="connsiteY1" fmla="*/ 0 h 450675"/>
              <a:gd name="connsiteX2" fmla="*/ 1244058 w 1957874"/>
              <a:gd name="connsiteY2" fmla="*/ 0 h 450675"/>
              <a:gd name="connsiteX3" fmla="*/ 1882760 w 1957874"/>
              <a:gd name="connsiteY3" fmla="*/ 0 h 450675"/>
              <a:gd name="connsiteX4" fmla="*/ 1957874 w 1957874"/>
              <a:gd name="connsiteY4" fmla="*/ 75114 h 450675"/>
              <a:gd name="connsiteX5" fmla="*/ 1957874 w 1957874"/>
              <a:gd name="connsiteY5" fmla="*/ 450675 h 450675"/>
              <a:gd name="connsiteX6" fmla="*/ 1957874 w 1957874"/>
              <a:gd name="connsiteY6" fmla="*/ 450675 h 450675"/>
              <a:gd name="connsiteX7" fmla="*/ 1305249 w 1957874"/>
              <a:gd name="connsiteY7" fmla="*/ 450675 h 450675"/>
              <a:gd name="connsiteX8" fmla="*/ 633046 w 1957874"/>
              <a:gd name="connsiteY8" fmla="*/ 450675 h 450675"/>
              <a:gd name="connsiteX9" fmla="*/ 0 w 1957874"/>
              <a:gd name="connsiteY9" fmla="*/ 450675 h 450675"/>
              <a:gd name="connsiteX10" fmla="*/ 0 w 1957874"/>
              <a:gd name="connsiteY10" fmla="*/ 450675 h 450675"/>
              <a:gd name="connsiteX11" fmla="*/ 0 w 1957874"/>
              <a:gd name="connsiteY11" fmla="*/ 75114 h 450675"/>
              <a:gd name="connsiteX12" fmla="*/ 75114 w 1957874"/>
              <a:gd name="connsiteY12" fmla="*/ 0 h 450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57874" h="450675" fill="none" extrusionOk="0">
                <a:moveTo>
                  <a:pt x="75114" y="0"/>
                </a:moveTo>
                <a:cubicBezTo>
                  <a:pt x="313115" y="22838"/>
                  <a:pt x="417382" y="-10053"/>
                  <a:pt x="641510" y="0"/>
                </a:cubicBezTo>
                <a:cubicBezTo>
                  <a:pt x="865638" y="10053"/>
                  <a:pt x="963576" y="-3670"/>
                  <a:pt x="1244058" y="0"/>
                </a:cubicBezTo>
                <a:cubicBezTo>
                  <a:pt x="1524540" y="3670"/>
                  <a:pt x="1636437" y="537"/>
                  <a:pt x="1882760" y="0"/>
                </a:cubicBezTo>
                <a:cubicBezTo>
                  <a:pt x="1909942" y="32351"/>
                  <a:pt x="1935458" y="47493"/>
                  <a:pt x="1957874" y="75114"/>
                </a:cubicBezTo>
                <a:cubicBezTo>
                  <a:pt x="1975653" y="236756"/>
                  <a:pt x="1975841" y="370769"/>
                  <a:pt x="1957874" y="450675"/>
                </a:cubicBezTo>
                <a:lnTo>
                  <a:pt x="1957874" y="450675"/>
                </a:lnTo>
                <a:cubicBezTo>
                  <a:pt x="1699334" y="437508"/>
                  <a:pt x="1606358" y="447241"/>
                  <a:pt x="1305249" y="450675"/>
                </a:cubicBezTo>
                <a:cubicBezTo>
                  <a:pt x="1004141" y="454109"/>
                  <a:pt x="908766" y="464476"/>
                  <a:pt x="633046" y="450675"/>
                </a:cubicBezTo>
                <a:cubicBezTo>
                  <a:pt x="357326" y="436874"/>
                  <a:pt x="214549" y="457724"/>
                  <a:pt x="0" y="450675"/>
                </a:cubicBezTo>
                <a:lnTo>
                  <a:pt x="0" y="450675"/>
                </a:lnTo>
                <a:cubicBezTo>
                  <a:pt x="8652" y="325805"/>
                  <a:pt x="-6307" y="204130"/>
                  <a:pt x="0" y="75114"/>
                </a:cubicBezTo>
                <a:cubicBezTo>
                  <a:pt x="17043" y="59356"/>
                  <a:pt x="49850" y="28581"/>
                  <a:pt x="75114" y="0"/>
                </a:cubicBezTo>
                <a:close/>
              </a:path>
              <a:path w="1957874" h="450675" stroke="0" extrusionOk="0">
                <a:moveTo>
                  <a:pt x="75114" y="0"/>
                </a:moveTo>
                <a:cubicBezTo>
                  <a:pt x="267814" y="6328"/>
                  <a:pt x="393703" y="-6876"/>
                  <a:pt x="659586" y="0"/>
                </a:cubicBezTo>
                <a:cubicBezTo>
                  <a:pt x="925469" y="6876"/>
                  <a:pt x="1071972" y="179"/>
                  <a:pt x="1225982" y="0"/>
                </a:cubicBezTo>
                <a:cubicBezTo>
                  <a:pt x="1379992" y="-179"/>
                  <a:pt x="1581974" y="-16267"/>
                  <a:pt x="1882760" y="0"/>
                </a:cubicBezTo>
                <a:cubicBezTo>
                  <a:pt x="1904009" y="16652"/>
                  <a:pt x="1926629" y="46715"/>
                  <a:pt x="1957874" y="75114"/>
                </a:cubicBezTo>
                <a:cubicBezTo>
                  <a:pt x="1972043" y="190529"/>
                  <a:pt x="1974763" y="299072"/>
                  <a:pt x="1957874" y="450675"/>
                </a:cubicBezTo>
                <a:lnTo>
                  <a:pt x="1957874" y="450675"/>
                </a:lnTo>
                <a:cubicBezTo>
                  <a:pt x="1730009" y="463583"/>
                  <a:pt x="1610011" y="454550"/>
                  <a:pt x="1285671" y="450675"/>
                </a:cubicBezTo>
                <a:cubicBezTo>
                  <a:pt x="961331" y="446800"/>
                  <a:pt x="785703" y="476164"/>
                  <a:pt x="652625" y="450675"/>
                </a:cubicBezTo>
                <a:cubicBezTo>
                  <a:pt x="519547" y="425186"/>
                  <a:pt x="146199" y="476454"/>
                  <a:pt x="0" y="450675"/>
                </a:cubicBezTo>
                <a:lnTo>
                  <a:pt x="0" y="450675"/>
                </a:lnTo>
                <a:cubicBezTo>
                  <a:pt x="-17344" y="280724"/>
                  <a:pt x="-868" y="236310"/>
                  <a:pt x="0" y="75114"/>
                </a:cubicBezTo>
                <a:cubicBezTo>
                  <a:pt x="24731" y="45493"/>
                  <a:pt x="43416" y="28335"/>
                  <a:pt x="75114" y="0"/>
                </a:cubicBezTo>
                <a:close/>
              </a:path>
            </a:pathLst>
          </a:custGeom>
          <a:solidFill>
            <a:srgbClr val="D883FF"/>
          </a:solidFill>
          <a:ln w="19050">
            <a:solidFill>
              <a:schemeClr val="tx1"/>
            </a:solidFill>
            <a:extLst>
              <a:ext uri="{C807C97D-BFC1-408E-A445-0C87EB9F89A2}">
                <ask:lineSketchStyleProps xmlns:ask="http://schemas.microsoft.com/office/drawing/2018/sketchyshapes" sd="2252096340">
                  <a:prstGeom prst="snip2Same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B3169A77-670C-8B44-B1C4-D4DB3D20F615}"/>
              </a:ext>
            </a:extLst>
          </p:cNvPr>
          <p:cNvSpPr txBox="1"/>
          <p:nvPr/>
        </p:nvSpPr>
        <p:spPr>
          <a:xfrm>
            <a:off x="10104700" y="18852"/>
            <a:ext cx="3700463" cy="461665"/>
          </a:xfrm>
          <a:prstGeom prst="rect">
            <a:avLst/>
          </a:prstGeom>
          <a:noFill/>
        </p:spPr>
        <p:txBody>
          <a:bodyPr wrap="square" rtlCol="0">
            <a:spAutoFit/>
          </a:bodyPr>
          <a:lstStyle/>
          <a:p>
            <a:r>
              <a:rPr lang="en-US" sz="2400" b="1" dirty="0">
                <a:latin typeface="Berlin Sans FB Demi" panose="020E0802020502020306" pitchFamily="34" charset="0"/>
                <a:ea typeface="ATypewriterForMe" panose="02000603000000000000" pitchFamily="2" charset="0"/>
              </a:rPr>
              <a:t>Reflecting</a:t>
            </a:r>
          </a:p>
        </p:txBody>
      </p:sp>
      <p:sp>
        <p:nvSpPr>
          <p:cNvPr id="16" name="TextBox 15">
            <a:extLst>
              <a:ext uri="{FF2B5EF4-FFF2-40B4-BE49-F238E27FC236}">
                <a16:creationId xmlns:a16="http://schemas.microsoft.com/office/drawing/2014/main" id="{19917C6F-988E-D94E-96CC-A81567DE6CEC}"/>
              </a:ext>
            </a:extLst>
          </p:cNvPr>
          <p:cNvSpPr txBox="1"/>
          <p:nvPr/>
        </p:nvSpPr>
        <p:spPr>
          <a:xfrm>
            <a:off x="321277" y="579425"/>
            <a:ext cx="11633656" cy="1631216"/>
          </a:xfrm>
          <a:prstGeom prst="rect">
            <a:avLst/>
          </a:prstGeom>
          <a:noFill/>
        </p:spPr>
        <p:txBody>
          <a:bodyPr wrap="square" rtlCol="0">
            <a:spAutoFit/>
          </a:bodyPr>
          <a:lstStyle/>
          <a:p>
            <a:pPr algn="just"/>
            <a:r>
              <a:rPr lang="en-US" sz="2400" dirty="0">
                <a:latin typeface="Berlin Sans FB Demi" panose="020E0802020502020306" pitchFamily="34" charset="0"/>
              </a:rPr>
              <a:t>You are now going to critically reflect on the factors responsible for accelerating </a:t>
            </a:r>
            <a:r>
              <a:rPr lang="en-US" sz="2400" dirty="0" err="1">
                <a:latin typeface="Berlin Sans FB Demi" panose="020E0802020502020306" pitchFamily="34" charset="0"/>
              </a:rPr>
              <a:t>globalisation</a:t>
            </a:r>
            <a:r>
              <a:rPr lang="en-US" sz="2400" dirty="0">
                <a:latin typeface="Berlin Sans FB Demi" panose="020E0802020502020306" pitchFamily="34" charset="0"/>
              </a:rPr>
              <a:t>. </a:t>
            </a:r>
            <a:r>
              <a:rPr lang="en-US" sz="3200" dirty="0">
                <a:solidFill>
                  <a:srgbClr val="FF00FF"/>
                </a:solidFill>
                <a:latin typeface="Berlin Sans FB Demi" panose="020E0802020502020306" pitchFamily="34" charset="0"/>
              </a:rPr>
              <a:t>Task: </a:t>
            </a:r>
            <a:r>
              <a:rPr lang="en-US" sz="2400" dirty="0">
                <a:latin typeface="Berlin Sans FB Demi" panose="020E0802020502020306" pitchFamily="34" charset="0"/>
              </a:rPr>
              <a:t>You are going to </a:t>
            </a:r>
            <a:r>
              <a:rPr lang="en-US" sz="2400" i="1" dirty="0">
                <a:latin typeface="Berlin Sans FB Demi" panose="020E0802020502020306" pitchFamily="34" charset="0"/>
              </a:rPr>
              <a:t>rank</a:t>
            </a:r>
            <a:r>
              <a:rPr lang="en-US" sz="2400" dirty="0">
                <a:latin typeface="Berlin Sans FB Demi" panose="020E0802020502020306" pitchFamily="34" charset="0"/>
              </a:rPr>
              <a:t> them using a Diamond 9. You must also </a:t>
            </a:r>
            <a:r>
              <a:rPr lang="en-US" sz="2400" i="1" dirty="0">
                <a:latin typeface="Berlin Sans FB Demi" panose="020E0802020502020306" pitchFamily="34" charset="0"/>
              </a:rPr>
              <a:t>justify</a:t>
            </a:r>
            <a:r>
              <a:rPr lang="en-US" sz="2400" dirty="0">
                <a:latin typeface="Berlin Sans FB Demi" panose="020E0802020502020306" pitchFamily="34" charset="0"/>
              </a:rPr>
              <a:t> your top and bottom choice. </a:t>
            </a:r>
          </a:p>
          <a:p>
            <a:pPr algn="just"/>
            <a:endParaRPr lang="en-US" sz="2000" dirty="0">
              <a:solidFill>
                <a:srgbClr val="FF66FF"/>
              </a:solidFill>
              <a:latin typeface="Berlin Sans FB Demi" panose="020E0802020502020306" pitchFamily="34" charset="0"/>
            </a:endParaRPr>
          </a:p>
        </p:txBody>
      </p:sp>
      <p:sp>
        <p:nvSpPr>
          <p:cNvPr id="14" name="TextBox 13">
            <a:extLst>
              <a:ext uri="{FF2B5EF4-FFF2-40B4-BE49-F238E27FC236}">
                <a16:creationId xmlns:a16="http://schemas.microsoft.com/office/drawing/2014/main" id="{52E017E0-E2DC-5046-9547-F6FE752A166B}"/>
              </a:ext>
            </a:extLst>
          </p:cNvPr>
          <p:cNvSpPr txBox="1"/>
          <p:nvPr/>
        </p:nvSpPr>
        <p:spPr>
          <a:xfrm>
            <a:off x="445062" y="1979015"/>
            <a:ext cx="5671655" cy="4524315"/>
          </a:xfrm>
          <a:custGeom>
            <a:avLst/>
            <a:gdLst>
              <a:gd name="connsiteX0" fmla="*/ 0 w 11717867"/>
              <a:gd name="connsiteY0" fmla="*/ 0 h 6186309"/>
              <a:gd name="connsiteX1" fmla="*/ 468715 w 11717867"/>
              <a:gd name="connsiteY1" fmla="*/ 0 h 6186309"/>
              <a:gd name="connsiteX2" fmla="*/ 1171787 w 11717867"/>
              <a:gd name="connsiteY2" fmla="*/ 0 h 6186309"/>
              <a:gd name="connsiteX3" fmla="*/ 1640501 w 11717867"/>
              <a:gd name="connsiteY3" fmla="*/ 0 h 6186309"/>
              <a:gd name="connsiteX4" fmla="*/ 1874859 w 11717867"/>
              <a:gd name="connsiteY4" fmla="*/ 0 h 6186309"/>
              <a:gd name="connsiteX5" fmla="*/ 2343573 w 11717867"/>
              <a:gd name="connsiteY5" fmla="*/ 0 h 6186309"/>
              <a:gd name="connsiteX6" fmla="*/ 3046645 w 11717867"/>
              <a:gd name="connsiteY6" fmla="*/ 0 h 6186309"/>
              <a:gd name="connsiteX7" fmla="*/ 3866896 w 11717867"/>
              <a:gd name="connsiteY7" fmla="*/ 0 h 6186309"/>
              <a:gd name="connsiteX8" fmla="*/ 4101253 w 11717867"/>
              <a:gd name="connsiteY8" fmla="*/ 0 h 6186309"/>
              <a:gd name="connsiteX9" fmla="*/ 4335611 w 11717867"/>
              <a:gd name="connsiteY9" fmla="*/ 0 h 6186309"/>
              <a:gd name="connsiteX10" fmla="*/ 5155861 w 11717867"/>
              <a:gd name="connsiteY10" fmla="*/ 0 h 6186309"/>
              <a:gd name="connsiteX11" fmla="*/ 5390219 w 11717867"/>
              <a:gd name="connsiteY11" fmla="*/ 0 h 6186309"/>
              <a:gd name="connsiteX12" fmla="*/ 5976112 w 11717867"/>
              <a:gd name="connsiteY12" fmla="*/ 0 h 6186309"/>
              <a:gd name="connsiteX13" fmla="*/ 6327648 w 11717867"/>
              <a:gd name="connsiteY13" fmla="*/ 0 h 6186309"/>
              <a:gd name="connsiteX14" fmla="*/ 6679184 w 11717867"/>
              <a:gd name="connsiteY14" fmla="*/ 0 h 6186309"/>
              <a:gd name="connsiteX15" fmla="*/ 7030720 w 11717867"/>
              <a:gd name="connsiteY15" fmla="*/ 0 h 6186309"/>
              <a:gd name="connsiteX16" fmla="*/ 7382256 w 11717867"/>
              <a:gd name="connsiteY16" fmla="*/ 0 h 6186309"/>
              <a:gd name="connsiteX17" fmla="*/ 7850971 w 11717867"/>
              <a:gd name="connsiteY17" fmla="*/ 0 h 6186309"/>
              <a:gd name="connsiteX18" fmla="*/ 8202507 w 11717867"/>
              <a:gd name="connsiteY18" fmla="*/ 0 h 6186309"/>
              <a:gd name="connsiteX19" fmla="*/ 8671222 w 11717867"/>
              <a:gd name="connsiteY19" fmla="*/ 0 h 6186309"/>
              <a:gd name="connsiteX20" fmla="*/ 9374294 w 11717867"/>
              <a:gd name="connsiteY20" fmla="*/ 0 h 6186309"/>
              <a:gd name="connsiteX21" fmla="*/ 9725830 w 11717867"/>
              <a:gd name="connsiteY21" fmla="*/ 0 h 6186309"/>
              <a:gd name="connsiteX22" fmla="*/ 9960187 w 11717867"/>
              <a:gd name="connsiteY22" fmla="*/ 0 h 6186309"/>
              <a:gd name="connsiteX23" fmla="*/ 10780438 w 11717867"/>
              <a:gd name="connsiteY23" fmla="*/ 0 h 6186309"/>
              <a:gd name="connsiteX24" fmla="*/ 11014795 w 11717867"/>
              <a:gd name="connsiteY24" fmla="*/ 0 h 6186309"/>
              <a:gd name="connsiteX25" fmla="*/ 11717867 w 11717867"/>
              <a:gd name="connsiteY25" fmla="*/ 0 h 6186309"/>
              <a:gd name="connsiteX26" fmla="*/ 11717867 w 11717867"/>
              <a:gd name="connsiteY26" fmla="*/ 376802 h 6186309"/>
              <a:gd name="connsiteX27" fmla="*/ 11717867 w 11717867"/>
              <a:gd name="connsiteY27" fmla="*/ 939194 h 6186309"/>
              <a:gd name="connsiteX28" fmla="*/ 11717867 w 11717867"/>
              <a:gd name="connsiteY28" fmla="*/ 1563449 h 6186309"/>
              <a:gd name="connsiteX29" fmla="*/ 11717867 w 11717867"/>
              <a:gd name="connsiteY29" fmla="*/ 2063978 h 6186309"/>
              <a:gd name="connsiteX30" fmla="*/ 11717867 w 11717867"/>
              <a:gd name="connsiteY30" fmla="*/ 2502643 h 6186309"/>
              <a:gd name="connsiteX31" fmla="*/ 11717867 w 11717867"/>
              <a:gd name="connsiteY31" fmla="*/ 2941309 h 6186309"/>
              <a:gd name="connsiteX32" fmla="*/ 11717867 w 11717867"/>
              <a:gd name="connsiteY32" fmla="*/ 3565564 h 6186309"/>
              <a:gd name="connsiteX33" fmla="*/ 11717867 w 11717867"/>
              <a:gd name="connsiteY33" fmla="*/ 3942366 h 6186309"/>
              <a:gd name="connsiteX34" fmla="*/ 11717867 w 11717867"/>
              <a:gd name="connsiteY34" fmla="*/ 4442895 h 6186309"/>
              <a:gd name="connsiteX35" fmla="*/ 11717867 w 11717867"/>
              <a:gd name="connsiteY35" fmla="*/ 5005286 h 6186309"/>
              <a:gd name="connsiteX36" fmla="*/ 11717867 w 11717867"/>
              <a:gd name="connsiteY36" fmla="*/ 5443952 h 6186309"/>
              <a:gd name="connsiteX37" fmla="*/ 11717867 w 11717867"/>
              <a:gd name="connsiteY37" fmla="*/ 6186309 h 6186309"/>
              <a:gd name="connsiteX38" fmla="*/ 11483510 w 11717867"/>
              <a:gd name="connsiteY38" fmla="*/ 6186309 h 6186309"/>
              <a:gd name="connsiteX39" fmla="*/ 11249152 w 11717867"/>
              <a:gd name="connsiteY39" fmla="*/ 6186309 h 6186309"/>
              <a:gd name="connsiteX40" fmla="*/ 10428902 w 11717867"/>
              <a:gd name="connsiteY40" fmla="*/ 6186309 h 6186309"/>
              <a:gd name="connsiteX41" fmla="*/ 9960187 w 11717867"/>
              <a:gd name="connsiteY41" fmla="*/ 6186309 h 6186309"/>
              <a:gd name="connsiteX42" fmla="*/ 9139936 w 11717867"/>
              <a:gd name="connsiteY42" fmla="*/ 6186309 h 6186309"/>
              <a:gd name="connsiteX43" fmla="*/ 8554043 w 11717867"/>
              <a:gd name="connsiteY43" fmla="*/ 6186309 h 6186309"/>
              <a:gd name="connsiteX44" fmla="*/ 8319686 w 11717867"/>
              <a:gd name="connsiteY44" fmla="*/ 6186309 h 6186309"/>
              <a:gd name="connsiteX45" fmla="*/ 7968150 w 11717867"/>
              <a:gd name="connsiteY45" fmla="*/ 6186309 h 6186309"/>
              <a:gd name="connsiteX46" fmla="*/ 7499435 w 11717867"/>
              <a:gd name="connsiteY46" fmla="*/ 6186309 h 6186309"/>
              <a:gd name="connsiteX47" fmla="*/ 6796363 w 11717867"/>
              <a:gd name="connsiteY47" fmla="*/ 6186309 h 6186309"/>
              <a:gd name="connsiteX48" fmla="*/ 6093291 w 11717867"/>
              <a:gd name="connsiteY48" fmla="*/ 6186309 h 6186309"/>
              <a:gd name="connsiteX49" fmla="*/ 5507397 w 11717867"/>
              <a:gd name="connsiteY49" fmla="*/ 6186309 h 6186309"/>
              <a:gd name="connsiteX50" fmla="*/ 5038683 w 11717867"/>
              <a:gd name="connsiteY50" fmla="*/ 6186309 h 6186309"/>
              <a:gd name="connsiteX51" fmla="*/ 4218432 w 11717867"/>
              <a:gd name="connsiteY51" fmla="*/ 6186309 h 6186309"/>
              <a:gd name="connsiteX52" fmla="*/ 3632539 w 11717867"/>
              <a:gd name="connsiteY52" fmla="*/ 6186309 h 6186309"/>
              <a:gd name="connsiteX53" fmla="*/ 3281003 w 11717867"/>
              <a:gd name="connsiteY53" fmla="*/ 6186309 h 6186309"/>
              <a:gd name="connsiteX54" fmla="*/ 2929467 w 11717867"/>
              <a:gd name="connsiteY54" fmla="*/ 6186309 h 6186309"/>
              <a:gd name="connsiteX55" fmla="*/ 2695109 w 11717867"/>
              <a:gd name="connsiteY55" fmla="*/ 6186309 h 6186309"/>
              <a:gd name="connsiteX56" fmla="*/ 2109216 w 11717867"/>
              <a:gd name="connsiteY56" fmla="*/ 6186309 h 6186309"/>
              <a:gd name="connsiteX57" fmla="*/ 1757680 w 11717867"/>
              <a:gd name="connsiteY57" fmla="*/ 6186309 h 6186309"/>
              <a:gd name="connsiteX58" fmla="*/ 937429 w 11717867"/>
              <a:gd name="connsiteY58" fmla="*/ 6186309 h 6186309"/>
              <a:gd name="connsiteX59" fmla="*/ 0 w 11717867"/>
              <a:gd name="connsiteY59" fmla="*/ 6186309 h 6186309"/>
              <a:gd name="connsiteX60" fmla="*/ 0 w 11717867"/>
              <a:gd name="connsiteY60" fmla="*/ 5685780 h 6186309"/>
              <a:gd name="connsiteX61" fmla="*/ 0 w 11717867"/>
              <a:gd name="connsiteY61" fmla="*/ 5061526 h 6186309"/>
              <a:gd name="connsiteX62" fmla="*/ 0 w 11717867"/>
              <a:gd name="connsiteY62" fmla="*/ 4684723 h 6186309"/>
              <a:gd name="connsiteX63" fmla="*/ 0 w 11717867"/>
              <a:gd name="connsiteY63" fmla="*/ 4246058 h 6186309"/>
              <a:gd name="connsiteX64" fmla="*/ 0 w 11717867"/>
              <a:gd name="connsiteY64" fmla="*/ 3621803 h 6186309"/>
              <a:gd name="connsiteX65" fmla="*/ 0 w 11717867"/>
              <a:gd name="connsiteY65" fmla="*/ 2935685 h 6186309"/>
              <a:gd name="connsiteX66" fmla="*/ 0 w 11717867"/>
              <a:gd name="connsiteY66" fmla="*/ 2249567 h 6186309"/>
              <a:gd name="connsiteX67" fmla="*/ 0 w 11717867"/>
              <a:gd name="connsiteY67" fmla="*/ 1687175 h 6186309"/>
              <a:gd name="connsiteX68" fmla="*/ 0 w 11717867"/>
              <a:gd name="connsiteY68" fmla="*/ 1186647 h 6186309"/>
              <a:gd name="connsiteX69" fmla="*/ 0 w 11717867"/>
              <a:gd name="connsiteY69" fmla="*/ 624255 h 6186309"/>
              <a:gd name="connsiteX70" fmla="*/ 0 w 11717867"/>
              <a:gd name="connsiteY70" fmla="*/ 0 h 6186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11717867" h="6186309" fill="none" extrusionOk="0">
                <a:moveTo>
                  <a:pt x="0" y="0"/>
                </a:moveTo>
                <a:cubicBezTo>
                  <a:pt x="100632" y="-52013"/>
                  <a:pt x="323942" y="38274"/>
                  <a:pt x="468715" y="0"/>
                </a:cubicBezTo>
                <a:cubicBezTo>
                  <a:pt x="613488" y="-38274"/>
                  <a:pt x="908838" y="16014"/>
                  <a:pt x="1171787" y="0"/>
                </a:cubicBezTo>
                <a:cubicBezTo>
                  <a:pt x="1434736" y="-16014"/>
                  <a:pt x="1433733" y="5100"/>
                  <a:pt x="1640501" y="0"/>
                </a:cubicBezTo>
                <a:cubicBezTo>
                  <a:pt x="1847269" y="-5100"/>
                  <a:pt x="1788165" y="20431"/>
                  <a:pt x="1874859" y="0"/>
                </a:cubicBezTo>
                <a:cubicBezTo>
                  <a:pt x="1961553" y="-20431"/>
                  <a:pt x="2235414" y="4650"/>
                  <a:pt x="2343573" y="0"/>
                </a:cubicBezTo>
                <a:cubicBezTo>
                  <a:pt x="2451732" y="-4650"/>
                  <a:pt x="2695912" y="45725"/>
                  <a:pt x="3046645" y="0"/>
                </a:cubicBezTo>
                <a:cubicBezTo>
                  <a:pt x="3397378" y="-45725"/>
                  <a:pt x="3634047" y="2107"/>
                  <a:pt x="3866896" y="0"/>
                </a:cubicBezTo>
                <a:cubicBezTo>
                  <a:pt x="4099745" y="-2107"/>
                  <a:pt x="4000423" y="4928"/>
                  <a:pt x="4101253" y="0"/>
                </a:cubicBezTo>
                <a:cubicBezTo>
                  <a:pt x="4202083" y="-4928"/>
                  <a:pt x="4276206" y="23158"/>
                  <a:pt x="4335611" y="0"/>
                </a:cubicBezTo>
                <a:cubicBezTo>
                  <a:pt x="4395016" y="-23158"/>
                  <a:pt x="4940005" y="13697"/>
                  <a:pt x="5155861" y="0"/>
                </a:cubicBezTo>
                <a:cubicBezTo>
                  <a:pt x="5371717" y="-13697"/>
                  <a:pt x="5315193" y="27135"/>
                  <a:pt x="5390219" y="0"/>
                </a:cubicBezTo>
                <a:cubicBezTo>
                  <a:pt x="5465245" y="-27135"/>
                  <a:pt x="5707139" y="66631"/>
                  <a:pt x="5976112" y="0"/>
                </a:cubicBezTo>
                <a:cubicBezTo>
                  <a:pt x="6245085" y="-66631"/>
                  <a:pt x="6164351" y="17343"/>
                  <a:pt x="6327648" y="0"/>
                </a:cubicBezTo>
                <a:cubicBezTo>
                  <a:pt x="6490945" y="-17343"/>
                  <a:pt x="6558954" y="22099"/>
                  <a:pt x="6679184" y="0"/>
                </a:cubicBezTo>
                <a:cubicBezTo>
                  <a:pt x="6799414" y="-22099"/>
                  <a:pt x="6930156" y="28033"/>
                  <a:pt x="7030720" y="0"/>
                </a:cubicBezTo>
                <a:cubicBezTo>
                  <a:pt x="7131284" y="-28033"/>
                  <a:pt x="7259178" y="27106"/>
                  <a:pt x="7382256" y="0"/>
                </a:cubicBezTo>
                <a:cubicBezTo>
                  <a:pt x="7505334" y="-27106"/>
                  <a:pt x="7674942" y="1979"/>
                  <a:pt x="7850971" y="0"/>
                </a:cubicBezTo>
                <a:cubicBezTo>
                  <a:pt x="8027001" y="-1979"/>
                  <a:pt x="8066014" y="10642"/>
                  <a:pt x="8202507" y="0"/>
                </a:cubicBezTo>
                <a:cubicBezTo>
                  <a:pt x="8339000" y="-10642"/>
                  <a:pt x="8468036" y="26395"/>
                  <a:pt x="8671222" y="0"/>
                </a:cubicBezTo>
                <a:cubicBezTo>
                  <a:pt x="8874408" y="-26395"/>
                  <a:pt x="9228838" y="19617"/>
                  <a:pt x="9374294" y="0"/>
                </a:cubicBezTo>
                <a:cubicBezTo>
                  <a:pt x="9519750" y="-19617"/>
                  <a:pt x="9630359" y="8862"/>
                  <a:pt x="9725830" y="0"/>
                </a:cubicBezTo>
                <a:cubicBezTo>
                  <a:pt x="9821301" y="-8862"/>
                  <a:pt x="9886090" y="11556"/>
                  <a:pt x="9960187" y="0"/>
                </a:cubicBezTo>
                <a:cubicBezTo>
                  <a:pt x="10034284" y="-11556"/>
                  <a:pt x="10414133" y="36977"/>
                  <a:pt x="10780438" y="0"/>
                </a:cubicBezTo>
                <a:cubicBezTo>
                  <a:pt x="11146743" y="-36977"/>
                  <a:pt x="10952554" y="4149"/>
                  <a:pt x="11014795" y="0"/>
                </a:cubicBezTo>
                <a:cubicBezTo>
                  <a:pt x="11077036" y="-4149"/>
                  <a:pt x="11558968" y="17296"/>
                  <a:pt x="11717867" y="0"/>
                </a:cubicBezTo>
                <a:cubicBezTo>
                  <a:pt x="11731231" y="161855"/>
                  <a:pt x="11715819" y="275617"/>
                  <a:pt x="11717867" y="376802"/>
                </a:cubicBezTo>
                <a:cubicBezTo>
                  <a:pt x="11719915" y="477987"/>
                  <a:pt x="11658700" y="794284"/>
                  <a:pt x="11717867" y="939194"/>
                </a:cubicBezTo>
                <a:cubicBezTo>
                  <a:pt x="11777034" y="1084104"/>
                  <a:pt x="11653704" y="1271348"/>
                  <a:pt x="11717867" y="1563449"/>
                </a:cubicBezTo>
                <a:cubicBezTo>
                  <a:pt x="11782030" y="1855551"/>
                  <a:pt x="11708135" y="1912194"/>
                  <a:pt x="11717867" y="2063978"/>
                </a:cubicBezTo>
                <a:cubicBezTo>
                  <a:pt x="11727599" y="2215762"/>
                  <a:pt x="11717220" y="2401775"/>
                  <a:pt x="11717867" y="2502643"/>
                </a:cubicBezTo>
                <a:cubicBezTo>
                  <a:pt x="11718514" y="2603512"/>
                  <a:pt x="11671316" y="2786468"/>
                  <a:pt x="11717867" y="2941309"/>
                </a:cubicBezTo>
                <a:cubicBezTo>
                  <a:pt x="11764418" y="3096150"/>
                  <a:pt x="11700662" y="3426010"/>
                  <a:pt x="11717867" y="3565564"/>
                </a:cubicBezTo>
                <a:cubicBezTo>
                  <a:pt x="11735072" y="3705118"/>
                  <a:pt x="11698864" y="3813525"/>
                  <a:pt x="11717867" y="3942366"/>
                </a:cubicBezTo>
                <a:cubicBezTo>
                  <a:pt x="11736870" y="4071207"/>
                  <a:pt x="11685752" y="4220935"/>
                  <a:pt x="11717867" y="4442895"/>
                </a:cubicBezTo>
                <a:cubicBezTo>
                  <a:pt x="11749982" y="4664855"/>
                  <a:pt x="11671637" y="4830976"/>
                  <a:pt x="11717867" y="5005286"/>
                </a:cubicBezTo>
                <a:cubicBezTo>
                  <a:pt x="11764097" y="5179596"/>
                  <a:pt x="11694447" y="5338664"/>
                  <a:pt x="11717867" y="5443952"/>
                </a:cubicBezTo>
                <a:cubicBezTo>
                  <a:pt x="11741287" y="5549240"/>
                  <a:pt x="11660601" y="5976704"/>
                  <a:pt x="11717867" y="6186309"/>
                </a:cubicBezTo>
                <a:cubicBezTo>
                  <a:pt x="11603021" y="6202034"/>
                  <a:pt x="11583745" y="6183075"/>
                  <a:pt x="11483510" y="6186309"/>
                </a:cubicBezTo>
                <a:cubicBezTo>
                  <a:pt x="11383275" y="6189543"/>
                  <a:pt x="11310392" y="6181642"/>
                  <a:pt x="11249152" y="6186309"/>
                </a:cubicBezTo>
                <a:cubicBezTo>
                  <a:pt x="11187912" y="6190976"/>
                  <a:pt x="10692336" y="6122196"/>
                  <a:pt x="10428902" y="6186309"/>
                </a:cubicBezTo>
                <a:cubicBezTo>
                  <a:pt x="10165468" y="6250422"/>
                  <a:pt x="10085395" y="6149338"/>
                  <a:pt x="9960187" y="6186309"/>
                </a:cubicBezTo>
                <a:cubicBezTo>
                  <a:pt x="9834979" y="6223280"/>
                  <a:pt x="9524931" y="6123038"/>
                  <a:pt x="9139936" y="6186309"/>
                </a:cubicBezTo>
                <a:cubicBezTo>
                  <a:pt x="8754941" y="6249580"/>
                  <a:pt x="8698923" y="6118075"/>
                  <a:pt x="8554043" y="6186309"/>
                </a:cubicBezTo>
                <a:cubicBezTo>
                  <a:pt x="8409163" y="6254543"/>
                  <a:pt x="8421981" y="6177968"/>
                  <a:pt x="8319686" y="6186309"/>
                </a:cubicBezTo>
                <a:cubicBezTo>
                  <a:pt x="8217391" y="6194650"/>
                  <a:pt x="8126173" y="6176422"/>
                  <a:pt x="7968150" y="6186309"/>
                </a:cubicBezTo>
                <a:cubicBezTo>
                  <a:pt x="7810127" y="6196196"/>
                  <a:pt x="7696204" y="6159318"/>
                  <a:pt x="7499435" y="6186309"/>
                </a:cubicBezTo>
                <a:cubicBezTo>
                  <a:pt x="7302667" y="6213300"/>
                  <a:pt x="7135065" y="6143195"/>
                  <a:pt x="6796363" y="6186309"/>
                </a:cubicBezTo>
                <a:cubicBezTo>
                  <a:pt x="6457661" y="6229423"/>
                  <a:pt x="6346060" y="6146933"/>
                  <a:pt x="6093291" y="6186309"/>
                </a:cubicBezTo>
                <a:cubicBezTo>
                  <a:pt x="5840522" y="6225685"/>
                  <a:pt x="5684602" y="6153721"/>
                  <a:pt x="5507397" y="6186309"/>
                </a:cubicBezTo>
                <a:cubicBezTo>
                  <a:pt x="5330192" y="6218897"/>
                  <a:pt x="5155158" y="6180209"/>
                  <a:pt x="5038683" y="6186309"/>
                </a:cubicBezTo>
                <a:cubicBezTo>
                  <a:pt x="4922208" y="6192409"/>
                  <a:pt x="4508549" y="6175966"/>
                  <a:pt x="4218432" y="6186309"/>
                </a:cubicBezTo>
                <a:cubicBezTo>
                  <a:pt x="3928315" y="6196652"/>
                  <a:pt x="3914672" y="6122446"/>
                  <a:pt x="3632539" y="6186309"/>
                </a:cubicBezTo>
                <a:cubicBezTo>
                  <a:pt x="3350406" y="6250172"/>
                  <a:pt x="3366395" y="6147070"/>
                  <a:pt x="3281003" y="6186309"/>
                </a:cubicBezTo>
                <a:cubicBezTo>
                  <a:pt x="3195611" y="6225548"/>
                  <a:pt x="3037940" y="6174849"/>
                  <a:pt x="2929467" y="6186309"/>
                </a:cubicBezTo>
                <a:cubicBezTo>
                  <a:pt x="2820994" y="6197769"/>
                  <a:pt x="2754173" y="6182344"/>
                  <a:pt x="2695109" y="6186309"/>
                </a:cubicBezTo>
                <a:cubicBezTo>
                  <a:pt x="2636045" y="6190274"/>
                  <a:pt x="2252048" y="6140696"/>
                  <a:pt x="2109216" y="6186309"/>
                </a:cubicBezTo>
                <a:cubicBezTo>
                  <a:pt x="1966384" y="6231922"/>
                  <a:pt x="1886401" y="6161546"/>
                  <a:pt x="1757680" y="6186309"/>
                </a:cubicBezTo>
                <a:cubicBezTo>
                  <a:pt x="1628959" y="6211072"/>
                  <a:pt x="1221134" y="6153880"/>
                  <a:pt x="937429" y="6186309"/>
                </a:cubicBezTo>
                <a:cubicBezTo>
                  <a:pt x="653724" y="6218738"/>
                  <a:pt x="376095" y="6079604"/>
                  <a:pt x="0" y="6186309"/>
                </a:cubicBezTo>
                <a:cubicBezTo>
                  <a:pt x="-50200" y="6058963"/>
                  <a:pt x="41075" y="5865151"/>
                  <a:pt x="0" y="5685780"/>
                </a:cubicBezTo>
                <a:cubicBezTo>
                  <a:pt x="-41075" y="5506409"/>
                  <a:pt x="35684" y="5254538"/>
                  <a:pt x="0" y="5061526"/>
                </a:cubicBezTo>
                <a:cubicBezTo>
                  <a:pt x="-35684" y="4868514"/>
                  <a:pt x="43823" y="4781733"/>
                  <a:pt x="0" y="4684723"/>
                </a:cubicBezTo>
                <a:cubicBezTo>
                  <a:pt x="-43823" y="4587713"/>
                  <a:pt x="11333" y="4444942"/>
                  <a:pt x="0" y="4246058"/>
                </a:cubicBezTo>
                <a:cubicBezTo>
                  <a:pt x="-11333" y="4047174"/>
                  <a:pt x="62712" y="3875224"/>
                  <a:pt x="0" y="3621803"/>
                </a:cubicBezTo>
                <a:cubicBezTo>
                  <a:pt x="-62712" y="3368383"/>
                  <a:pt x="70958" y="3278416"/>
                  <a:pt x="0" y="2935685"/>
                </a:cubicBezTo>
                <a:cubicBezTo>
                  <a:pt x="-70958" y="2592954"/>
                  <a:pt x="60493" y="2498218"/>
                  <a:pt x="0" y="2249567"/>
                </a:cubicBezTo>
                <a:cubicBezTo>
                  <a:pt x="-60493" y="2000916"/>
                  <a:pt x="46048" y="1934838"/>
                  <a:pt x="0" y="1687175"/>
                </a:cubicBezTo>
                <a:cubicBezTo>
                  <a:pt x="-46048" y="1439512"/>
                  <a:pt x="41422" y="1416711"/>
                  <a:pt x="0" y="1186647"/>
                </a:cubicBezTo>
                <a:cubicBezTo>
                  <a:pt x="-41422" y="956583"/>
                  <a:pt x="49791" y="836445"/>
                  <a:pt x="0" y="624255"/>
                </a:cubicBezTo>
                <a:cubicBezTo>
                  <a:pt x="-49791" y="412065"/>
                  <a:pt x="59959" y="237809"/>
                  <a:pt x="0" y="0"/>
                </a:cubicBezTo>
                <a:close/>
              </a:path>
              <a:path w="11717867" h="6186309" stroke="0" extrusionOk="0">
                <a:moveTo>
                  <a:pt x="0" y="0"/>
                </a:moveTo>
                <a:cubicBezTo>
                  <a:pt x="161057" y="-1632"/>
                  <a:pt x="236580" y="35146"/>
                  <a:pt x="468715" y="0"/>
                </a:cubicBezTo>
                <a:cubicBezTo>
                  <a:pt x="700850" y="-35146"/>
                  <a:pt x="602876" y="19500"/>
                  <a:pt x="703072" y="0"/>
                </a:cubicBezTo>
                <a:cubicBezTo>
                  <a:pt x="803268" y="-19500"/>
                  <a:pt x="1234012" y="7152"/>
                  <a:pt x="1523323" y="0"/>
                </a:cubicBezTo>
                <a:cubicBezTo>
                  <a:pt x="1812634" y="-7152"/>
                  <a:pt x="1759489" y="3134"/>
                  <a:pt x="1992037" y="0"/>
                </a:cubicBezTo>
                <a:cubicBezTo>
                  <a:pt x="2224585" y="-3134"/>
                  <a:pt x="2313538" y="27389"/>
                  <a:pt x="2460752" y="0"/>
                </a:cubicBezTo>
                <a:cubicBezTo>
                  <a:pt x="2607966" y="-27389"/>
                  <a:pt x="3000425" y="46562"/>
                  <a:pt x="3281003" y="0"/>
                </a:cubicBezTo>
                <a:cubicBezTo>
                  <a:pt x="3561581" y="-46562"/>
                  <a:pt x="3495268" y="9372"/>
                  <a:pt x="3632539" y="0"/>
                </a:cubicBezTo>
                <a:cubicBezTo>
                  <a:pt x="3769810" y="-9372"/>
                  <a:pt x="4114865" y="71691"/>
                  <a:pt x="4452789" y="0"/>
                </a:cubicBezTo>
                <a:cubicBezTo>
                  <a:pt x="4790713" y="-71691"/>
                  <a:pt x="4884560" y="48689"/>
                  <a:pt x="5273040" y="0"/>
                </a:cubicBezTo>
                <a:cubicBezTo>
                  <a:pt x="5661520" y="-48689"/>
                  <a:pt x="5589726" y="42024"/>
                  <a:pt x="5858934" y="0"/>
                </a:cubicBezTo>
                <a:cubicBezTo>
                  <a:pt x="6128142" y="-42024"/>
                  <a:pt x="6341650" y="27279"/>
                  <a:pt x="6679184" y="0"/>
                </a:cubicBezTo>
                <a:cubicBezTo>
                  <a:pt x="7016718" y="-27279"/>
                  <a:pt x="6960005" y="41792"/>
                  <a:pt x="7147899" y="0"/>
                </a:cubicBezTo>
                <a:cubicBezTo>
                  <a:pt x="7335794" y="-41792"/>
                  <a:pt x="7485501" y="14770"/>
                  <a:pt x="7616614" y="0"/>
                </a:cubicBezTo>
                <a:cubicBezTo>
                  <a:pt x="7747728" y="-14770"/>
                  <a:pt x="8005644" y="1652"/>
                  <a:pt x="8319686" y="0"/>
                </a:cubicBezTo>
                <a:cubicBezTo>
                  <a:pt x="8633728" y="-1652"/>
                  <a:pt x="8653126" y="44292"/>
                  <a:pt x="8788400" y="0"/>
                </a:cubicBezTo>
                <a:cubicBezTo>
                  <a:pt x="8923674" y="-44292"/>
                  <a:pt x="9438641" y="88511"/>
                  <a:pt x="9608651" y="0"/>
                </a:cubicBezTo>
                <a:cubicBezTo>
                  <a:pt x="9778661" y="-88511"/>
                  <a:pt x="10045189" y="90443"/>
                  <a:pt x="10428902" y="0"/>
                </a:cubicBezTo>
                <a:cubicBezTo>
                  <a:pt x="10812615" y="-90443"/>
                  <a:pt x="10770190" y="51743"/>
                  <a:pt x="11014795" y="0"/>
                </a:cubicBezTo>
                <a:cubicBezTo>
                  <a:pt x="11259400" y="-51743"/>
                  <a:pt x="11441118" y="23558"/>
                  <a:pt x="11717867" y="0"/>
                </a:cubicBezTo>
                <a:cubicBezTo>
                  <a:pt x="11719326" y="162948"/>
                  <a:pt x="11673291" y="283206"/>
                  <a:pt x="11717867" y="376802"/>
                </a:cubicBezTo>
                <a:cubicBezTo>
                  <a:pt x="11762443" y="470398"/>
                  <a:pt x="11691808" y="707353"/>
                  <a:pt x="11717867" y="815468"/>
                </a:cubicBezTo>
                <a:cubicBezTo>
                  <a:pt x="11743926" y="923583"/>
                  <a:pt x="11682904" y="1128631"/>
                  <a:pt x="11717867" y="1439723"/>
                </a:cubicBezTo>
                <a:cubicBezTo>
                  <a:pt x="11752830" y="1750815"/>
                  <a:pt x="11712226" y="1828310"/>
                  <a:pt x="11717867" y="1940251"/>
                </a:cubicBezTo>
                <a:cubicBezTo>
                  <a:pt x="11723508" y="2052192"/>
                  <a:pt x="11707791" y="2194095"/>
                  <a:pt x="11717867" y="2378917"/>
                </a:cubicBezTo>
                <a:cubicBezTo>
                  <a:pt x="11727943" y="2563739"/>
                  <a:pt x="11659197" y="2867029"/>
                  <a:pt x="11717867" y="3003172"/>
                </a:cubicBezTo>
                <a:cubicBezTo>
                  <a:pt x="11776537" y="3139316"/>
                  <a:pt x="11682353" y="3443332"/>
                  <a:pt x="11717867" y="3565564"/>
                </a:cubicBezTo>
                <a:cubicBezTo>
                  <a:pt x="11753381" y="3687796"/>
                  <a:pt x="11674888" y="4008649"/>
                  <a:pt x="11717867" y="4127955"/>
                </a:cubicBezTo>
                <a:cubicBezTo>
                  <a:pt x="11760846" y="4247261"/>
                  <a:pt x="11699538" y="4483296"/>
                  <a:pt x="11717867" y="4814073"/>
                </a:cubicBezTo>
                <a:cubicBezTo>
                  <a:pt x="11736196" y="5144850"/>
                  <a:pt x="11695553" y="5163895"/>
                  <a:pt x="11717867" y="5438328"/>
                </a:cubicBezTo>
                <a:cubicBezTo>
                  <a:pt x="11740181" y="5712762"/>
                  <a:pt x="11681028" y="5859084"/>
                  <a:pt x="11717867" y="6186309"/>
                </a:cubicBezTo>
                <a:cubicBezTo>
                  <a:pt x="11514185" y="6193045"/>
                  <a:pt x="11433724" y="6150719"/>
                  <a:pt x="11249152" y="6186309"/>
                </a:cubicBezTo>
                <a:cubicBezTo>
                  <a:pt x="11064581" y="6221899"/>
                  <a:pt x="11088007" y="6168227"/>
                  <a:pt x="11014795" y="6186309"/>
                </a:cubicBezTo>
                <a:cubicBezTo>
                  <a:pt x="10941583" y="6204391"/>
                  <a:pt x="10557479" y="6124180"/>
                  <a:pt x="10311723" y="6186309"/>
                </a:cubicBezTo>
                <a:cubicBezTo>
                  <a:pt x="10065967" y="6248438"/>
                  <a:pt x="10092554" y="6186020"/>
                  <a:pt x="9960187" y="6186309"/>
                </a:cubicBezTo>
                <a:cubicBezTo>
                  <a:pt x="9827820" y="6186598"/>
                  <a:pt x="9800699" y="6177070"/>
                  <a:pt x="9725830" y="6186309"/>
                </a:cubicBezTo>
                <a:cubicBezTo>
                  <a:pt x="9650961" y="6195548"/>
                  <a:pt x="9489565" y="6144876"/>
                  <a:pt x="9374294" y="6186309"/>
                </a:cubicBezTo>
                <a:cubicBezTo>
                  <a:pt x="9259023" y="6227742"/>
                  <a:pt x="8846333" y="6120464"/>
                  <a:pt x="8671222" y="6186309"/>
                </a:cubicBezTo>
                <a:cubicBezTo>
                  <a:pt x="8496111" y="6252154"/>
                  <a:pt x="8493945" y="6180468"/>
                  <a:pt x="8319686" y="6186309"/>
                </a:cubicBezTo>
                <a:cubicBezTo>
                  <a:pt x="8145427" y="6192150"/>
                  <a:pt x="8154294" y="6184944"/>
                  <a:pt x="8085328" y="6186309"/>
                </a:cubicBezTo>
                <a:cubicBezTo>
                  <a:pt x="8016362" y="6187674"/>
                  <a:pt x="7890909" y="6155799"/>
                  <a:pt x="7733792" y="6186309"/>
                </a:cubicBezTo>
                <a:cubicBezTo>
                  <a:pt x="7576675" y="6216819"/>
                  <a:pt x="7479820" y="6147925"/>
                  <a:pt x="7265078" y="6186309"/>
                </a:cubicBezTo>
                <a:cubicBezTo>
                  <a:pt x="7050336" y="6224693"/>
                  <a:pt x="6921259" y="6168117"/>
                  <a:pt x="6679184" y="6186309"/>
                </a:cubicBezTo>
                <a:cubicBezTo>
                  <a:pt x="6437109" y="6204501"/>
                  <a:pt x="6466718" y="6150315"/>
                  <a:pt x="6327648" y="6186309"/>
                </a:cubicBezTo>
                <a:cubicBezTo>
                  <a:pt x="6188578" y="6222303"/>
                  <a:pt x="5897387" y="6091322"/>
                  <a:pt x="5507397" y="6186309"/>
                </a:cubicBezTo>
                <a:cubicBezTo>
                  <a:pt x="5117407" y="6281296"/>
                  <a:pt x="5091846" y="6151220"/>
                  <a:pt x="4921504" y="6186309"/>
                </a:cubicBezTo>
                <a:cubicBezTo>
                  <a:pt x="4751162" y="6221398"/>
                  <a:pt x="4370910" y="6161196"/>
                  <a:pt x="4101253" y="6186309"/>
                </a:cubicBezTo>
                <a:cubicBezTo>
                  <a:pt x="3831596" y="6211422"/>
                  <a:pt x="3616375" y="6106848"/>
                  <a:pt x="3398181" y="6186309"/>
                </a:cubicBezTo>
                <a:cubicBezTo>
                  <a:pt x="3179987" y="6265770"/>
                  <a:pt x="3048610" y="6133260"/>
                  <a:pt x="2929467" y="6186309"/>
                </a:cubicBezTo>
                <a:cubicBezTo>
                  <a:pt x="2810324" y="6239358"/>
                  <a:pt x="2569097" y="6170588"/>
                  <a:pt x="2226395" y="6186309"/>
                </a:cubicBezTo>
                <a:cubicBezTo>
                  <a:pt x="1883693" y="6202030"/>
                  <a:pt x="2046886" y="6152379"/>
                  <a:pt x="1874859" y="6186309"/>
                </a:cubicBezTo>
                <a:cubicBezTo>
                  <a:pt x="1702832" y="6220239"/>
                  <a:pt x="1484737" y="6166661"/>
                  <a:pt x="1288965" y="6186309"/>
                </a:cubicBezTo>
                <a:cubicBezTo>
                  <a:pt x="1093193" y="6205957"/>
                  <a:pt x="1134414" y="6167914"/>
                  <a:pt x="1054608" y="6186309"/>
                </a:cubicBezTo>
                <a:cubicBezTo>
                  <a:pt x="974802" y="6204704"/>
                  <a:pt x="393979" y="6176532"/>
                  <a:pt x="0" y="6186309"/>
                </a:cubicBezTo>
                <a:cubicBezTo>
                  <a:pt x="-48756" y="5960076"/>
                  <a:pt x="38502" y="5855544"/>
                  <a:pt x="0" y="5623917"/>
                </a:cubicBezTo>
                <a:cubicBezTo>
                  <a:pt x="-38502" y="5392290"/>
                  <a:pt x="3088" y="5266267"/>
                  <a:pt x="0" y="4999662"/>
                </a:cubicBezTo>
                <a:cubicBezTo>
                  <a:pt x="-3088" y="4733058"/>
                  <a:pt x="57263" y="4675008"/>
                  <a:pt x="0" y="4375408"/>
                </a:cubicBezTo>
                <a:cubicBezTo>
                  <a:pt x="-57263" y="4075808"/>
                  <a:pt x="44029" y="4060726"/>
                  <a:pt x="0" y="3936742"/>
                </a:cubicBezTo>
                <a:cubicBezTo>
                  <a:pt x="-44029" y="3812758"/>
                  <a:pt x="41757" y="3435164"/>
                  <a:pt x="0" y="3250624"/>
                </a:cubicBezTo>
                <a:cubicBezTo>
                  <a:pt x="-41757" y="3066084"/>
                  <a:pt x="2667" y="2876732"/>
                  <a:pt x="0" y="2688232"/>
                </a:cubicBezTo>
                <a:cubicBezTo>
                  <a:pt x="-2667" y="2499732"/>
                  <a:pt x="17299" y="2446505"/>
                  <a:pt x="0" y="2311430"/>
                </a:cubicBezTo>
                <a:cubicBezTo>
                  <a:pt x="-17299" y="2176355"/>
                  <a:pt x="5071" y="1904104"/>
                  <a:pt x="0" y="1749038"/>
                </a:cubicBezTo>
                <a:cubicBezTo>
                  <a:pt x="-5071" y="1593972"/>
                  <a:pt x="54670" y="1403472"/>
                  <a:pt x="0" y="1248510"/>
                </a:cubicBezTo>
                <a:cubicBezTo>
                  <a:pt x="-54670" y="1093548"/>
                  <a:pt x="25463" y="882622"/>
                  <a:pt x="0" y="747981"/>
                </a:cubicBezTo>
                <a:cubicBezTo>
                  <a:pt x="-25463" y="613340"/>
                  <a:pt x="25546" y="164116"/>
                  <a:pt x="0" y="0"/>
                </a:cubicBezTo>
                <a:close/>
              </a:path>
            </a:pathLst>
          </a:custGeom>
          <a:noFill/>
          <a:ln w="28575">
            <a:solidFill>
              <a:schemeClr val="tx1"/>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txBody>
          <a:bodyPr wrap="square" rtlCol="0">
            <a:spAutoFit/>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pic>
        <p:nvPicPr>
          <p:cNvPr id="18" name="Picture 17" descr="A close up of a logo&#10;&#10;Description automatically generated">
            <a:extLst>
              <a:ext uri="{FF2B5EF4-FFF2-40B4-BE49-F238E27FC236}">
                <a16:creationId xmlns:a16="http://schemas.microsoft.com/office/drawing/2014/main" id="{5A77BCC9-538F-AE42-9F0A-94F44EE4B853}"/>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foregroundMark x1="25977" y1="24771" x2="25977" y2="24771"/>
                        <a14:foregroundMark x1="28125" y1="33716" x2="28125" y2="33716"/>
                        <a14:foregroundMark x1="32031" y1="44954" x2="32031" y2="44954"/>
                        <a14:foregroundMark x1="38086" y1="55046" x2="38086" y2="55046"/>
                        <a14:foregroundMark x1="32813" y1="43578" x2="32813" y2="43578"/>
                        <a14:foregroundMark x1="37695" y1="52523" x2="37695" y2="52523"/>
                        <a14:foregroundMark x1="42969" y1="61009" x2="42969" y2="61009"/>
                        <a14:foregroundMark x1="49805" y1="68578" x2="49805" y2="68578"/>
                        <a14:foregroundMark x1="55664" y1="75688" x2="55664" y2="75688"/>
                        <a14:foregroundMark x1="63477" y1="81881" x2="63477" y2="81881"/>
                        <a14:foregroundMark x1="70703" y1="85092" x2="70703" y2="85092"/>
                        <a14:foregroundMark x1="80273" y1="88532" x2="80273" y2="88532"/>
                        <a14:foregroundMark x1="87500" y1="89450" x2="87500" y2="89450"/>
                      </a14:backgroundRemoval>
                    </a14:imgEffect>
                  </a14:imgLayer>
                </a14:imgProps>
              </a:ext>
            </a:extLst>
          </a:blip>
          <a:stretch>
            <a:fillRect/>
          </a:stretch>
        </p:blipFill>
        <p:spPr>
          <a:xfrm rot="17745559" flipH="1" flipV="1">
            <a:off x="9349925" y="1371789"/>
            <a:ext cx="1071352" cy="912323"/>
          </a:xfrm>
          <a:prstGeom prst="rect">
            <a:avLst/>
          </a:prstGeom>
        </p:spPr>
      </p:pic>
      <p:sp>
        <p:nvSpPr>
          <p:cNvPr id="30" name="TextBox 29">
            <a:extLst>
              <a:ext uri="{FF2B5EF4-FFF2-40B4-BE49-F238E27FC236}">
                <a16:creationId xmlns:a16="http://schemas.microsoft.com/office/drawing/2014/main" id="{52E017E0-E2DC-5046-9547-F6FE752A166B}"/>
              </a:ext>
            </a:extLst>
          </p:cNvPr>
          <p:cNvSpPr txBox="1"/>
          <p:nvPr/>
        </p:nvSpPr>
        <p:spPr>
          <a:xfrm>
            <a:off x="8140076" y="2152110"/>
            <a:ext cx="1461281" cy="646331"/>
          </a:xfrm>
          <a:custGeom>
            <a:avLst/>
            <a:gdLst>
              <a:gd name="connsiteX0" fmla="*/ 0 w 11717867"/>
              <a:gd name="connsiteY0" fmla="*/ 0 h 6186309"/>
              <a:gd name="connsiteX1" fmla="*/ 468715 w 11717867"/>
              <a:gd name="connsiteY1" fmla="*/ 0 h 6186309"/>
              <a:gd name="connsiteX2" fmla="*/ 1171787 w 11717867"/>
              <a:gd name="connsiteY2" fmla="*/ 0 h 6186309"/>
              <a:gd name="connsiteX3" fmla="*/ 1640501 w 11717867"/>
              <a:gd name="connsiteY3" fmla="*/ 0 h 6186309"/>
              <a:gd name="connsiteX4" fmla="*/ 1874859 w 11717867"/>
              <a:gd name="connsiteY4" fmla="*/ 0 h 6186309"/>
              <a:gd name="connsiteX5" fmla="*/ 2343573 w 11717867"/>
              <a:gd name="connsiteY5" fmla="*/ 0 h 6186309"/>
              <a:gd name="connsiteX6" fmla="*/ 3046645 w 11717867"/>
              <a:gd name="connsiteY6" fmla="*/ 0 h 6186309"/>
              <a:gd name="connsiteX7" fmla="*/ 3866896 w 11717867"/>
              <a:gd name="connsiteY7" fmla="*/ 0 h 6186309"/>
              <a:gd name="connsiteX8" fmla="*/ 4101253 w 11717867"/>
              <a:gd name="connsiteY8" fmla="*/ 0 h 6186309"/>
              <a:gd name="connsiteX9" fmla="*/ 4335611 w 11717867"/>
              <a:gd name="connsiteY9" fmla="*/ 0 h 6186309"/>
              <a:gd name="connsiteX10" fmla="*/ 5155861 w 11717867"/>
              <a:gd name="connsiteY10" fmla="*/ 0 h 6186309"/>
              <a:gd name="connsiteX11" fmla="*/ 5390219 w 11717867"/>
              <a:gd name="connsiteY11" fmla="*/ 0 h 6186309"/>
              <a:gd name="connsiteX12" fmla="*/ 5976112 w 11717867"/>
              <a:gd name="connsiteY12" fmla="*/ 0 h 6186309"/>
              <a:gd name="connsiteX13" fmla="*/ 6327648 w 11717867"/>
              <a:gd name="connsiteY13" fmla="*/ 0 h 6186309"/>
              <a:gd name="connsiteX14" fmla="*/ 6679184 w 11717867"/>
              <a:gd name="connsiteY14" fmla="*/ 0 h 6186309"/>
              <a:gd name="connsiteX15" fmla="*/ 7030720 w 11717867"/>
              <a:gd name="connsiteY15" fmla="*/ 0 h 6186309"/>
              <a:gd name="connsiteX16" fmla="*/ 7382256 w 11717867"/>
              <a:gd name="connsiteY16" fmla="*/ 0 h 6186309"/>
              <a:gd name="connsiteX17" fmla="*/ 7850971 w 11717867"/>
              <a:gd name="connsiteY17" fmla="*/ 0 h 6186309"/>
              <a:gd name="connsiteX18" fmla="*/ 8202507 w 11717867"/>
              <a:gd name="connsiteY18" fmla="*/ 0 h 6186309"/>
              <a:gd name="connsiteX19" fmla="*/ 8671222 w 11717867"/>
              <a:gd name="connsiteY19" fmla="*/ 0 h 6186309"/>
              <a:gd name="connsiteX20" fmla="*/ 9374294 w 11717867"/>
              <a:gd name="connsiteY20" fmla="*/ 0 h 6186309"/>
              <a:gd name="connsiteX21" fmla="*/ 9725830 w 11717867"/>
              <a:gd name="connsiteY21" fmla="*/ 0 h 6186309"/>
              <a:gd name="connsiteX22" fmla="*/ 9960187 w 11717867"/>
              <a:gd name="connsiteY22" fmla="*/ 0 h 6186309"/>
              <a:gd name="connsiteX23" fmla="*/ 10780438 w 11717867"/>
              <a:gd name="connsiteY23" fmla="*/ 0 h 6186309"/>
              <a:gd name="connsiteX24" fmla="*/ 11014795 w 11717867"/>
              <a:gd name="connsiteY24" fmla="*/ 0 h 6186309"/>
              <a:gd name="connsiteX25" fmla="*/ 11717867 w 11717867"/>
              <a:gd name="connsiteY25" fmla="*/ 0 h 6186309"/>
              <a:gd name="connsiteX26" fmla="*/ 11717867 w 11717867"/>
              <a:gd name="connsiteY26" fmla="*/ 376802 h 6186309"/>
              <a:gd name="connsiteX27" fmla="*/ 11717867 w 11717867"/>
              <a:gd name="connsiteY27" fmla="*/ 939194 h 6186309"/>
              <a:gd name="connsiteX28" fmla="*/ 11717867 w 11717867"/>
              <a:gd name="connsiteY28" fmla="*/ 1563449 h 6186309"/>
              <a:gd name="connsiteX29" fmla="*/ 11717867 w 11717867"/>
              <a:gd name="connsiteY29" fmla="*/ 2063978 h 6186309"/>
              <a:gd name="connsiteX30" fmla="*/ 11717867 w 11717867"/>
              <a:gd name="connsiteY30" fmla="*/ 2502643 h 6186309"/>
              <a:gd name="connsiteX31" fmla="*/ 11717867 w 11717867"/>
              <a:gd name="connsiteY31" fmla="*/ 2941309 h 6186309"/>
              <a:gd name="connsiteX32" fmla="*/ 11717867 w 11717867"/>
              <a:gd name="connsiteY32" fmla="*/ 3565564 h 6186309"/>
              <a:gd name="connsiteX33" fmla="*/ 11717867 w 11717867"/>
              <a:gd name="connsiteY33" fmla="*/ 3942366 h 6186309"/>
              <a:gd name="connsiteX34" fmla="*/ 11717867 w 11717867"/>
              <a:gd name="connsiteY34" fmla="*/ 4442895 h 6186309"/>
              <a:gd name="connsiteX35" fmla="*/ 11717867 w 11717867"/>
              <a:gd name="connsiteY35" fmla="*/ 5005286 h 6186309"/>
              <a:gd name="connsiteX36" fmla="*/ 11717867 w 11717867"/>
              <a:gd name="connsiteY36" fmla="*/ 5443952 h 6186309"/>
              <a:gd name="connsiteX37" fmla="*/ 11717867 w 11717867"/>
              <a:gd name="connsiteY37" fmla="*/ 6186309 h 6186309"/>
              <a:gd name="connsiteX38" fmla="*/ 11483510 w 11717867"/>
              <a:gd name="connsiteY38" fmla="*/ 6186309 h 6186309"/>
              <a:gd name="connsiteX39" fmla="*/ 11249152 w 11717867"/>
              <a:gd name="connsiteY39" fmla="*/ 6186309 h 6186309"/>
              <a:gd name="connsiteX40" fmla="*/ 10428902 w 11717867"/>
              <a:gd name="connsiteY40" fmla="*/ 6186309 h 6186309"/>
              <a:gd name="connsiteX41" fmla="*/ 9960187 w 11717867"/>
              <a:gd name="connsiteY41" fmla="*/ 6186309 h 6186309"/>
              <a:gd name="connsiteX42" fmla="*/ 9139936 w 11717867"/>
              <a:gd name="connsiteY42" fmla="*/ 6186309 h 6186309"/>
              <a:gd name="connsiteX43" fmla="*/ 8554043 w 11717867"/>
              <a:gd name="connsiteY43" fmla="*/ 6186309 h 6186309"/>
              <a:gd name="connsiteX44" fmla="*/ 8319686 w 11717867"/>
              <a:gd name="connsiteY44" fmla="*/ 6186309 h 6186309"/>
              <a:gd name="connsiteX45" fmla="*/ 7968150 w 11717867"/>
              <a:gd name="connsiteY45" fmla="*/ 6186309 h 6186309"/>
              <a:gd name="connsiteX46" fmla="*/ 7499435 w 11717867"/>
              <a:gd name="connsiteY46" fmla="*/ 6186309 h 6186309"/>
              <a:gd name="connsiteX47" fmla="*/ 6796363 w 11717867"/>
              <a:gd name="connsiteY47" fmla="*/ 6186309 h 6186309"/>
              <a:gd name="connsiteX48" fmla="*/ 6093291 w 11717867"/>
              <a:gd name="connsiteY48" fmla="*/ 6186309 h 6186309"/>
              <a:gd name="connsiteX49" fmla="*/ 5507397 w 11717867"/>
              <a:gd name="connsiteY49" fmla="*/ 6186309 h 6186309"/>
              <a:gd name="connsiteX50" fmla="*/ 5038683 w 11717867"/>
              <a:gd name="connsiteY50" fmla="*/ 6186309 h 6186309"/>
              <a:gd name="connsiteX51" fmla="*/ 4218432 w 11717867"/>
              <a:gd name="connsiteY51" fmla="*/ 6186309 h 6186309"/>
              <a:gd name="connsiteX52" fmla="*/ 3632539 w 11717867"/>
              <a:gd name="connsiteY52" fmla="*/ 6186309 h 6186309"/>
              <a:gd name="connsiteX53" fmla="*/ 3281003 w 11717867"/>
              <a:gd name="connsiteY53" fmla="*/ 6186309 h 6186309"/>
              <a:gd name="connsiteX54" fmla="*/ 2929467 w 11717867"/>
              <a:gd name="connsiteY54" fmla="*/ 6186309 h 6186309"/>
              <a:gd name="connsiteX55" fmla="*/ 2695109 w 11717867"/>
              <a:gd name="connsiteY55" fmla="*/ 6186309 h 6186309"/>
              <a:gd name="connsiteX56" fmla="*/ 2109216 w 11717867"/>
              <a:gd name="connsiteY56" fmla="*/ 6186309 h 6186309"/>
              <a:gd name="connsiteX57" fmla="*/ 1757680 w 11717867"/>
              <a:gd name="connsiteY57" fmla="*/ 6186309 h 6186309"/>
              <a:gd name="connsiteX58" fmla="*/ 937429 w 11717867"/>
              <a:gd name="connsiteY58" fmla="*/ 6186309 h 6186309"/>
              <a:gd name="connsiteX59" fmla="*/ 0 w 11717867"/>
              <a:gd name="connsiteY59" fmla="*/ 6186309 h 6186309"/>
              <a:gd name="connsiteX60" fmla="*/ 0 w 11717867"/>
              <a:gd name="connsiteY60" fmla="*/ 5685780 h 6186309"/>
              <a:gd name="connsiteX61" fmla="*/ 0 w 11717867"/>
              <a:gd name="connsiteY61" fmla="*/ 5061526 h 6186309"/>
              <a:gd name="connsiteX62" fmla="*/ 0 w 11717867"/>
              <a:gd name="connsiteY62" fmla="*/ 4684723 h 6186309"/>
              <a:gd name="connsiteX63" fmla="*/ 0 w 11717867"/>
              <a:gd name="connsiteY63" fmla="*/ 4246058 h 6186309"/>
              <a:gd name="connsiteX64" fmla="*/ 0 w 11717867"/>
              <a:gd name="connsiteY64" fmla="*/ 3621803 h 6186309"/>
              <a:gd name="connsiteX65" fmla="*/ 0 w 11717867"/>
              <a:gd name="connsiteY65" fmla="*/ 2935685 h 6186309"/>
              <a:gd name="connsiteX66" fmla="*/ 0 w 11717867"/>
              <a:gd name="connsiteY66" fmla="*/ 2249567 h 6186309"/>
              <a:gd name="connsiteX67" fmla="*/ 0 w 11717867"/>
              <a:gd name="connsiteY67" fmla="*/ 1687175 h 6186309"/>
              <a:gd name="connsiteX68" fmla="*/ 0 w 11717867"/>
              <a:gd name="connsiteY68" fmla="*/ 1186647 h 6186309"/>
              <a:gd name="connsiteX69" fmla="*/ 0 w 11717867"/>
              <a:gd name="connsiteY69" fmla="*/ 624255 h 6186309"/>
              <a:gd name="connsiteX70" fmla="*/ 0 w 11717867"/>
              <a:gd name="connsiteY70" fmla="*/ 0 h 6186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11717867" h="6186309" fill="none" extrusionOk="0">
                <a:moveTo>
                  <a:pt x="0" y="0"/>
                </a:moveTo>
                <a:cubicBezTo>
                  <a:pt x="100632" y="-52013"/>
                  <a:pt x="323942" y="38274"/>
                  <a:pt x="468715" y="0"/>
                </a:cubicBezTo>
                <a:cubicBezTo>
                  <a:pt x="613488" y="-38274"/>
                  <a:pt x="908838" y="16014"/>
                  <a:pt x="1171787" y="0"/>
                </a:cubicBezTo>
                <a:cubicBezTo>
                  <a:pt x="1434736" y="-16014"/>
                  <a:pt x="1433733" y="5100"/>
                  <a:pt x="1640501" y="0"/>
                </a:cubicBezTo>
                <a:cubicBezTo>
                  <a:pt x="1847269" y="-5100"/>
                  <a:pt x="1788165" y="20431"/>
                  <a:pt x="1874859" y="0"/>
                </a:cubicBezTo>
                <a:cubicBezTo>
                  <a:pt x="1961553" y="-20431"/>
                  <a:pt x="2235414" y="4650"/>
                  <a:pt x="2343573" y="0"/>
                </a:cubicBezTo>
                <a:cubicBezTo>
                  <a:pt x="2451732" y="-4650"/>
                  <a:pt x="2695912" y="45725"/>
                  <a:pt x="3046645" y="0"/>
                </a:cubicBezTo>
                <a:cubicBezTo>
                  <a:pt x="3397378" y="-45725"/>
                  <a:pt x="3634047" y="2107"/>
                  <a:pt x="3866896" y="0"/>
                </a:cubicBezTo>
                <a:cubicBezTo>
                  <a:pt x="4099745" y="-2107"/>
                  <a:pt x="4000423" y="4928"/>
                  <a:pt x="4101253" y="0"/>
                </a:cubicBezTo>
                <a:cubicBezTo>
                  <a:pt x="4202083" y="-4928"/>
                  <a:pt x="4276206" y="23158"/>
                  <a:pt x="4335611" y="0"/>
                </a:cubicBezTo>
                <a:cubicBezTo>
                  <a:pt x="4395016" y="-23158"/>
                  <a:pt x="4940005" y="13697"/>
                  <a:pt x="5155861" y="0"/>
                </a:cubicBezTo>
                <a:cubicBezTo>
                  <a:pt x="5371717" y="-13697"/>
                  <a:pt x="5315193" y="27135"/>
                  <a:pt x="5390219" y="0"/>
                </a:cubicBezTo>
                <a:cubicBezTo>
                  <a:pt x="5465245" y="-27135"/>
                  <a:pt x="5707139" y="66631"/>
                  <a:pt x="5976112" y="0"/>
                </a:cubicBezTo>
                <a:cubicBezTo>
                  <a:pt x="6245085" y="-66631"/>
                  <a:pt x="6164351" y="17343"/>
                  <a:pt x="6327648" y="0"/>
                </a:cubicBezTo>
                <a:cubicBezTo>
                  <a:pt x="6490945" y="-17343"/>
                  <a:pt x="6558954" y="22099"/>
                  <a:pt x="6679184" y="0"/>
                </a:cubicBezTo>
                <a:cubicBezTo>
                  <a:pt x="6799414" y="-22099"/>
                  <a:pt x="6930156" y="28033"/>
                  <a:pt x="7030720" y="0"/>
                </a:cubicBezTo>
                <a:cubicBezTo>
                  <a:pt x="7131284" y="-28033"/>
                  <a:pt x="7259178" y="27106"/>
                  <a:pt x="7382256" y="0"/>
                </a:cubicBezTo>
                <a:cubicBezTo>
                  <a:pt x="7505334" y="-27106"/>
                  <a:pt x="7674942" y="1979"/>
                  <a:pt x="7850971" y="0"/>
                </a:cubicBezTo>
                <a:cubicBezTo>
                  <a:pt x="8027001" y="-1979"/>
                  <a:pt x="8066014" y="10642"/>
                  <a:pt x="8202507" y="0"/>
                </a:cubicBezTo>
                <a:cubicBezTo>
                  <a:pt x="8339000" y="-10642"/>
                  <a:pt x="8468036" y="26395"/>
                  <a:pt x="8671222" y="0"/>
                </a:cubicBezTo>
                <a:cubicBezTo>
                  <a:pt x="8874408" y="-26395"/>
                  <a:pt x="9228838" y="19617"/>
                  <a:pt x="9374294" y="0"/>
                </a:cubicBezTo>
                <a:cubicBezTo>
                  <a:pt x="9519750" y="-19617"/>
                  <a:pt x="9630359" y="8862"/>
                  <a:pt x="9725830" y="0"/>
                </a:cubicBezTo>
                <a:cubicBezTo>
                  <a:pt x="9821301" y="-8862"/>
                  <a:pt x="9886090" y="11556"/>
                  <a:pt x="9960187" y="0"/>
                </a:cubicBezTo>
                <a:cubicBezTo>
                  <a:pt x="10034284" y="-11556"/>
                  <a:pt x="10414133" y="36977"/>
                  <a:pt x="10780438" y="0"/>
                </a:cubicBezTo>
                <a:cubicBezTo>
                  <a:pt x="11146743" y="-36977"/>
                  <a:pt x="10952554" y="4149"/>
                  <a:pt x="11014795" y="0"/>
                </a:cubicBezTo>
                <a:cubicBezTo>
                  <a:pt x="11077036" y="-4149"/>
                  <a:pt x="11558968" y="17296"/>
                  <a:pt x="11717867" y="0"/>
                </a:cubicBezTo>
                <a:cubicBezTo>
                  <a:pt x="11731231" y="161855"/>
                  <a:pt x="11715819" y="275617"/>
                  <a:pt x="11717867" y="376802"/>
                </a:cubicBezTo>
                <a:cubicBezTo>
                  <a:pt x="11719915" y="477987"/>
                  <a:pt x="11658700" y="794284"/>
                  <a:pt x="11717867" y="939194"/>
                </a:cubicBezTo>
                <a:cubicBezTo>
                  <a:pt x="11777034" y="1084104"/>
                  <a:pt x="11653704" y="1271348"/>
                  <a:pt x="11717867" y="1563449"/>
                </a:cubicBezTo>
                <a:cubicBezTo>
                  <a:pt x="11782030" y="1855551"/>
                  <a:pt x="11708135" y="1912194"/>
                  <a:pt x="11717867" y="2063978"/>
                </a:cubicBezTo>
                <a:cubicBezTo>
                  <a:pt x="11727599" y="2215762"/>
                  <a:pt x="11717220" y="2401775"/>
                  <a:pt x="11717867" y="2502643"/>
                </a:cubicBezTo>
                <a:cubicBezTo>
                  <a:pt x="11718514" y="2603512"/>
                  <a:pt x="11671316" y="2786468"/>
                  <a:pt x="11717867" y="2941309"/>
                </a:cubicBezTo>
                <a:cubicBezTo>
                  <a:pt x="11764418" y="3096150"/>
                  <a:pt x="11700662" y="3426010"/>
                  <a:pt x="11717867" y="3565564"/>
                </a:cubicBezTo>
                <a:cubicBezTo>
                  <a:pt x="11735072" y="3705118"/>
                  <a:pt x="11698864" y="3813525"/>
                  <a:pt x="11717867" y="3942366"/>
                </a:cubicBezTo>
                <a:cubicBezTo>
                  <a:pt x="11736870" y="4071207"/>
                  <a:pt x="11685752" y="4220935"/>
                  <a:pt x="11717867" y="4442895"/>
                </a:cubicBezTo>
                <a:cubicBezTo>
                  <a:pt x="11749982" y="4664855"/>
                  <a:pt x="11671637" y="4830976"/>
                  <a:pt x="11717867" y="5005286"/>
                </a:cubicBezTo>
                <a:cubicBezTo>
                  <a:pt x="11764097" y="5179596"/>
                  <a:pt x="11694447" y="5338664"/>
                  <a:pt x="11717867" y="5443952"/>
                </a:cubicBezTo>
                <a:cubicBezTo>
                  <a:pt x="11741287" y="5549240"/>
                  <a:pt x="11660601" y="5976704"/>
                  <a:pt x="11717867" y="6186309"/>
                </a:cubicBezTo>
                <a:cubicBezTo>
                  <a:pt x="11603021" y="6202034"/>
                  <a:pt x="11583745" y="6183075"/>
                  <a:pt x="11483510" y="6186309"/>
                </a:cubicBezTo>
                <a:cubicBezTo>
                  <a:pt x="11383275" y="6189543"/>
                  <a:pt x="11310392" y="6181642"/>
                  <a:pt x="11249152" y="6186309"/>
                </a:cubicBezTo>
                <a:cubicBezTo>
                  <a:pt x="11187912" y="6190976"/>
                  <a:pt x="10692336" y="6122196"/>
                  <a:pt x="10428902" y="6186309"/>
                </a:cubicBezTo>
                <a:cubicBezTo>
                  <a:pt x="10165468" y="6250422"/>
                  <a:pt x="10085395" y="6149338"/>
                  <a:pt x="9960187" y="6186309"/>
                </a:cubicBezTo>
                <a:cubicBezTo>
                  <a:pt x="9834979" y="6223280"/>
                  <a:pt x="9524931" y="6123038"/>
                  <a:pt x="9139936" y="6186309"/>
                </a:cubicBezTo>
                <a:cubicBezTo>
                  <a:pt x="8754941" y="6249580"/>
                  <a:pt x="8698923" y="6118075"/>
                  <a:pt x="8554043" y="6186309"/>
                </a:cubicBezTo>
                <a:cubicBezTo>
                  <a:pt x="8409163" y="6254543"/>
                  <a:pt x="8421981" y="6177968"/>
                  <a:pt x="8319686" y="6186309"/>
                </a:cubicBezTo>
                <a:cubicBezTo>
                  <a:pt x="8217391" y="6194650"/>
                  <a:pt x="8126173" y="6176422"/>
                  <a:pt x="7968150" y="6186309"/>
                </a:cubicBezTo>
                <a:cubicBezTo>
                  <a:pt x="7810127" y="6196196"/>
                  <a:pt x="7696204" y="6159318"/>
                  <a:pt x="7499435" y="6186309"/>
                </a:cubicBezTo>
                <a:cubicBezTo>
                  <a:pt x="7302667" y="6213300"/>
                  <a:pt x="7135065" y="6143195"/>
                  <a:pt x="6796363" y="6186309"/>
                </a:cubicBezTo>
                <a:cubicBezTo>
                  <a:pt x="6457661" y="6229423"/>
                  <a:pt x="6346060" y="6146933"/>
                  <a:pt x="6093291" y="6186309"/>
                </a:cubicBezTo>
                <a:cubicBezTo>
                  <a:pt x="5840522" y="6225685"/>
                  <a:pt x="5684602" y="6153721"/>
                  <a:pt x="5507397" y="6186309"/>
                </a:cubicBezTo>
                <a:cubicBezTo>
                  <a:pt x="5330192" y="6218897"/>
                  <a:pt x="5155158" y="6180209"/>
                  <a:pt x="5038683" y="6186309"/>
                </a:cubicBezTo>
                <a:cubicBezTo>
                  <a:pt x="4922208" y="6192409"/>
                  <a:pt x="4508549" y="6175966"/>
                  <a:pt x="4218432" y="6186309"/>
                </a:cubicBezTo>
                <a:cubicBezTo>
                  <a:pt x="3928315" y="6196652"/>
                  <a:pt x="3914672" y="6122446"/>
                  <a:pt x="3632539" y="6186309"/>
                </a:cubicBezTo>
                <a:cubicBezTo>
                  <a:pt x="3350406" y="6250172"/>
                  <a:pt x="3366395" y="6147070"/>
                  <a:pt x="3281003" y="6186309"/>
                </a:cubicBezTo>
                <a:cubicBezTo>
                  <a:pt x="3195611" y="6225548"/>
                  <a:pt x="3037940" y="6174849"/>
                  <a:pt x="2929467" y="6186309"/>
                </a:cubicBezTo>
                <a:cubicBezTo>
                  <a:pt x="2820994" y="6197769"/>
                  <a:pt x="2754173" y="6182344"/>
                  <a:pt x="2695109" y="6186309"/>
                </a:cubicBezTo>
                <a:cubicBezTo>
                  <a:pt x="2636045" y="6190274"/>
                  <a:pt x="2252048" y="6140696"/>
                  <a:pt x="2109216" y="6186309"/>
                </a:cubicBezTo>
                <a:cubicBezTo>
                  <a:pt x="1966384" y="6231922"/>
                  <a:pt x="1886401" y="6161546"/>
                  <a:pt x="1757680" y="6186309"/>
                </a:cubicBezTo>
                <a:cubicBezTo>
                  <a:pt x="1628959" y="6211072"/>
                  <a:pt x="1221134" y="6153880"/>
                  <a:pt x="937429" y="6186309"/>
                </a:cubicBezTo>
                <a:cubicBezTo>
                  <a:pt x="653724" y="6218738"/>
                  <a:pt x="376095" y="6079604"/>
                  <a:pt x="0" y="6186309"/>
                </a:cubicBezTo>
                <a:cubicBezTo>
                  <a:pt x="-50200" y="6058963"/>
                  <a:pt x="41075" y="5865151"/>
                  <a:pt x="0" y="5685780"/>
                </a:cubicBezTo>
                <a:cubicBezTo>
                  <a:pt x="-41075" y="5506409"/>
                  <a:pt x="35684" y="5254538"/>
                  <a:pt x="0" y="5061526"/>
                </a:cubicBezTo>
                <a:cubicBezTo>
                  <a:pt x="-35684" y="4868514"/>
                  <a:pt x="43823" y="4781733"/>
                  <a:pt x="0" y="4684723"/>
                </a:cubicBezTo>
                <a:cubicBezTo>
                  <a:pt x="-43823" y="4587713"/>
                  <a:pt x="11333" y="4444942"/>
                  <a:pt x="0" y="4246058"/>
                </a:cubicBezTo>
                <a:cubicBezTo>
                  <a:pt x="-11333" y="4047174"/>
                  <a:pt x="62712" y="3875224"/>
                  <a:pt x="0" y="3621803"/>
                </a:cubicBezTo>
                <a:cubicBezTo>
                  <a:pt x="-62712" y="3368383"/>
                  <a:pt x="70958" y="3278416"/>
                  <a:pt x="0" y="2935685"/>
                </a:cubicBezTo>
                <a:cubicBezTo>
                  <a:pt x="-70958" y="2592954"/>
                  <a:pt x="60493" y="2498218"/>
                  <a:pt x="0" y="2249567"/>
                </a:cubicBezTo>
                <a:cubicBezTo>
                  <a:pt x="-60493" y="2000916"/>
                  <a:pt x="46048" y="1934838"/>
                  <a:pt x="0" y="1687175"/>
                </a:cubicBezTo>
                <a:cubicBezTo>
                  <a:pt x="-46048" y="1439512"/>
                  <a:pt x="41422" y="1416711"/>
                  <a:pt x="0" y="1186647"/>
                </a:cubicBezTo>
                <a:cubicBezTo>
                  <a:pt x="-41422" y="956583"/>
                  <a:pt x="49791" y="836445"/>
                  <a:pt x="0" y="624255"/>
                </a:cubicBezTo>
                <a:cubicBezTo>
                  <a:pt x="-49791" y="412065"/>
                  <a:pt x="59959" y="237809"/>
                  <a:pt x="0" y="0"/>
                </a:cubicBezTo>
                <a:close/>
              </a:path>
              <a:path w="11717867" h="6186309" stroke="0" extrusionOk="0">
                <a:moveTo>
                  <a:pt x="0" y="0"/>
                </a:moveTo>
                <a:cubicBezTo>
                  <a:pt x="161057" y="-1632"/>
                  <a:pt x="236580" y="35146"/>
                  <a:pt x="468715" y="0"/>
                </a:cubicBezTo>
                <a:cubicBezTo>
                  <a:pt x="700850" y="-35146"/>
                  <a:pt x="602876" y="19500"/>
                  <a:pt x="703072" y="0"/>
                </a:cubicBezTo>
                <a:cubicBezTo>
                  <a:pt x="803268" y="-19500"/>
                  <a:pt x="1234012" y="7152"/>
                  <a:pt x="1523323" y="0"/>
                </a:cubicBezTo>
                <a:cubicBezTo>
                  <a:pt x="1812634" y="-7152"/>
                  <a:pt x="1759489" y="3134"/>
                  <a:pt x="1992037" y="0"/>
                </a:cubicBezTo>
                <a:cubicBezTo>
                  <a:pt x="2224585" y="-3134"/>
                  <a:pt x="2313538" y="27389"/>
                  <a:pt x="2460752" y="0"/>
                </a:cubicBezTo>
                <a:cubicBezTo>
                  <a:pt x="2607966" y="-27389"/>
                  <a:pt x="3000425" y="46562"/>
                  <a:pt x="3281003" y="0"/>
                </a:cubicBezTo>
                <a:cubicBezTo>
                  <a:pt x="3561581" y="-46562"/>
                  <a:pt x="3495268" y="9372"/>
                  <a:pt x="3632539" y="0"/>
                </a:cubicBezTo>
                <a:cubicBezTo>
                  <a:pt x="3769810" y="-9372"/>
                  <a:pt x="4114865" y="71691"/>
                  <a:pt x="4452789" y="0"/>
                </a:cubicBezTo>
                <a:cubicBezTo>
                  <a:pt x="4790713" y="-71691"/>
                  <a:pt x="4884560" y="48689"/>
                  <a:pt x="5273040" y="0"/>
                </a:cubicBezTo>
                <a:cubicBezTo>
                  <a:pt x="5661520" y="-48689"/>
                  <a:pt x="5589726" y="42024"/>
                  <a:pt x="5858934" y="0"/>
                </a:cubicBezTo>
                <a:cubicBezTo>
                  <a:pt x="6128142" y="-42024"/>
                  <a:pt x="6341650" y="27279"/>
                  <a:pt x="6679184" y="0"/>
                </a:cubicBezTo>
                <a:cubicBezTo>
                  <a:pt x="7016718" y="-27279"/>
                  <a:pt x="6960005" y="41792"/>
                  <a:pt x="7147899" y="0"/>
                </a:cubicBezTo>
                <a:cubicBezTo>
                  <a:pt x="7335794" y="-41792"/>
                  <a:pt x="7485501" y="14770"/>
                  <a:pt x="7616614" y="0"/>
                </a:cubicBezTo>
                <a:cubicBezTo>
                  <a:pt x="7747728" y="-14770"/>
                  <a:pt x="8005644" y="1652"/>
                  <a:pt x="8319686" y="0"/>
                </a:cubicBezTo>
                <a:cubicBezTo>
                  <a:pt x="8633728" y="-1652"/>
                  <a:pt x="8653126" y="44292"/>
                  <a:pt x="8788400" y="0"/>
                </a:cubicBezTo>
                <a:cubicBezTo>
                  <a:pt x="8923674" y="-44292"/>
                  <a:pt x="9438641" y="88511"/>
                  <a:pt x="9608651" y="0"/>
                </a:cubicBezTo>
                <a:cubicBezTo>
                  <a:pt x="9778661" y="-88511"/>
                  <a:pt x="10045189" y="90443"/>
                  <a:pt x="10428902" y="0"/>
                </a:cubicBezTo>
                <a:cubicBezTo>
                  <a:pt x="10812615" y="-90443"/>
                  <a:pt x="10770190" y="51743"/>
                  <a:pt x="11014795" y="0"/>
                </a:cubicBezTo>
                <a:cubicBezTo>
                  <a:pt x="11259400" y="-51743"/>
                  <a:pt x="11441118" y="23558"/>
                  <a:pt x="11717867" y="0"/>
                </a:cubicBezTo>
                <a:cubicBezTo>
                  <a:pt x="11719326" y="162948"/>
                  <a:pt x="11673291" y="283206"/>
                  <a:pt x="11717867" y="376802"/>
                </a:cubicBezTo>
                <a:cubicBezTo>
                  <a:pt x="11762443" y="470398"/>
                  <a:pt x="11691808" y="707353"/>
                  <a:pt x="11717867" y="815468"/>
                </a:cubicBezTo>
                <a:cubicBezTo>
                  <a:pt x="11743926" y="923583"/>
                  <a:pt x="11682904" y="1128631"/>
                  <a:pt x="11717867" y="1439723"/>
                </a:cubicBezTo>
                <a:cubicBezTo>
                  <a:pt x="11752830" y="1750815"/>
                  <a:pt x="11712226" y="1828310"/>
                  <a:pt x="11717867" y="1940251"/>
                </a:cubicBezTo>
                <a:cubicBezTo>
                  <a:pt x="11723508" y="2052192"/>
                  <a:pt x="11707791" y="2194095"/>
                  <a:pt x="11717867" y="2378917"/>
                </a:cubicBezTo>
                <a:cubicBezTo>
                  <a:pt x="11727943" y="2563739"/>
                  <a:pt x="11659197" y="2867029"/>
                  <a:pt x="11717867" y="3003172"/>
                </a:cubicBezTo>
                <a:cubicBezTo>
                  <a:pt x="11776537" y="3139316"/>
                  <a:pt x="11682353" y="3443332"/>
                  <a:pt x="11717867" y="3565564"/>
                </a:cubicBezTo>
                <a:cubicBezTo>
                  <a:pt x="11753381" y="3687796"/>
                  <a:pt x="11674888" y="4008649"/>
                  <a:pt x="11717867" y="4127955"/>
                </a:cubicBezTo>
                <a:cubicBezTo>
                  <a:pt x="11760846" y="4247261"/>
                  <a:pt x="11699538" y="4483296"/>
                  <a:pt x="11717867" y="4814073"/>
                </a:cubicBezTo>
                <a:cubicBezTo>
                  <a:pt x="11736196" y="5144850"/>
                  <a:pt x="11695553" y="5163895"/>
                  <a:pt x="11717867" y="5438328"/>
                </a:cubicBezTo>
                <a:cubicBezTo>
                  <a:pt x="11740181" y="5712762"/>
                  <a:pt x="11681028" y="5859084"/>
                  <a:pt x="11717867" y="6186309"/>
                </a:cubicBezTo>
                <a:cubicBezTo>
                  <a:pt x="11514185" y="6193045"/>
                  <a:pt x="11433724" y="6150719"/>
                  <a:pt x="11249152" y="6186309"/>
                </a:cubicBezTo>
                <a:cubicBezTo>
                  <a:pt x="11064581" y="6221899"/>
                  <a:pt x="11088007" y="6168227"/>
                  <a:pt x="11014795" y="6186309"/>
                </a:cubicBezTo>
                <a:cubicBezTo>
                  <a:pt x="10941583" y="6204391"/>
                  <a:pt x="10557479" y="6124180"/>
                  <a:pt x="10311723" y="6186309"/>
                </a:cubicBezTo>
                <a:cubicBezTo>
                  <a:pt x="10065967" y="6248438"/>
                  <a:pt x="10092554" y="6186020"/>
                  <a:pt x="9960187" y="6186309"/>
                </a:cubicBezTo>
                <a:cubicBezTo>
                  <a:pt x="9827820" y="6186598"/>
                  <a:pt x="9800699" y="6177070"/>
                  <a:pt x="9725830" y="6186309"/>
                </a:cubicBezTo>
                <a:cubicBezTo>
                  <a:pt x="9650961" y="6195548"/>
                  <a:pt x="9489565" y="6144876"/>
                  <a:pt x="9374294" y="6186309"/>
                </a:cubicBezTo>
                <a:cubicBezTo>
                  <a:pt x="9259023" y="6227742"/>
                  <a:pt x="8846333" y="6120464"/>
                  <a:pt x="8671222" y="6186309"/>
                </a:cubicBezTo>
                <a:cubicBezTo>
                  <a:pt x="8496111" y="6252154"/>
                  <a:pt x="8493945" y="6180468"/>
                  <a:pt x="8319686" y="6186309"/>
                </a:cubicBezTo>
                <a:cubicBezTo>
                  <a:pt x="8145427" y="6192150"/>
                  <a:pt x="8154294" y="6184944"/>
                  <a:pt x="8085328" y="6186309"/>
                </a:cubicBezTo>
                <a:cubicBezTo>
                  <a:pt x="8016362" y="6187674"/>
                  <a:pt x="7890909" y="6155799"/>
                  <a:pt x="7733792" y="6186309"/>
                </a:cubicBezTo>
                <a:cubicBezTo>
                  <a:pt x="7576675" y="6216819"/>
                  <a:pt x="7479820" y="6147925"/>
                  <a:pt x="7265078" y="6186309"/>
                </a:cubicBezTo>
                <a:cubicBezTo>
                  <a:pt x="7050336" y="6224693"/>
                  <a:pt x="6921259" y="6168117"/>
                  <a:pt x="6679184" y="6186309"/>
                </a:cubicBezTo>
                <a:cubicBezTo>
                  <a:pt x="6437109" y="6204501"/>
                  <a:pt x="6466718" y="6150315"/>
                  <a:pt x="6327648" y="6186309"/>
                </a:cubicBezTo>
                <a:cubicBezTo>
                  <a:pt x="6188578" y="6222303"/>
                  <a:pt x="5897387" y="6091322"/>
                  <a:pt x="5507397" y="6186309"/>
                </a:cubicBezTo>
                <a:cubicBezTo>
                  <a:pt x="5117407" y="6281296"/>
                  <a:pt x="5091846" y="6151220"/>
                  <a:pt x="4921504" y="6186309"/>
                </a:cubicBezTo>
                <a:cubicBezTo>
                  <a:pt x="4751162" y="6221398"/>
                  <a:pt x="4370910" y="6161196"/>
                  <a:pt x="4101253" y="6186309"/>
                </a:cubicBezTo>
                <a:cubicBezTo>
                  <a:pt x="3831596" y="6211422"/>
                  <a:pt x="3616375" y="6106848"/>
                  <a:pt x="3398181" y="6186309"/>
                </a:cubicBezTo>
                <a:cubicBezTo>
                  <a:pt x="3179987" y="6265770"/>
                  <a:pt x="3048610" y="6133260"/>
                  <a:pt x="2929467" y="6186309"/>
                </a:cubicBezTo>
                <a:cubicBezTo>
                  <a:pt x="2810324" y="6239358"/>
                  <a:pt x="2569097" y="6170588"/>
                  <a:pt x="2226395" y="6186309"/>
                </a:cubicBezTo>
                <a:cubicBezTo>
                  <a:pt x="1883693" y="6202030"/>
                  <a:pt x="2046886" y="6152379"/>
                  <a:pt x="1874859" y="6186309"/>
                </a:cubicBezTo>
                <a:cubicBezTo>
                  <a:pt x="1702832" y="6220239"/>
                  <a:pt x="1484737" y="6166661"/>
                  <a:pt x="1288965" y="6186309"/>
                </a:cubicBezTo>
                <a:cubicBezTo>
                  <a:pt x="1093193" y="6205957"/>
                  <a:pt x="1134414" y="6167914"/>
                  <a:pt x="1054608" y="6186309"/>
                </a:cubicBezTo>
                <a:cubicBezTo>
                  <a:pt x="974802" y="6204704"/>
                  <a:pt x="393979" y="6176532"/>
                  <a:pt x="0" y="6186309"/>
                </a:cubicBezTo>
                <a:cubicBezTo>
                  <a:pt x="-48756" y="5960076"/>
                  <a:pt x="38502" y="5855544"/>
                  <a:pt x="0" y="5623917"/>
                </a:cubicBezTo>
                <a:cubicBezTo>
                  <a:pt x="-38502" y="5392290"/>
                  <a:pt x="3088" y="5266267"/>
                  <a:pt x="0" y="4999662"/>
                </a:cubicBezTo>
                <a:cubicBezTo>
                  <a:pt x="-3088" y="4733058"/>
                  <a:pt x="57263" y="4675008"/>
                  <a:pt x="0" y="4375408"/>
                </a:cubicBezTo>
                <a:cubicBezTo>
                  <a:pt x="-57263" y="4075808"/>
                  <a:pt x="44029" y="4060726"/>
                  <a:pt x="0" y="3936742"/>
                </a:cubicBezTo>
                <a:cubicBezTo>
                  <a:pt x="-44029" y="3812758"/>
                  <a:pt x="41757" y="3435164"/>
                  <a:pt x="0" y="3250624"/>
                </a:cubicBezTo>
                <a:cubicBezTo>
                  <a:pt x="-41757" y="3066084"/>
                  <a:pt x="2667" y="2876732"/>
                  <a:pt x="0" y="2688232"/>
                </a:cubicBezTo>
                <a:cubicBezTo>
                  <a:pt x="-2667" y="2499732"/>
                  <a:pt x="17299" y="2446505"/>
                  <a:pt x="0" y="2311430"/>
                </a:cubicBezTo>
                <a:cubicBezTo>
                  <a:pt x="-17299" y="2176355"/>
                  <a:pt x="5071" y="1904104"/>
                  <a:pt x="0" y="1749038"/>
                </a:cubicBezTo>
                <a:cubicBezTo>
                  <a:pt x="-5071" y="1593972"/>
                  <a:pt x="54670" y="1403472"/>
                  <a:pt x="0" y="1248510"/>
                </a:cubicBezTo>
                <a:cubicBezTo>
                  <a:pt x="-54670" y="1093548"/>
                  <a:pt x="25463" y="882622"/>
                  <a:pt x="0" y="747981"/>
                </a:cubicBezTo>
                <a:cubicBezTo>
                  <a:pt x="-25463" y="613340"/>
                  <a:pt x="25546" y="164116"/>
                  <a:pt x="0" y="0"/>
                </a:cubicBezTo>
                <a:close/>
              </a:path>
            </a:pathLst>
          </a:custGeom>
          <a:noFill/>
          <a:ln w="28575">
            <a:solidFill>
              <a:schemeClr val="tx1"/>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txBody>
          <a:bodyPr wrap="square" rtlCol="0">
            <a:spAutoFit/>
          </a:bodyPr>
          <a:lstStyle/>
          <a:p>
            <a:endParaRPr lang="en-US" dirty="0"/>
          </a:p>
          <a:p>
            <a:endParaRPr lang="en-US" dirty="0"/>
          </a:p>
        </p:txBody>
      </p:sp>
      <p:sp>
        <p:nvSpPr>
          <p:cNvPr id="31" name="TextBox 30">
            <a:extLst>
              <a:ext uri="{FF2B5EF4-FFF2-40B4-BE49-F238E27FC236}">
                <a16:creationId xmlns:a16="http://schemas.microsoft.com/office/drawing/2014/main" id="{52E017E0-E2DC-5046-9547-F6FE752A166B}"/>
              </a:ext>
            </a:extLst>
          </p:cNvPr>
          <p:cNvSpPr txBox="1"/>
          <p:nvPr/>
        </p:nvSpPr>
        <p:spPr>
          <a:xfrm>
            <a:off x="7295600" y="2967717"/>
            <a:ext cx="1461281" cy="646331"/>
          </a:xfrm>
          <a:custGeom>
            <a:avLst/>
            <a:gdLst>
              <a:gd name="connsiteX0" fmla="*/ 0 w 11717867"/>
              <a:gd name="connsiteY0" fmla="*/ 0 h 6186309"/>
              <a:gd name="connsiteX1" fmla="*/ 468715 w 11717867"/>
              <a:gd name="connsiteY1" fmla="*/ 0 h 6186309"/>
              <a:gd name="connsiteX2" fmla="*/ 1171787 w 11717867"/>
              <a:gd name="connsiteY2" fmla="*/ 0 h 6186309"/>
              <a:gd name="connsiteX3" fmla="*/ 1640501 w 11717867"/>
              <a:gd name="connsiteY3" fmla="*/ 0 h 6186309"/>
              <a:gd name="connsiteX4" fmla="*/ 1874859 w 11717867"/>
              <a:gd name="connsiteY4" fmla="*/ 0 h 6186309"/>
              <a:gd name="connsiteX5" fmla="*/ 2343573 w 11717867"/>
              <a:gd name="connsiteY5" fmla="*/ 0 h 6186309"/>
              <a:gd name="connsiteX6" fmla="*/ 3046645 w 11717867"/>
              <a:gd name="connsiteY6" fmla="*/ 0 h 6186309"/>
              <a:gd name="connsiteX7" fmla="*/ 3866896 w 11717867"/>
              <a:gd name="connsiteY7" fmla="*/ 0 h 6186309"/>
              <a:gd name="connsiteX8" fmla="*/ 4101253 w 11717867"/>
              <a:gd name="connsiteY8" fmla="*/ 0 h 6186309"/>
              <a:gd name="connsiteX9" fmla="*/ 4335611 w 11717867"/>
              <a:gd name="connsiteY9" fmla="*/ 0 h 6186309"/>
              <a:gd name="connsiteX10" fmla="*/ 5155861 w 11717867"/>
              <a:gd name="connsiteY10" fmla="*/ 0 h 6186309"/>
              <a:gd name="connsiteX11" fmla="*/ 5390219 w 11717867"/>
              <a:gd name="connsiteY11" fmla="*/ 0 h 6186309"/>
              <a:gd name="connsiteX12" fmla="*/ 5976112 w 11717867"/>
              <a:gd name="connsiteY12" fmla="*/ 0 h 6186309"/>
              <a:gd name="connsiteX13" fmla="*/ 6327648 w 11717867"/>
              <a:gd name="connsiteY13" fmla="*/ 0 h 6186309"/>
              <a:gd name="connsiteX14" fmla="*/ 6679184 w 11717867"/>
              <a:gd name="connsiteY14" fmla="*/ 0 h 6186309"/>
              <a:gd name="connsiteX15" fmla="*/ 7030720 w 11717867"/>
              <a:gd name="connsiteY15" fmla="*/ 0 h 6186309"/>
              <a:gd name="connsiteX16" fmla="*/ 7382256 w 11717867"/>
              <a:gd name="connsiteY16" fmla="*/ 0 h 6186309"/>
              <a:gd name="connsiteX17" fmla="*/ 7850971 w 11717867"/>
              <a:gd name="connsiteY17" fmla="*/ 0 h 6186309"/>
              <a:gd name="connsiteX18" fmla="*/ 8202507 w 11717867"/>
              <a:gd name="connsiteY18" fmla="*/ 0 h 6186309"/>
              <a:gd name="connsiteX19" fmla="*/ 8671222 w 11717867"/>
              <a:gd name="connsiteY19" fmla="*/ 0 h 6186309"/>
              <a:gd name="connsiteX20" fmla="*/ 9374294 w 11717867"/>
              <a:gd name="connsiteY20" fmla="*/ 0 h 6186309"/>
              <a:gd name="connsiteX21" fmla="*/ 9725830 w 11717867"/>
              <a:gd name="connsiteY21" fmla="*/ 0 h 6186309"/>
              <a:gd name="connsiteX22" fmla="*/ 9960187 w 11717867"/>
              <a:gd name="connsiteY22" fmla="*/ 0 h 6186309"/>
              <a:gd name="connsiteX23" fmla="*/ 10780438 w 11717867"/>
              <a:gd name="connsiteY23" fmla="*/ 0 h 6186309"/>
              <a:gd name="connsiteX24" fmla="*/ 11014795 w 11717867"/>
              <a:gd name="connsiteY24" fmla="*/ 0 h 6186309"/>
              <a:gd name="connsiteX25" fmla="*/ 11717867 w 11717867"/>
              <a:gd name="connsiteY25" fmla="*/ 0 h 6186309"/>
              <a:gd name="connsiteX26" fmla="*/ 11717867 w 11717867"/>
              <a:gd name="connsiteY26" fmla="*/ 376802 h 6186309"/>
              <a:gd name="connsiteX27" fmla="*/ 11717867 w 11717867"/>
              <a:gd name="connsiteY27" fmla="*/ 939194 h 6186309"/>
              <a:gd name="connsiteX28" fmla="*/ 11717867 w 11717867"/>
              <a:gd name="connsiteY28" fmla="*/ 1563449 h 6186309"/>
              <a:gd name="connsiteX29" fmla="*/ 11717867 w 11717867"/>
              <a:gd name="connsiteY29" fmla="*/ 2063978 h 6186309"/>
              <a:gd name="connsiteX30" fmla="*/ 11717867 w 11717867"/>
              <a:gd name="connsiteY30" fmla="*/ 2502643 h 6186309"/>
              <a:gd name="connsiteX31" fmla="*/ 11717867 w 11717867"/>
              <a:gd name="connsiteY31" fmla="*/ 2941309 h 6186309"/>
              <a:gd name="connsiteX32" fmla="*/ 11717867 w 11717867"/>
              <a:gd name="connsiteY32" fmla="*/ 3565564 h 6186309"/>
              <a:gd name="connsiteX33" fmla="*/ 11717867 w 11717867"/>
              <a:gd name="connsiteY33" fmla="*/ 3942366 h 6186309"/>
              <a:gd name="connsiteX34" fmla="*/ 11717867 w 11717867"/>
              <a:gd name="connsiteY34" fmla="*/ 4442895 h 6186309"/>
              <a:gd name="connsiteX35" fmla="*/ 11717867 w 11717867"/>
              <a:gd name="connsiteY35" fmla="*/ 5005286 h 6186309"/>
              <a:gd name="connsiteX36" fmla="*/ 11717867 w 11717867"/>
              <a:gd name="connsiteY36" fmla="*/ 5443952 h 6186309"/>
              <a:gd name="connsiteX37" fmla="*/ 11717867 w 11717867"/>
              <a:gd name="connsiteY37" fmla="*/ 6186309 h 6186309"/>
              <a:gd name="connsiteX38" fmla="*/ 11483510 w 11717867"/>
              <a:gd name="connsiteY38" fmla="*/ 6186309 h 6186309"/>
              <a:gd name="connsiteX39" fmla="*/ 11249152 w 11717867"/>
              <a:gd name="connsiteY39" fmla="*/ 6186309 h 6186309"/>
              <a:gd name="connsiteX40" fmla="*/ 10428902 w 11717867"/>
              <a:gd name="connsiteY40" fmla="*/ 6186309 h 6186309"/>
              <a:gd name="connsiteX41" fmla="*/ 9960187 w 11717867"/>
              <a:gd name="connsiteY41" fmla="*/ 6186309 h 6186309"/>
              <a:gd name="connsiteX42" fmla="*/ 9139936 w 11717867"/>
              <a:gd name="connsiteY42" fmla="*/ 6186309 h 6186309"/>
              <a:gd name="connsiteX43" fmla="*/ 8554043 w 11717867"/>
              <a:gd name="connsiteY43" fmla="*/ 6186309 h 6186309"/>
              <a:gd name="connsiteX44" fmla="*/ 8319686 w 11717867"/>
              <a:gd name="connsiteY44" fmla="*/ 6186309 h 6186309"/>
              <a:gd name="connsiteX45" fmla="*/ 7968150 w 11717867"/>
              <a:gd name="connsiteY45" fmla="*/ 6186309 h 6186309"/>
              <a:gd name="connsiteX46" fmla="*/ 7499435 w 11717867"/>
              <a:gd name="connsiteY46" fmla="*/ 6186309 h 6186309"/>
              <a:gd name="connsiteX47" fmla="*/ 6796363 w 11717867"/>
              <a:gd name="connsiteY47" fmla="*/ 6186309 h 6186309"/>
              <a:gd name="connsiteX48" fmla="*/ 6093291 w 11717867"/>
              <a:gd name="connsiteY48" fmla="*/ 6186309 h 6186309"/>
              <a:gd name="connsiteX49" fmla="*/ 5507397 w 11717867"/>
              <a:gd name="connsiteY49" fmla="*/ 6186309 h 6186309"/>
              <a:gd name="connsiteX50" fmla="*/ 5038683 w 11717867"/>
              <a:gd name="connsiteY50" fmla="*/ 6186309 h 6186309"/>
              <a:gd name="connsiteX51" fmla="*/ 4218432 w 11717867"/>
              <a:gd name="connsiteY51" fmla="*/ 6186309 h 6186309"/>
              <a:gd name="connsiteX52" fmla="*/ 3632539 w 11717867"/>
              <a:gd name="connsiteY52" fmla="*/ 6186309 h 6186309"/>
              <a:gd name="connsiteX53" fmla="*/ 3281003 w 11717867"/>
              <a:gd name="connsiteY53" fmla="*/ 6186309 h 6186309"/>
              <a:gd name="connsiteX54" fmla="*/ 2929467 w 11717867"/>
              <a:gd name="connsiteY54" fmla="*/ 6186309 h 6186309"/>
              <a:gd name="connsiteX55" fmla="*/ 2695109 w 11717867"/>
              <a:gd name="connsiteY55" fmla="*/ 6186309 h 6186309"/>
              <a:gd name="connsiteX56" fmla="*/ 2109216 w 11717867"/>
              <a:gd name="connsiteY56" fmla="*/ 6186309 h 6186309"/>
              <a:gd name="connsiteX57" fmla="*/ 1757680 w 11717867"/>
              <a:gd name="connsiteY57" fmla="*/ 6186309 h 6186309"/>
              <a:gd name="connsiteX58" fmla="*/ 937429 w 11717867"/>
              <a:gd name="connsiteY58" fmla="*/ 6186309 h 6186309"/>
              <a:gd name="connsiteX59" fmla="*/ 0 w 11717867"/>
              <a:gd name="connsiteY59" fmla="*/ 6186309 h 6186309"/>
              <a:gd name="connsiteX60" fmla="*/ 0 w 11717867"/>
              <a:gd name="connsiteY60" fmla="*/ 5685780 h 6186309"/>
              <a:gd name="connsiteX61" fmla="*/ 0 w 11717867"/>
              <a:gd name="connsiteY61" fmla="*/ 5061526 h 6186309"/>
              <a:gd name="connsiteX62" fmla="*/ 0 w 11717867"/>
              <a:gd name="connsiteY62" fmla="*/ 4684723 h 6186309"/>
              <a:gd name="connsiteX63" fmla="*/ 0 w 11717867"/>
              <a:gd name="connsiteY63" fmla="*/ 4246058 h 6186309"/>
              <a:gd name="connsiteX64" fmla="*/ 0 w 11717867"/>
              <a:gd name="connsiteY64" fmla="*/ 3621803 h 6186309"/>
              <a:gd name="connsiteX65" fmla="*/ 0 w 11717867"/>
              <a:gd name="connsiteY65" fmla="*/ 2935685 h 6186309"/>
              <a:gd name="connsiteX66" fmla="*/ 0 w 11717867"/>
              <a:gd name="connsiteY66" fmla="*/ 2249567 h 6186309"/>
              <a:gd name="connsiteX67" fmla="*/ 0 w 11717867"/>
              <a:gd name="connsiteY67" fmla="*/ 1687175 h 6186309"/>
              <a:gd name="connsiteX68" fmla="*/ 0 w 11717867"/>
              <a:gd name="connsiteY68" fmla="*/ 1186647 h 6186309"/>
              <a:gd name="connsiteX69" fmla="*/ 0 w 11717867"/>
              <a:gd name="connsiteY69" fmla="*/ 624255 h 6186309"/>
              <a:gd name="connsiteX70" fmla="*/ 0 w 11717867"/>
              <a:gd name="connsiteY70" fmla="*/ 0 h 6186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11717867" h="6186309" fill="none" extrusionOk="0">
                <a:moveTo>
                  <a:pt x="0" y="0"/>
                </a:moveTo>
                <a:cubicBezTo>
                  <a:pt x="100632" y="-52013"/>
                  <a:pt x="323942" y="38274"/>
                  <a:pt x="468715" y="0"/>
                </a:cubicBezTo>
                <a:cubicBezTo>
                  <a:pt x="613488" y="-38274"/>
                  <a:pt x="908838" y="16014"/>
                  <a:pt x="1171787" y="0"/>
                </a:cubicBezTo>
                <a:cubicBezTo>
                  <a:pt x="1434736" y="-16014"/>
                  <a:pt x="1433733" y="5100"/>
                  <a:pt x="1640501" y="0"/>
                </a:cubicBezTo>
                <a:cubicBezTo>
                  <a:pt x="1847269" y="-5100"/>
                  <a:pt x="1788165" y="20431"/>
                  <a:pt x="1874859" y="0"/>
                </a:cubicBezTo>
                <a:cubicBezTo>
                  <a:pt x="1961553" y="-20431"/>
                  <a:pt x="2235414" y="4650"/>
                  <a:pt x="2343573" y="0"/>
                </a:cubicBezTo>
                <a:cubicBezTo>
                  <a:pt x="2451732" y="-4650"/>
                  <a:pt x="2695912" y="45725"/>
                  <a:pt x="3046645" y="0"/>
                </a:cubicBezTo>
                <a:cubicBezTo>
                  <a:pt x="3397378" y="-45725"/>
                  <a:pt x="3634047" y="2107"/>
                  <a:pt x="3866896" y="0"/>
                </a:cubicBezTo>
                <a:cubicBezTo>
                  <a:pt x="4099745" y="-2107"/>
                  <a:pt x="4000423" y="4928"/>
                  <a:pt x="4101253" y="0"/>
                </a:cubicBezTo>
                <a:cubicBezTo>
                  <a:pt x="4202083" y="-4928"/>
                  <a:pt x="4276206" y="23158"/>
                  <a:pt x="4335611" y="0"/>
                </a:cubicBezTo>
                <a:cubicBezTo>
                  <a:pt x="4395016" y="-23158"/>
                  <a:pt x="4940005" y="13697"/>
                  <a:pt x="5155861" y="0"/>
                </a:cubicBezTo>
                <a:cubicBezTo>
                  <a:pt x="5371717" y="-13697"/>
                  <a:pt x="5315193" y="27135"/>
                  <a:pt x="5390219" y="0"/>
                </a:cubicBezTo>
                <a:cubicBezTo>
                  <a:pt x="5465245" y="-27135"/>
                  <a:pt x="5707139" y="66631"/>
                  <a:pt x="5976112" y="0"/>
                </a:cubicBezTo>
                <a:cubicBezTo>
                  <a:pt x="6245085" y="-66631"/>
                  <a:pt x="6164351" y="17343"/>
                  <a:pt x="6327648" y="0"/>
                </a:cubicBezTo>
                <a:cubicBezTo>
                  <a:pt x="6490945" y="-17343"/>
                  <a:pt x="6558954" y="22099"/>
                  <a:pt x="6679184" y="0"/>
                </a:cubicBezTo>
                <a:cubicBezTo>
                  <a:pt x="6799414" y="-22099"/>
                  <a:pt x="6930156" y="28033"/>
                  <a:pt x="7030720" y="0"/>
                </a:cubicBezTo>
                <a:cubicBezTo>
                  <a:pt x="7131284" y="-28033"/>
                  <a:pt x="7259178" y="27106"/>
                  <a:pt x="7382256" y="0"/>
                </a:cubicBezTo>
                <a:cubicBezTo>
                  <a:pt x="7505334" y="-27106"/>
                  <a:pt x="7674942" y="1979"/>
                  <a:pt x="7850971" y="0"/>
                </a:cubicBezTo>
                <a:cubicBezTo>
                  <a:pt x="8027001" y="-1979"/>
                  <a:pt x="8066014" y="10642"/>
                  <a:pt x="8202507" y="0"/>
                </a:cubicBezTo>
                <a:cubicBezTo>
                  <a:pt x="8339000" y="-10642"/>
                  <a:pt x="8468036" y="26395"/>
                  <a:pt x="8671222" y="0"/>
                </a:cubicBezTo>
                <a:cubicBezTo>
                  <a:pt x="8874408" y="-26395"/>
                  <a:pt x="9228838" y="19617"/>
                  <a:pt x="9374294" y="0"/>
                </a:cubicBezTo>
                <a:cubicBezTo>
                  <a:pt x="9519750" y="-19617"/>
                  <a:pt x="9630359" y="8862"/>
                  <a:pt x="9725830" y="0"/>
                </a:cubicBezTo>
                <a:cubicBezTo>
                  <a:pt x="9821301" y="-8862"/>
                  <a:pt x="9886090" y="11556"/>
                  <a:pt x="9960187" y="0"/>
                </a:cubicBezTo>
                <a:cubicBezTo>
                  <a:pt x="10034284" y="-11556"/>
                  <a:pt x="10414133" y="36977"/>
                  <a:pt x="10780438" y="0"/>
                </a:cubicBezTo>
                <a:cubicBezTo>
                  <a:pt x="11146743" y="-36977"/>
                  <a:pt x="10952554" y="4149"/>
                  <a:pt x="11014795" y="0"/>
                </a:cubicBezTo>
                <a:cubicBezTo>
                  <a:pt x="11077036" y="-4149"/>
                  <a:pt x="11558968" y="17296"/>
                  <a:pt x="11717867" y="0"/>
                </a:cubicBezTo>
                <a:cubicBezTo>
                  <a:pt x="11731231" y="161855"/>
                  <a:pt x="11715819" y="275617"/>
                  <a:pt x="11717867" y="376802"/>
                </a:cubicBezTo>
                <a:cubicBezTo>
                  <a:pt x="11719915" y="477987"/>
                  <a:pt x="11658700" y="794284"/>
                  <a:pt x="11717867" y="939194"/>
                </a:cubicBezTo>
                <a:cubicBezTo>
                  <a:pt x="11777034" y="1084104"/>
                  <a:pt x="11653704" y="1271348"/>
                  <a:pt x="11717867" y="1563449"/>
                </a:cubicBezTo>
                <a:cubicBezTo>
                  <a:pt x="11782030" y="1855551"/>
                  <a:pt x="11708135" y="1912194"/>
                  <a:pt x="11717867" y="2063978"/>
                </a:cubicBezTo>
                <a:cubicBezTo>
                  <a:pt x="11727599" y="2215762"/>
                  <a:pt x="11717220" y="2401775"/>
                  <a:pt x="11717867" y="2502643"/>
                </a:cubicBezTo>
                <a:cubicBezTo>
                  <a:pt x="11718514" y="2603512"/>
                  <a:pt x="11671316" y="2786468"/>
                  <a:pt x="11717867" y="2941309"/>
                </a:cubicBezTo>
                <a:cubicBezTo>
                  <a:pt x="11764418" y="3096150"/>
                  <a:pt x="11700662" y="3426010"/>
                  <a:pt x="11717867" y="3565564"/>
                </a:cubicBezTo>
                <a:cubicBezTo>
                  <a:pt x="11735072" y="3705118"/>
                  <a:pt x="11698864" y="3813525"/>
                  <a:pt x="11717867" y="3942366"/>
                </a:cubicBezTo>
                <a:cubicBezTo>
                  <a:pt x="11736870" y="4071207"/>
                  <a:pt x="11685752" y="4220935"/>
                  <a:pt x="11717867" y="4442895"/>
                </a:cubicBezTo>
                <a:cubicBezTo>
                  <a:pt x="11749982" y="4664855"/>
                  <a:pt x="11671637" y="4830976"/>
                  <a:pt x="11717867" y="5005286"/>
                </a:cubicBezTo>
                <a:cubicBezTo>
                  <a:pt x="11764097" y="5179596"/>
                  <a:pt x="11694447" y="5338664"/>
                  <a:pt x="11717867" y="5443952"/>
                </a:cubicBezTo>
                <a:cubicBezTo>
                  <a:pt x="11741287" y="5549240"/>
                  <a:pt x="11660601" y="5976704"/>
                  <a:pt x="11717867" y="6186309"/>
                </a:cubicBezTo>
                <a:cubicBezTo>
                  <a:pt x="11603021" y="6202034"/>
                  <a:pt x="11583745" y="6183075"/>
                  <a:pt x="11483510" y="6186309"/>
                </a:cubicBezTo>
                <a:cubicBezTo>
                  <a:pt x="11383275" y="6189543"/>
                  <a:pt x="11310392" y="6181642"/>
                  <a:pt x="11249152" y="6186309"/>
                </a:cubicBezTo>
                <a:cubicBezTo>
                  <a:pt x="11187912" y="6190976"/>
                  <a:pt x="10692336" y="6122196"/>
                  <a:pt x="10428902" y="6186309"/>
                </a:cubicBezTo>
                <a:cubicBezTo>
                  <a:pt x="10165468" y="6250422"/>
                  <a:pt x="10085395" y="6149338"/>
                  <a:pt x="9960187" y="6186309"/>
                </a:cubicBezTo>
                <a:cubicBezTo>
                  <a:pt x="9834979" y="6223280"/>
                  <a:pt x="9524931" y="6123038"/>
                  <a:pt x="9139936" y="6186309"/>
                </a:cubicBezTo>
                <a:cubicBezTo>
                  <a:pt x="8754941" y="6249580"/>
                  <a:pt x="8698923" y="6118075"/>
                  <a:pt x="8554043" y="6186309"/>
                </a:cubicBezTo>
                <a:cubicBezTo>
                  <a:pt x="8409163" y="6254543"/>
                  <a:pt x="8421981" y="6177968"/>
                  <a:pt x="8319686" y="6186309"/>
                </a:cubicBezTo>
                <a:cubicBezTo>
                  <a:pt x="8217391" y="6194650"/>
                  <a:pt x="8126173" y="6176422"/>
                  <a:pt x="7968150" y="6186309"/>
                </a:cubicBezTo>
                <a:cubicBezTo>
                  <a:pt x="7810127" y="6196196"/>
                  <a:pt x="7696204" y="6159318"/>
                  <a:pt x="7499435" y="6186309"/>
                </a:cubicBezTo>
                <a:cubicBezTo>
                  <a:pt x="7302667" y="6213300"/>
                  <a:pt x="7135065" y="6143195"/>
                  <a:pt x="6796363" y="6186309"/>
                </a:cubicBezTo>
                <a:cubicBezTo>
                  <a:pt x="6457661" y="6229423"/>
                  <a:pt x="6346060" y="6146933"/>
                  <a:pt x="6093291" y="6186309"/>
                </a:cubicBezTo>
                <a:cubicBezTo>
                  <a:pt x="5840522" y="6225685"/>
                  <a:pt x="5684602" y="6153721"/>
                  <a:pt x="5507397" y="6186309"/>
                </a:cubicBezTo>
                <a:cubicBezTo>
                  <a:pt x="5330192" y="6218897"/>
                  <a:pt x="5155158" y="6180209"/>
                  <a:pt x="5038683" y="6186309"/>
                </a:cubicBezTo>
                <a:cubicBezTo>
                  <a:pt x="4922208" y="6192409"/>
                  <a:pt x="4508549" y="6175966"/>
                  <a:pt x="4218432" y="6186309"/>
                </a:cubicBezTo>
                <a:cubicBezTo>
                  <a:pt x="3928315" y="6196652"/>
                  <a:pt x="3914672" y="6122446"/>
                  <a:pt x="3632539" y="6186309"/>
                </a:cubicBezTo>
                <a:cubicBezTo>
                  <a:pt x="3350406" y="6250172"/>
                  <a:pt x="3366395" y="6147070"/>
                  <a:pt x="3281003" y="6186309"/>
                </a:cubicBezTo>
                <a:cubicBezTo>
                  <a:pt x="3195611" y="6225548"/>
                  <a:pt x="3037940" y="6174849"/>
                  <a:pt x="2929467" y="6186309"/>
                </a:cubicBezTo>
                <a:cubicBezTo>
                  <a:pt x="2820994" y="6197769"/>
                  <a:pt x="2754173" y="6182344"/>
                  <a:pt x="2695109" y="6186309"/>
                </a:cubicBezTo>
                <a:cubicBezTo>
                  <a:pt x="2636045" y="6190274"/>
                  <a:pt x="2252048" y="6140696"/>
                  <a:pt x="2109216" y="6186309"/>
                </a:cubicBezTo>
                <a:cubicBezTo>
                  <a:pt x="1966384" y="6231922"/>
                  <a:pt x="1886401" y="6161546"/>
                  <a:pt x="1757680" y="6186309"/>
                </a:cubicBezTo>
                <a:cubicBezTo>
                  <a:pt x="1628959" y="6211072"/>
                  <a:pt x="1221134" y="6153880"/>
                  <a:pt x="937429" y="6186309"/>
                </a:cubicBezTo>
                <a:cubicBezTo>
                  <a:pt x="653724" y="6218738"/>
                  <a:pt x="376095" y="6079604"/>
                  <a:pt x="0" y="6186309"/>
                </a:cubicBezTo>
                <a:cubicBezTo>
                  <a:pt x="-50200" y="6058963"/>
                  <a:pt x="41075" y="5865151"/>
                  <a:pt x="0" y="5685780"/>
                </a:cubicBezTo>
                <a:cubicBezTo>
                  <a:pt x="-41075" y="5506409"/>
                  <a:pt x="35684" y="5254538"/>
                  <a:pt x="0" y="5061526"/>
                </a:cubicBezTo>
                <a:cubicBezTo>
                  <a:pt x="-35684" y="4868514"/>
                  <a:pt x="43823" y="4781733"/>
                  <a:pt x="0" y="4684723"/>
                </a:cubicBezTo>
                <a:cubicBezTo>
                  <a:pt x="-43823" y="4587713"/>
                  <a:pt x="11333" y="4444942"/>
                  <a:pt x="0" y="4246058"/>
                </a:cubicBezTo>
                <a:cubicBezTo>
                  <a:pt x="-11333" y="4047174"/>
                  <a:pt x="62712" y="3875224"/>
                  <a:pt x="0" y="3621803"/>
                </a:cubicBezTo>
                <a:cubicBezTo>
                  <a:pt x="-62712" y="3368383"/>
                  <a:pt x="70958" y="3278416"/>
                  <a:pt x="0" y="2935685"/>
                </a:cubicBezTo>
                <a:cubicBezTo>
                  <a:pt x="-70958" y="2592954"/>
                  <a:pt x="60493" y="2498218"/>
                  <a:pt x="0" y="2249567"/>
                </a:cubicBezTo>
                <a:cubicBezTo>
                  <a:pt x="-60493" y="2000916"/>
                  <a:pt x="46048" y="1934838"/>
                  <a:pt x="0" y="1687175"/>
                </a:cubicBezTo>
                <a:cubicBezTo>
                  <a:pt x="-46048" y="1439512"/>
                  <a:pt x="41422" y="1416711"/>
                  <a:pt x="0" y="1186647"/>
                </a:cubicBezTo>
                <a:cubicBezTo>
                  <a:pt x="-41422" y="956583"/>
                  <a:pt x="49791" y="836445"/>
                  <a:pt x="0" y="624255"/>
                </a:cubicBezTo>
                <a:cubicBezTo>
                  <a:pt x="-49791" y="412065"/>
                  <a:pt x="59959" y="237809"/>
                  <a:pt x="0" y="0"/>
                </a:cubicBezTo>
                <a:close/>
              </a:path>
              <a:path w="11717867" h="6186309" stroke="0" extrusionOk="0">
                <a:moveTo>
                  <a:pt x="0" y="0"/>
                </a:moveTo>
                <a:cubicBezTo>
                  <a:pt x="161057" y="-1632"/>
                  <a:pt x="236580" y="35146"/>
                  <a:pt x="468715" y="0"/>
                </a:cubicBezTo>
                <a:cubicBezTo>
                  <a:pt x="700850" y="-35146"/>
                  <a:pt x="602876" y="19500"/>
                  <a:pt x="703072" y="0"/>
                </a:cubicBezTo>
                <a:cubicBezTo>
                  <a:pt x="803268" y="-19500"/>
                  <a:pt x="1234012" y="7152"/>
                  <a:pt x="1523323" y="0"/>
                </a:cubicBezTo>
                <a:cubicBezTo>
                  <a:pt x="1812634" y="-7152"/>
                  <a:pt x="1759489" y="3134"/>
                  <a:pt x="1992037" y="0"/>
                </a:cubicBezTo>
                <a:cubicBezTo>
                  <a:pt x="2224585" y="-3134"/>
                  <a:pt x="2313538" y="27389"/>
                  <a:pt x="2460752" y="0"/>
                </a:cubicBezTo>
                <a:cubicBezTo>
                  <a:pt x="2607966" y="-27389"/>
                  <a:pt x="3000425" y="46562"/>
                  <a:pt x="3281003" y="0"/>
                </a:cubicBezTo>
                <a:cubicBezTo>
                  <a:pt x="3561581" y="-46562"/>
                  <a:pt x="3495268" y="9372"/>
                  <a:pt x="3632539" y="0"/>
                </a:cubicBezTo>
                <a:cubicBezTo>
                  <a:pt x="3769810" y="-9372"/>
                  <a:pt x="4114865" y="71691"/>
                  <a:pt x="4452789" y="0"/>
                </a:cubicBezTo>
                <a:cubicBezTo>
                  <a:pt x="4790713" y="-71691"/>
                  <a:pt x="4884560" y="48689"/>
                  <a:pt x="5273040" y="0"/>
                </a:cubicBezTo>
                <a:cubicBezTo>
                  <a:pt x="5661520" y="-48689"/>
                  <a:pt x="5589726" y="42024"/>
                  <a:pt x="5858934" y="0"/>
                </a:cubicBezTo>
                <a:cubicBezTo>
                  <a:pt x="6128142" y="-42024"/>
                  <a:pt x="6341650" y="27279"/>
                  <a:pt x="6679184" y="0"/>
                </a:cubicBezTo>
                <a:cubicBezTo>
                  <a:pt x="7016718" y="-27279"/>
                  <a:pt x="6960005" y="41792"/>
                  <a:pt x="7147899" y="0"/>
                </a:cubicBezTo>
                <a:cubicBezTo>
                  <a:pt x="7335794" y="-41792"/>
                  <a:pt x="7485501" y="14770"/>
                  <a:pt x="7616614" y="0"/>
                </a:cubicBezTo>
                <a:cubicBezTo>
                  <a:pt x="7747728" y="-14770"/>
                  <a:pt x="8005644" y="1652"/>
                  <a:pt x="8319686" y="0"/>
                </a:cubicBezTo>
                <a:cubicBezTo>
                  <a:pt x="8633728" y="-1652"/>
                  <a:pt x="8653126" y="44292"/>
                  <a:pt x="8788400" y="0"/>
                </a:cubicBezTo>
                <a:cubicBezTo>
                  <a:pt x="8923674" y="-44292"/>
                  <a:pt x="9438641" y="88511"/>
                  <a:pt x="9608651" y="0"/>
                </a:cubicBezTo>
                <a:cubicBezTo>
                  <a:pt x="9778661" y="-88511"/>
                  <a:pt x="10045189" y="90443"/>
                  <a:pt x="10428902" y="0"/>
                </a:cubicBezTo>
                <a:cubicBezTo>
                  <a:pt x="10812615" y="-90443"/>
                  <a:pt x="10770190" y="51743"/>
                  <a:pt x="11014795" y="0"/>
                </a:cubicBezTo>
                <a:cubicBezTo>
                  <a:pt x="11259400" y="-51743"/>
                  <a:pt x="11441118" y="23558"/>
                  <a:pt x="11717867" y="0"/>
                </a:cubicBezTo>
                <a:cubicBezTo>
                  <a:pt x="11719326" y="162948"/>
                  <a:pt x="11673291" y="283206"/>
                  <a:pt x="11717867" y="376802"/>
                </a:cubicBezTo>
                <a:cubicBezTo>
                  <a:pt x="11762443" y="470398"/>
                  <a:pt x="11691808" y="707353"/>
                  <a:pt x="11717867" y="815468"/>
                </a:cubicBezTo>
                <a:cubicBezTo>
                  <a:pt x="11743926" y="923583"/>
                  <a:pt x="11682904" y="1128631"/>
                  <a:pt x="11717867" y="1439723"/>
                </a:cubicBezTo>
                <a:cubicBezTo>
                  <a:pt x="11752830" y="1750815"/>
                  <a:pt x="11712226" y="1828310"/>
                  <a:pt x="11717867" y="1940251"/>
                </a:cubicBezTo>
                <a:cubicBezTo>
                  <a:pt x="11723508" y="2052192"/>
                  <a:pt x="11707791" y="2194095"/>
                  <a:pt x="11717867" y="2378917"/>
                </a:cubicBezTo>
                <a:cubicBezTo>
                  <a:pt x="11727943" y="2563739"/>
                  <a:pt x="11659197" y="2867029"/>
                  <a:pt x="11717867" y="3003172"/>
                </a:cubicBezTo>
                <a:cubicBezTo>
                  <a:pt x="11776537" y="3139316"/>
                  <a:pt x="11682353" y="3443332"/>
                  <a:pt x="11717867" y="3565564"/>
                </a:cubicBezTo>
                <a:cubicBezTo>
                  <a:pt x="11753381" y="3687796"/>
                  <a:pt x="11674888" y="4008649"/>
                  <a:pt x="11717867" y="4127955"/>
                </a:cubicBezTo>
                <a:cubicBezTo>
                  <a:pt x="11760846" y="4247261"/>
                  <a:pt x="11699538" y="4483296"/>
                  <a:pt x="11717867" y="4814073"/>
                </a:cubicBezTo>
                <a:cubicBezTo>
                  <a:pt x="11736196" y="5144850"/>
                  <a:pt x="11695553" y="5163895"/>
                  <a:pt x="11717867" y="5438328"/>
                </a:cubicBezTo>
                <a:cubicBezTo>
                  <a:pt x="11740181" y="5712762"/>
                  <a:pt x="11681028" y="5859084"/>
                  <a:pt x="11717867" y="6186309"/>
                </a:cubicBezTo>
                <a:cubicBezTo>
                  <a:pt x="11514185" y="6193045"/>
                  <a:pt x="11433724" y="6150719"/>
                  <a:pt x="11249152" y="6186309"/>
                </a:cubicBezTo>
                <a:cubicBezTo>
                  <a:pt x="11064581" y="6221899"/>
                  <a:pt x="11088007" y="6168227"/>
                  <a:pt x="11014795" y="6186309"/>
                </a:cubicBezTo>
                <a:cubicBezTo>
                  <a:pt x="10941583" y="6204391"/>
                  <a:pt x="10557479" y="6124180"/>
                  <a:pt x="10311723" y="6186309"/>
                </a:cubicBezTo>
                <a:cubicBezTo>
                  <a:pt x="10065967" y="6248438"/>
                  <a:pt x="10092554" y="6186020"/>
                  <a:pt x="9960187" y="6186309"/>
                </a:cubicBezTo>
                <a:cubicBezTo>
                  <a:pt x="9827820" y="6186598"/>
                  <a:pt x="9800699" y="6177070"/>
                  <a:pt x="9725830" y="6186309"/>
                </a:cubicBezTo>
                <a:cubicBezTo>
                  <a:pt x="9650961" y="6195548"/>
                  <a:pt x="9489565" y="6144876"/>
                  <a:pt x="9374294" y="6186309"/>
                </a:cubicBezTo>
                <a:cubicBezTo>
                  <a:pt x="9259023" y="6227742"/>
                  <a:pt x="8846333" y="6120464"/>
                  <a:pt x="8671222" y="6186309"/>
                </a:cubicBezTo>
                <a:cubicBezTo>
                  <a:pt x="8496111" y="6252154"/>
                  <a:pt x="8493945" y="6180468"/>
                  <a:pt x="8319686" y="6186309"/>
                </a:cubicBezTo>
                <a:cubicBezTo>
                  <a:pt x="8145427" y="6192150"/>
                  <a:pt x="8154294" y="6184944"/>
                  <a:pt x="8085328" y="6186309"/>
                </a:cubicBezTo>
                <a:cubicBezTo>
                  <a:pt x="8016362" y="6187674"/>
                  <a:pt x="7890909" y="6155799"/>
                  <a:pt x="7733792" y="6186309"/>
                </a:cubicBezTo>
                <a:cubicBezTo>
                  <a:pt x="7576675" y="6216819"/>
                  <a:pt x="7479820" y="6147925"/>
                  <a:pt x="7265078" y="6186309"/>
                </a:cubicBezTo>
                <a:cubicBezTo>
                  <a:pt x="7050336" y="6224693"/>
                  <a:pt x="6921259" y="6168117"/>
                  <a:pt x="6679184" y="6186309"/>
                </a:cubicBezTo>
                <a:cubicBezTo>
                  <a:pt x="6437109" y="6204501"/>
                  <a:pt x="6466718" y="6150315"/>
                  <a:pt x="6327648" y="6186309"/>
                </a:cubicBezTo>
                <a:cubicBezTo>
                  <a:pt x="6188578" y="6222303"/>
                  <a:pt x="5897387" y="6091322"/>
                  <a:pt x="5507397" y="6186309"/>
                </a:cubicBezTo>
                <a:cubicBezTo>
                  <a:pt x="5117407" y="6281296"/>
                  <a:pt x="5091846" y="6151220"/>
                  <a:pt x="4921504" y="6186309"/>
                </a:cubicBezTo>
                <a:cubicBezTo>
                  <a:pt x="4751162" y="6221398"/>
                  <a:pt x="4370910" y="6161196"/>
                  <a:pt x="4101253" y="6186309"/>
                </a:cubicBezTo>
                <a:cubicBezTo>
                  <a:pt x="3831596" y="6211422"/>
                  <a:pt x="3616375" y="6106848"/>
                  <a:pt x="3398181" y="6186309"/>
                </a:cubicBezTo>
                <a:cubicBezTo>
                  <a:pt x="3179987" y="6265770"/>
                  <a:pt x="3048610" y="6133260"/>
                  <a:pt x="2929467" y="6186309"/>
                </a:cubicBezTo>
                <a:cubicBezTo>
                  <a:pt x="2810324" y="6239358"/>
                  <a:pt x="2569097" y="6170588"/>
                  <a:pt x="2226395" y="6186309"/>
                </a:cubicBezTo>
                <a:cubicBezTo>
                  <a:pt x="1883693" y="6202030"/>
                  <a:pt x="2046886" y="6152379"/>
                  <a:pt x="1874859" y="6186309"/>
                </a:cubicBezTo>
                <a:cubicBezTo>
                  <a:pt x="1702832" y="6220239"/>
                  <a:pt x="1484737" y="6166661"/>
                  <a:pt x="1288965" y="6186309"/>
                </a:cubicBezTo>
                <a:cubicBezTo>
                  <a:pt x="1093193" y="6205957"/>
                  <a:pt x="1134414" y="6167914"/>
                  <a:pt x="1054608" y="6186309"/>
                </a:cubicBezTo>
                <a:cubicBezTo>
                  <a:pt x="974802" y="6204704"/>
                  <a:pt x="393979" y="6176532"/>
                  <a:pt x="0" y="6186309"/>
                </a:cubicBezTo>
                <a:cubicBezTo>
                  <a:pt x="-48756" y="5960076"/>
                  <a:pt x="38502" y="5855544"/>
                  <a:pt x="0" y="5623917"/>
                </a:cubicBezTo>
                <a:cubicBezTo>
                  <a:pt x="-38502" y="5392290"/>
                  <a:pt x="3088" y="5266267"/>
                  <a:pt x="0" y="4999662"/>
                </a:cubicBezTo>
                <a:cubicBezTo>
                  <a:pt x="-3088" y="4733058"/>
                  <a:pt x="57263" y="4675008"/>
                  <a:pt x="0" y="4375408"/>
                </a:cubicBezTo>
                <a:cubicBezTo>
                  <a:pt x="-57263" y="4075808"/>
                  <a:pt x="44029" y="4060726"/>
                  <a:pt x="0" y="3936742"/>
                </a:cubicBezTo>
                <a:cubicBezTo>
                  <a:pt x="-44029" y="3812758"/>
                  <a:pt x="41757" y="3435164"/>
                  <a:pt x="0" y="3250624"/>
                </a:cubicBezTo>
                <a:cubicBezTo>
                  <a:pt x="-41757" y="3066084"/>
                  <a:pt x="2667" y="2876732"/>
                  <a:pt x="0" y="2688232"/>
                </a:cubicBezTo>
                <a:cubicBezTo>
                  <a:pt x="-2667" y="2499732"/>
                  <a:pt x="17299" y="2446505"/>
                  <a:pt x="0" y="2311430"/>
                </a:cubicBezTo>
                <a:cubicBezTo>
                  <a:pt x="-17299" y="2176355"/>
                  <a:pt x="5071" y="1904104"/>
                  <a:pt x="0" y="1749038"/>
                </a:cubicBezTo>
                <a:cubicBezTo>
                  <a:pt x="-5071" y="1593972"/>
                  <a:pt x="54670" y="1403472"/>
                  <a:pt x="0" y="1248510"/>
                </a:cubicBezTo>
                <a:cubicBezTo>
                  <a:pt x="-54670" y="1093548"/>
                  <a:pt x="25463" y="882622"/>
                  <a:pt x="0" y="747981"/>
                </a:cubicBezTo>
                <a:cubicBezTo>
                  <a:pt x="-25463" y="613340"/>
                  <a:pt x="25546" y="164116"/>
                  <a:pt x="0" y="0"/>
                </a:cubicBezTo>
                <a:close/>
              </a:path>
            </a:pathLst>
          </a:custGeom>
          <a:noFill/>
          <a:ln w="28575">
            <a:solidFill>
              <a:schemeClr val="tx1"/>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txBody>
          <a:bodyPr wrap="square" rtlCol="0">
            <a:spAutoFit/>
          </a:bodyPr>
          <a:lstStyle/>
          <a:p>
            <a:endParaRPr lang="en-US" dirty="0"/>
          </a:p>
          <a:p>
            <a:endParaRPr lang="en-US" dirty="0"/>
          </a:p>
        </p:txBody>
      </p:sp>
      <p:sp>
        <p:nvSpPr>
          <p:cNvPr id="32" name="TextBox 31">
            <a:extLst>
              <a:ext uri="{FF2B5EF4-FFF2-40B4-BE49-F238E27FC236}">
                <a16:creationId xmlns:a16="http://schemas.microsoft.com/office/drawing/2014/main" id="{52E017E0-E2DC-5046-9547-F6FE752A166B}"/>
              </a:ext>
            </a:extLst>
          </p:cNvPr>
          <p:cNvSpPr txBox="1"/>
          <p:nvPr/>
        </p:nvSpPr>
        <p:spPr>
          <a:xfrm>
            <a:off x="9077192" y="2982234"/>
            <a:ext cx="1461281" cy="646331"/>
          </a:xfrm>
          <a:custGeom>
            <a:avLst/>
            <a:gdLst>
              <a:gd name="connsiteX0" fmla="*/ 0 w 11717867"/>
              <a:gd name="connsiteY0" fmla="*/ 0 h 6186309"/>
              <a:gd name="connsiteX1" fmla="*/ 468715 w 11717867"/>
              <a:gd name="connsiteY1" fmla="*/ 0 h 6186309"/>
              <a:gd name="connsiteX2" fmla="*/ 1171787 w 11717867"/>
              <a:gd name="connsiteY2" fmla="*/ 0 h 6186309"/>
              <a:gd name="connsiteX3" fmla="*/ 1640501 w 11717867"/>
              <a:gd name="connsiteY3" fmla="*/ 0 h 6186309"/>
              <a:gd name="connsiteX4" fmla="*/ 1874859 w 11717867"/>
              <a:gd name="connsiteY4" fmla="*/ 0 h 6186309"/>
              <a:gd name="connsiteX5" fmla="*/ 2343573 w 11717867"/>
              <a:gd name="connsiteY5" fmla="*/ 0 h 6186309"/>
              <a:gd name="connsiteX6" fmla="*/ 3046645 w 11717867"/>
              <a:gd name="connsiteY6" fmla="*/ 0 h 6186309"/>
              <a:gd name="connsiteX7" fmla="*/ 3866896 w 11717867"/>
              <a:gd name="connsiteY7" fmla="*/ 0 h 6186309"/>
              <a:gd name="connsiteX8" fmla="*/ 4101253 w 11717867"/>
              <a:gd name="connsiteY8" fmla="*/ 0 h 6186309"/>
              <a:gd name="connsiteX9" fmla="*/ 4335611 w 11717867"/>
              <a:gd name="connsiteY9" fmla="*/ 0 h 6186309"/>
              <a:gd name="connsiteX10" fmla="*/ 5155861 w 11717867"/>
              <a:gd name="connsiteY10" fmla="*/ 0 h 6186309"/>
              <a:gd name="connsiteX11" fmla="*/ 5390219 w 11717867"/>
              <a:gd name="connsiteY11" fmla="*/ 0 h 6186309"/>
              <a:gd name="connsiteX12" fmla="*/ 5976112 w 11717867"/>
              <a:gd name="connsiteY12" fmla="*/ 0 h 6186309"/>
              <a:gd name="connsiteX13" fmla="*/ 6327648 w 11717867"/>
              <a:gd name="connsiteY13" fmla="*/ 0 h 6186309"/>
              <a:gd name="connsiteX14" fmla="*/ 6679184 w 11717867"/>
              <a:gd name="connsiteY14" fmla="*/ 0 h 6186309"/>
              <a:gd name="connsiteX15" fmla="*/ 7030720 w 11717867"/>
              <a:gd name="connsiteY15" fmla="*/ 0 h 6186309"/>
              <a:gd name="connsiteX16" fmla="*/ 7382256 w 11717867"/>
              <a:gd name="connsiteY16" fmla="*/ 0 h 6186309"/>
              <a:gd name="connsiteX17" fmla="*/ 7850971 w 11717867"/>
              <a:gd name="connsiteY17" fmla="*/ 0 h 6186309"/>
              <a:gd name="connsiteX18" fmla="*/ 8202507 w 11717867"/>
              <a:gd name="connsiteY18" fmla="*/ 0 h 6186309"/>
              <a:gd name="connsiteX19" fmla="*/ 8671222 w 11717867"/>
              <a:gd name="connsiteY19" fmla="*/ 0 h 6186309"/>
              <a:gd name="connsiteX20" fmla="*/ 9374294 w 11717867"/>
              <a:gd name="connsiteY20" fmla="*/ 0 h 6186309"/>
              <a:gd name="connsiteX21" fmla="*/ 9725830 w 11717867"/>
              <a:gd name="connsiteY21" fmla="*/ 0 h 6186309"/>
              <a:gd name="connsiteX22" fmla="*/ 9960187 w 11717867"/>
              <a:gd name="connsiteY22" fmla="*/ 0 h 6186309"/>
              <a:gd name="connsiteX23" fmla="*/ 10780438 w 11717867"/>
              <a:gd name="connsiteY23" fmla="*/ 0 h 6186309"/>
              <a:gd name="connsiteX24" fmla="*/ 11014795 w 11717867"/>
              <a:gd name="connsiteY24" fmla="*/ 0 h 6186309"/>
              <a:gd name="connsiteX25" fmla="*/ 11717867 w 11717867"/>
              <a:gd name="connsiteY25" fmla="*/ 0 h 6186309"/>
              <a:gd name="connsiteX26" fmla="*/ 11717867 w 11717867"/>
              <a:gd name="connsiteY26" fmla="*/ 376802 h 6186309"/>
              <a:gd name="connsiteX27" fmla="*/ 11717867 w 11717867"/>
              <a:gd name="connsiteY27" fmla="*/ 939194 h 6186309"/>
              <a:gd name="connsiteX28" fmla="*/ 11717867 w 11717867"/>
              <a:gd name="connsiteY28" fmla="*/ 1563449 h 6186309"/>
              <a:gd name="connsiteX29" fmla="*/ 11717867 w 11717867"/>
              <a:gd name="connsiteY29" fmla="*/ 2063978 h 6186309"/>
              <a:gd name="connsiteX30" fmla="*/ 11717867 w 11717867"/>
              <a:gd name="connsiteY30" fmla="*/ 2502643 h 6186309"/>
              <a:gd name="connsiteX31" fmla="*/ 11717867 w 11717867"/>
              <a:gd name="connsiteY31" fmla="*/ 2941309 h 6186309"/>
              <a:gd name="connsiteX32" fmla="*/ 11717867 w 11717867"/>
              <a:gd name="connsiteY32" fmla="*/ 3565564 h 6186309"/>
              <a:gd name="connsiteX33" fmla="*/ 11717867 w 11717867"/>
              <a:gd name="connsiteY33" fmla="*/ 3942366 h 6186309"/>
              <a:gd name="connsiteX34" fmla="*/ 11717867 w 11717867"/>
              <a:gd name="connsiteY34" fmla="*/ 4442895 h 6186309"/>
              <a:gd name="connsiteX35" fmla="*/ 11717867 w 11717867"/>
              <a:gd name="connsiteY35" fmla="*/ 5005286 h 6186309"/>
              <a:gd name="connsiteX36" fmla="*/ 11717867 w 11717867"/>
              <a:gd name="connsiteY36" fmla="*/ 5443952 h 6186309"/>
              <a:gd name="connsiteX37" fmla="*/ 11717867 w 11717867"/>
              <a:gd name="connsiteY37" fmla="*/ 6186309 h 6186309"/>
              <a:gd name="connsiteX38" fmla="*/ 11483510 w 11717867"/>
              <a:gd name="connsiteY38" fmla="*/ 6186309 h 6186309"/>
              <a:gd name="connsiteX39" fmla="*/ 11249152 w 11717867"/>
              <a:gd name="connsiteY39" fmla="*/ 6186309 h 6186309"/>
              <a:gd name="connsiteX40" fmla="*/ 10428902 w 11717867"/>
              <a:gd name="connsiteY40" fmla="*/ 6186309 h 6186309"/>
              <a:gd name="connsiteX41" fmla="*/ 9960187 w 11717867"/>
              <a:gd name="connsiteY41" fmla="*/ 6186309 h 6186309"/>
              <a:gd name="connsiteX42" fmla="*/ 9139936 w 11717867"/>
              <a:gd name="connsiteY42" fmla="*/ 6186309 h 6186309"/>
              <a:gd name="connsiteX43" fmla="*/ 8554043 w 11717867"/>
              <a:gd name="connsiteY43" fmla="*/ 6186309 h 6186309"/>
              <a:gd name="connsiteX44" fmla="*/ 8319686 w 11717867"/>
              <a:gd name="connsiteY44" fmla="*/ 6186309 h 6186309"/>
              <a:gd name="connsiteX45" fmla="*/ 7968150 w 11717867"/>
              <a:gd name="connsiteY45" fmla="*/ 6186309 h 6186309"/>
              <a:gd name="connsiteX46" fmla="*/ 7499435 w 11717867"/>
              <a:gd name="connsiteY46" fmla="*/ 6186309 h 6186309"/>
              <a:gd name="connsiteX47" fmla="*/ 6796363 w 11717867"/>
              <a:gd name="connsiteY47" fmla="*/ 6186309 h 6186309"/>
              <a:gd name="connsiteX48" fmla="*/ 6093291 w 11717867"/>
              <a:gd name="connsiteY48" fmla="*/ 6186309 h 6186309"/>
              <a:gd name="connsiteX49" fmla="*/ 5507397 w 11717867"/>
              <a:gd name="connsiteY49" fmla="*/ 6186309 h 6186309"/>
              <a:gd name="connsiteX50" fmla="*/ 5038683 w 11717867"/>
              <a:gd name="connsiteY50" fmla="*/ 6186309 h 6186309"/>
              <a:gd name="connsiteX51" fmla="*/ 4218432 w 11717867"/>
              <a:gd name="connsiteY51" fmla="*/ 6186309 h 6186309"/>
              <a:gd name="connsiteX52" fmla="*/ 3632539 w 11717867"/>
              <a:gd name="connsiteY52" fmla="*/ 6186309 h 6186309"/>
              <a:gd name="connsiteX53" fmla="*/ 3281003 w 11717867"/>
              <a:gd name="connsiteY53" fmla="*/ 6186309 h 6186309"/>
              <a:gd name="connsiteX54" fmla="*/ 2929467 w 11717867"/>
              <a:gd name="connsiteY54" fmla="*/ 6186309 h 6186309"/>
              <a:gd name="connsiteX55" fmla="*/ 2695109 w 11717867"/>
              <a:gd name="connsiteY55" fmla="*/ 6186309 h 6186309"/>
              <a:gd name="connsiteX56" fmla="*/ 2109216 w 11717867"/>
              <a:gd name="connsiteY56" fmla="*/ 6186309 h 6186309"/>
              <a:gd name="connsiteX57" fmla="*/ 1757680 w 11717867"/>
              <a:gd name="connsiteY57" fmla="*/ 6186309 h 6186309"/>
              <a:gd name="connsiteX58" fmla="*/ 937429 w 11717867"/>
              <a:gd name="connsiteY58" fmla="*/ 6186309 h 6186309"/>
              <a:gd name="connsiteX59" fmla="*/ 0 w 11717867"/>
              <a:gd name="connsiteY59" fmla="*/ 6186309 h 6186309"/>
              <a:gd name="connsiteX60" fmla="*/ 0 w 11717867"/>
              <a:gd name="connsiteY60" fmla="*/ 5685780 h 6186309"/>
              <a:gd name="connsiteX61" fmla="*/ 0 w 11717867"/>
              <a:gd name="connsiteY61" fmla="*/ 5061526 h 6186309"/>
              <a:gd name="connsiteX62" fmla="*/ 0 w 11717867"/>
              <a:gd name="connsiteY62" fmla="*/ 4684723 h 6186309"/>
              <a:gd name="connsiteX63" fmla="*/ 0 w 11717867"/>
              <a:gd name="connsiteY63" fmla="*/ 4246058 h 6186309"/>
              <a:gd name="connsiteX64" fmla="*/ 0 w 11717867"/>
              <a:gd name="connsiteY64" fmla="*/ 3621803 h 6186309"/>
              <a:gd name="connsiteX65" fmla="*/ 0 w 11717867"/>
              <a:gd name="connsiteY65" fmla="*/ 2935685 h 6186309"/>
              <a:gd name="connsiteX66" fmla="*/ 0 w 11717867"/>
              <a:gd name="connsiteY66" fmla="*/ 2249567 h 6186309"/>
              <a:gd name="connsiteX67" fmla="*/ 0 w 11717867"/>
              <a:gd name="connsiteY67" fmla="*/ 1687175 h 6186309"/>
              <a:gd name="connsiteX68" fmla="*/ 0 w 11717867"/>
              <a:gd name="connsiteY68" fmla="*/ 1186647 h 6186309"/>
              <a:gd name="connsiteX69" fmla="*/ 0 w 11717867"/>
              <a:gd name="connsiteY69" fmla="*/ 624255 h 6186309"/>
              <a:gd name="connsiteX70" fmla="*/ 0 w 11717867"/>
              <a:gd name="connsiteY70" fmla="*/ 0 h 6186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11717867" h="6186309" fill="none" extrusionOk="0">
                <a:moveTo>
                  <a:pt x="0" y="0"/>
                </a:moveTo>
                <a:cubicBezTo>
                  <a:pt x="100632" y="-52013"/>
                  <a:pt x="323942" y="38274"/>
                  <a:pt x="468715" y="0"/>
                </a:cubicBezTo>
                <a:cubicBezTo>
                  <a:pt x="613488" y="-38274"/>
                  <a:pt x="908838" y="16014"/>
                  <a:pt x="1171787" y="0"/>
                </a:cubicBezTo>
                <a:cubicBezTo>
                  <a:pt x="1434736" y="-16014"/>
                  <a:pt x="1433733" y="5100"/>
                  <a:pt x="1640501" y="0"/>
                </a:cubicBezTo>
                <a:cubicBezTo>
                  <a:pt x="1847269" y="-5100"/>
                  <a:pt x="1788165" y="20431"/>
                  <a:pt x="1874859" y="0"/>
                </a:cubicBezTo>
                <a:cubicBezTo>
                  <a:pt x="1961553" y="-20431"/>
                  <a:pt x="2235414" y="4650"/>
                  <a:pt x="2343573" y="0"/>
                </a:cubicBezTo>
                <a:cubicBezTo>
                  <a:pt x="2451732" y="-4650"/>
                  <a:pt x="2695912" y="45725"/>
                  <a:pt x="3046645" y="0"/>
                </a:cubicBezTo>
                <a:cubicBezTo>
                  <a:pt x="3397378" y="-45725"/>
                  <a:pt x="3634047" y="2107"/>
                  <a:pt x="3866896" y="0"/>
                </a:cubicBezTo>
                <a:cubicBezTo>
                  <a:pt x="4099745" y="-2107"/>
                  <a:pt x="4000423" y="4928"/>
                  <a:pt x="4101253" y="0"/>
                </a:cubicBezTo>
                <a:cubicBezTo>
                  <a:pt x="4202083" y="-4928"/>
                  <a:pt x="4276206" y="23158"/>
                  <a:pt x="4335611" y="0"/>
                </a:cubicBezTo>
                <a:cubicBezTo>
                  <a:pt x="4395016" y="-23158"/>
                  <a:pt x="4940005" y="13697"/>
                  <a:pt x="5155861" y="0"/>
                </a:cubicBezTo>
                <a:cubicBezTo>
                  <a:pt x="5371717" y="-13697"/>
                  <a:pt x="5315193" y="27135"/>
                  <a:pt x="5390219" y="0"/>
                </a:cubicBezTo>
                <a:cubicBezTo>
                  <a:pt x="5465245" y="-27135"/>
                  <a:pt x="5707139" y="66631"/>
                  <a:pt x="5976112" y="0"/>
                </a:cubicBezTo>
                <a:cubicBezTo>
                  <a:pt x="6245085" y="-66631"/>
                  <a:pt x="6164351" y="17343"/>
                  <a:pt x="6327648" y="0"/>
                </a:cubicBezTo>
                <a:cubicBezTo>
                  <a:pt x="6490945" y="-17343"/>
                  <a:pt x="6558954" y="22099"/>
                  <a:pt x="6679184" y="0"/>
                </a:cubicBezTo>
                <a:cubicBezTo>
                  <a:pt x="6799414" y="-22099"/>
                  <a:pt x="6930156" y="28033"/>
                  <a:pt x="7030720" y="0"/>
                </a:cubicBezTo>
                <a:cubicBezTo>
                  <a:pt x="7131284" y="-28033"/>
                  <a:pt x="7259178" y="27106"/>
                  <a:pt x="7382256" y="0"/>
                </a:cubicBezTo>
                <a:cubicBezTo>
                  <a:pt x="7505334" y="-27106"/>
                  <a:pt x="7674942" y="1979"/>
                  <a:pt x="7850971" y="0"/>
                </a:cubicBezTo>
                <a:cubicBezTo>
                  <a:pt x="8027001" y="-1979"/>
                  <a:pt x="8066014" y="10642"/>
                  <a:pt x="8202507" y="0"/>
                </a:cubicBezTo>
                <a:cubicBezTo>
                  <a:pt x="8339000" y="-10642"/>
                  <a:pt x="8468036" y="26395"/>
                  <a:pt x="8671222" y="0"/>
                </a:cubicBezTo>
                <a:cubicBezTo>
                  <a:pt x="8874408" y="-26395"/>
                  <a:pt x="9228838" y="19617"/>
                  <a:pt x="9374294" y="0"/>
                </a:cubicBezTo>
                <a:cubicBezTo>
                  <a:pt x="9519750" y="-19617"/>
                  <a:pt x="9630359" y="8862"/>
                  <a:pt x="9725830" y="0"/>
                </a:cubicBezTo>
                <a:cubicBezTo>
                  <a:pt x="9821301" y="-8862"/>
                  <a:pt x="9886090" y="11556"/>
                  <a:pt x="9960187" y="0"/>
                </a:cubicBezTo>
                <a:cubicBezTo>
                  <a:pt x="10034284" y="-11556"/>
                  <a:pt x="10414133" y="36977"/>
                  <a:pt x="10780438" y="0"/>
                </a:cubicBezTo>
                <a:cubicBezTo>
                  <a:pt x="11146743" y="-36977"/>
                  <a:pt x="10952554" y="4149"/>
                  <a:pt x="11014795" y="0"/>
                </a:cubicBezTo>
                <a:cubicBezTo>
                  <a:pt x="11077036" y="-4149"/>
                  <a:pt x="11558968" y="17296"/>
                  <a:pt x="11717867" y="0"/>
                </a:cubicBezTo>
                <a:cubicBezTo>
                  <a:pt x="11731231" y="161855"/>
                  <a:pt x="11715819" y="275617"/>
                  <a:pt x="11717867" y="376802"/>
                </a:cubicBezTo>
                <a:cubicBezTo>
                  <a:pt x="11719915" y="477987"/>
                  <a:pt x="11658700" y="794284"/>
                  <a:pt x="11717867" y="939194"/>
                </a:cubicBezTo>
                <a:cubicBezTo>
                  <a:pt x="11777034" y="1084104"/>
                  <a:pt x="11653704" y="1271348"/>
                  <a:pt x="11717867" y="1563449"/>
                </a:cubicBezTo>
                <a:cubicBezTo>
                  <a:pt x="11782030" y="1855551"/>
                  <a:pt x="11708135" y="1912194"/>
                  <a:pt x="11717867" y="2063978"/>
                </a:cubicBezTo>
                <a:cubicBezTo>
                  <a:pt x="11727599" y="2215762"/>
                  <a:pt x="11717220" y="2401775"/>
                  <a:pt x="11717867" y="2502643"/>
                </a:cubicBezTo>
                <a:cubicBezTo>
                  <a:pt x="11718514" y="2603512"/>
                  <a:pt x="11671316" y="2786468"/>
                  <a:pt x="11717867" y="2941309"/>
                </a:cubicBezTo>
                <a:cubicBezTo>
                  <a:pt x="11764418" y="3096150"/>
                  <a:pt x="11700662" y="3426010"/>
                  <a:pt x="11717867" y="3565564"/>
                </a:cubicBezTo>
                <a:cubicBezTo>
                  <a:pt x="11735072" y="3705118"/>
                  <a:pt x="11698864" y="3813525"/>
                  <a:pt x="11717867" y="3942366"/>
                </a:cubicBezTo>
                <a:cubicBezTo>
                  <a:pt x="11736870" y="4071207"/>
                  <a:pt x="11685752" y="4220935"/>
                  <a:pt x="11717867" y="4442895"/>
                </a:cubicBezTo>
                <a:cubicBezTo>
                  <a:pt x="11749982" y="4664855"/>
                  <a:pt x="11671637" y="4830976"/>
                  <a:pt x="11717867" y="5005286"/>
                </a:cubicBezTo>
                <a:cubicBezTo>
                  <a:pt x="11764097" y="5179596"/>
                  <a:pt x="11694447" y="5338664"/>
                  <a:pt x="11717867" y="5443952"/>
                </a:cubicBezTo>
                <a:cubicBezTo>
                  <a:pt x="11741287" y="5549240"/>
                  <a:pt x="11660601" y="5976704"/>
                  <a:pt x="11717867" y="6186309"/>
                </a:cubicBezTo>
                <a:cubicBezTo>
                  <a:pt x="11603021" y="6202034"/>
                  <a:pt x="11583745" y="6183075"/>
                  <a:pt x="11483510" y="6186309"/>
                </a:cubicBezTo>
                <a:cubicBezTo>
                  <a:pt x="11383275" y="6189543"/>
                  <a:pt x="11310392" y="6181642"/>
                  <a:pt x="11249152" y="6186309"/>
                </a:cubicBezTo>
                <a:cubicBezTo>
                  <a:pt x="11187912" y="6190976"/>
                  <a:pt x="10692336" y="6122196"/>
                  <a:pt x="10428902" y="6186309"/>
                </a:cubicBezTo>
                <a:cubicBezTo>
                  <a:pt x="10165468" y="6250422"/>
                  <a:pt x="10085395" y="6149338"/>
                  <a:pt x="9960187" y="6186309"/>
                </a:cubicBezTo>
                <a:cubicBezTo>
                  <a:pt x="9834979" y="6223280"/>
                  <a:pt x="9524931" y="6123038"/>
                  <a:pt x="9139936" y="6186309"/>
                </a:cubicBezTo>
                <a:cubicBezTo>
                  <a:pt x="8754941" y="6249580"/>
                  <a:pt x="8698923" y="6118075"/>
                  <a:pt x="8554043" y="6186309"/>
                </a:cubicBezTo>
                <a:cubicBezTo>
                  <a:pt x="8409163" y="6254543"/>
                  <a:pt x="8421981" y="6177968"/>
                  <a:pt x="8319686" y="6186309"/>
                </a:cubicBezTo>
                <a:cubicBezTo>
                  <a:pt x="8217391" y="6194650"/>
                  <a:pt x="8126173" y="6176422"/>
                  <a:pt x="7968150" y="6186309"/>
                </a:cubicBezTo>
                <a:cubicBezTo>
                  <a:pt x="7810127" y="6196196"/>
                  <a:pt x="7696204" y="6159318"/>
                  <a:pt x="7499435" y="6186309"/>
                </a:cubicBezTo>
                <a:cubicBezTo>
                  <a:pt x="7302667" y="6213300"/>
                  <a:pt x="7135065" y="6143195"/>
                  <a:pt x="6796363" y="6186309"/>
                </a:cubicBezTo>
                <a:cubicBezTo>
                  <a:pt x="6457661" y="6229423"/>
                  <a:pt x="6346060" y="6146933"/>
                  <a:pt x="6093291" y="6186309"/>
                </a:cubicBezTo>
                <a:cubicBezTo>
                  <a:pt x="5840522" y="6225685"/>
                  <a:pt x="5684602" y="6153721"/>
                  <a:pt x="5507397" y="6186309"/>
                </a:cubicBezTo>
                <a:cubicBezTo>
                  <a:pt x="5330192" y="6218897"/>
                  <a:pt x="5155158" y="6180209"/>
                  <a:pt x="5038683" y="6186309"/>
                </a:cubicBezTo>
                <a:cubicBezTo>
                  <a:pt x="4922208" y="6192409"/>
                  <a:pt x="4508549" y="6175966"/>
                  <a:pt x="4218432" y="6186309"/>
                </a:cubicBezTo>
                <a:cubicBezTo>
                  <a:pt x="3928315" y="6196652"/>
                  <a:pt x="3914672" y="6122446"/>
                  <a:pt x="3632539" y="6186309"/>
                </a:cubicBezTo>
                <a:cubicBezTo>
                  <a:pt x="3350406" y="6250172"/>
                  <a:pt x="3366395" y="6147070"/>
                  <a:pt x="3281003" y="6186309"/>
                </a:cubicBezTo>
                <a:cubicBezTo>
                  <a:pt x="3195611" y="6225548"/>
                  <a:pt x="3037940" y="6174849"/>
                  <a:pt x="2929467" y="6186309"/>
                </a:cubicBezTo>
                <a:cubicBezTo>
                  <a:pt x="2820994" y="6197769"/>
                  <a:pt x="2754173" y="6182344"/>
                  <a:pt x="2695109" y="6186309"/>
                </a:cubicBezTo>
                <a:cubicBezTo>
                  <a:pt x="2636045" y="6190274"/>
                  <a:pt x="2252048" y="6140696"/>
                  <a:pt x="2109216" y="6186309"/>
                </a:cubicBezTo>
                <a:cubicBezTo>
                  <a:pt x="1966384" y="6231922"/>
                  <a:pt x="1886401" y="6161546"/>
                  <a:pt x="1757680" y="6186309"/>
                </a:cubicBezTo>
                <a:cubicBezTo>
                  <a:pt x="1628959" y="6211072"/>
                  <a:pt x="1221134" y="6153880"/>
                  <a:pt x="937429" y="6186309"/>
                </a:cubicBezTo>
                <a:cubicBezTo>
                  <a:pt x="653724" y="6218738"/>
                  <a:pt x="376095" y="6079604"/>
                  <a:pt x="0" y="6186309"/>
                </a:cubicBezTo>
                <a:cubicBezTo>
                  <a:pt x="-50200" y="6058963"/>
                  <a:pt x="41075" y="5865151"/>
                  <a:pt x="0" y="5685780"/>
                </a:cubicBezTo>
                <a:cubicBezTo>
                  <a:pt x="-41075" y="5506409"/>
                  <a:pt x="35684" y="5254538"/>
                  <a:pt x="0" y="5061526"/>
                </a:cubicBezTo>
                <a:cubicBezTo>
                  <a:pt x="-35684" y="4868514"/>
                  <a:pt x="43823" y="4781733"/>
                  <a:pt x="0" y="4684723"/>
                </a:cubicBezTo>
                <a:cubicBezTo>
                  <a:pt x="-43823" y="4587713"/>
                  <a:pt x="11333" y="4444942"/>
                  <a:pt x="0" y="4246058"/>
                </a:cubicBezTo>
                <a:cubicBezTo>
                  <a:pt x="-11333" y="4047174"/>
                  <a:pt x="62712" y="3875224"/>
                  <a:pt x="0" y="3621803"/>
                </a:cubicBezTo>
                <a:cubicBezTo>
                  <a:pt x="-62712" y="3368383"/>
                  <a:pt x="70958" y="3278416"/>
                  <a:pt x="0" y="2935685"/>
                </a:cubicBezTo>
                <a:cubicBezTo>
                  <a:pt x="-70958" y="2592954"/>
                  <a:pt x="60493" y="2498218"/>
                  <a:pt x="0" y="2249567"/>
                </a:cubicBezTo>
                <a:cubicBezTo>
                  <a:pt x="-60493" y="2000916"/>
                  <a:pt x="46048" y="1934838"/>
                  <a:pt x="0" y="1687175"/>
                </a:cubicBezTo>
                <a:cubicBezTo>
                  <a:pt x="-46048" y="1439512"/>
                  <a:pt x="41422" y="1416711"/>
                  <a:pt x="0" y="1186647"/>
                </a:cubicBezTo>
                <a:cubicBezTo>
                  <a:pt x="-41422" y="956583"/>
                  <a:pt x="49791" y="836445"/>
                  <a:pt x="0" y="624255"/>
                </a:cubicBezTo>
                <a:cubicBezTo>
                  <a:pt x="-49791" y="412065"/>
                  <a:pt x="59959" y="237809"/>
                  <a:pt x="0" y="0"/>
                </a:cubicBezTo>
                <a:close/>
              </a:path>
              <a:path w="11717867" h="6186309" stroke="0" extrusionOk="0">
                <a:moveTo>
                  <a:pt x="0" y="0"/>
                </a:moveTo>
                <a:cubicBezTo>
                  <a:pt x="161057" y="-1632"/>
                  <a:pt x="236580" y="35146"/>
                  <a:pt x="468715" y="0"/>
                </a:cubicBezTo>
                <a:cubicBezTo>
                  <a:pt x="700850" y="-35146"/>
                  <a:pt x="602876" y="19500"/>
                  <a:pt x="703072" y="0"/>
                </a:cubicBezTo>
                <a:cubicBezTo>
                  <a:pt x="803268" y="-19500"/>
                  <a:pt x="1234012" y="7152"/>
                  <a:pt x="1523323" y="0"/>
                </a:cubicBezTo>
                <a:cubicBezTo>
                  <a:pt x="1812634" y="-7152"/>
                  <a:pt x="1759489" y="3134"/>
                  <a:pt x="1992037" y="0"/>
                </a:cubicBezTo>
                <a:cubicBezTo>
                  <a:pt x="2224585" y="-3134"/>
                  <a:pt x="2313538" y="27389"/>
                  <a:pt x="2460752" y="0"/>
                </a:cubicBezTo>
                <a:cubicBezTo>
                  <a:pt x="2607966" y="-27389"/>
                  <a:pt x="3000425" y="46562"/>
                  <a:pt x="3281003" y="0"/>
                </a:cubicBezTo>
                <a:cubicBezTo>
                  <a:pt x="3561581" y="-46562"/>
                  <a:pt x="3495268" y="9372"/>
                  <a:pt x="3632539" y="0"/>
                </a:cubicBezTo>
                <a:cubicBezTo>
                  <a:pt x="3769810" y="-9372"/>
                  <a:pt x="4114865" y="71691"/>
                  <a:pt x="4452789" y="0"/>
                </a:cubicBezTo>
                <a:cubicBezTo>
                  <a:pt x="4790713" y="-71691"/>
                  <a:pt x="4884560" y="48689"/>
                  <a:pt x="5273040" y="0"/>
                </a:cubicBezTo>
                <a:cubicBezTo>
                  <a:pt x="5661520" y="-48689"/>
                  <a:pt x="5589726" y="42024"/>
                  <a:pt x="5858934" y="0"/>
                </a:cubicBezTo>
                <a:cubicBezTo>
                  <a:pt x="6128142" y="-42024"/>
                  <a:pt x="6341650" y="27279"/>
                  <a:pt x="6679184" y="0"/>
                </a:cubicBezTo>
                <a:cubicBezTo>
                  <a:pt x="7016718" y="-27279"/>
                  <a:pt x="6960005" y="41792"/>
                  <a:pt x="7147899" y="0"/>
                </a:cubicBezTo>
                <a:cubicBezTo>
                  <a:pt x="7335794" y="-41792"/>
                  <a:pt x="7485501" y="14770"/>
                  <a:pt x="7616614" y="0"/>
                </a:cubicBezTo>
                <a:cubicBezTo>
                  <a:pt x="7747728" y="-14770"/>
                  <a:pt x="8005644" y="1652"/>
                  <a:pt x="8319686" y="0"/>
                </a:cubicBezTo>
                <a:cubicBezTo>
                  <a:pt x="8633728" y="-1652"/>
                  <a:pt x="8653126" y="44292"/>
                  <a:pt x="8788400" y="0"/>
                </a:cubicBezTo>
                <a:cubicBezTo>
                  <a:pt x="8923674" y="-44292"/>
                  <a:pt x="9438641" y="88511"/>
                  <a:pt x="9608651" y="0"/>
                </a:cubicBezTo>
                <a:cubicBezTo>
                  <a:pt x="9778661" y="-88511"/>
                  <a:pt x="10045189" y="90443"/>
                  <a:pt x="10428902" y="0"/>
                </a:cubicBezTo>
                <a:cubicBezTo>
                  <a:pt x="10812615" y="-90443"/>
                  <a:pt x="10770190" y="51743"/>
                  <a:pt x="11014795" y="0"/>
                </a:cubicBezTo>
                <a:cubicBezTo>
                  <a:pt x="11259400" y="-51743"/>
                  <a:pt x="11441118" y="23558"/>
                  <a:pt x="11717867" y="0"/>
                </a:cubicBezTo>
                <a:cubicBezTo>
                  <a:pt x="11719326" y="162948"/>
                  <a:pt x="11673291" y="283206"/>
                  <a:pt x="11717867" y="376802"/>
                </a:cubicBezTo>
                <a:cubicBezTo>
                  <a:pt x="11762443" y="470398"/>
                  <a:pt x="11691808" y="707353"/>
                  <a:pt x="11717867" y="815468"/>
                </a:cubicBezTo>
                <a:cubicBezTo>
                  <a:pt x="11743926" y="923583"/>
                  <a:pt x="11682904" y="1128631"/>
                  <a:pt x="11717867" y="1439723"/>
                </a:cubicBezTo>
                <a:cubicBezTo>
                  <a:pt x="11752830" y="1750815"/>
                  <a:pt x="11712226" y="1828310"/>
                  <a:pt x="11717867" y="1940251"/>
                </a:cubicBezTo>
                <a:cubicBezTo>
                  <a:pt x="11723508" y="2052192"/>
                  <a:pt x="11707791" y="2194095"/>
                  <a:pt x="11717867" y="2378917"/>
                </a:cubicBezTo>
                <a:cubicBezTo>
                  <a:pt x="11727943" y="2563739"/>
                  <a:pt x="11659197" y="2867029"/>
                  <a:pt x="11717867" y="3003172"/>
                </a:cubicBezTo>
                <a:cubicBezTo>
                  <a:pt x="11776537" y="3139316"/>
                  <a:pt x="11682353" y="3443332"/>
                  <a:pt x="11717867" y="3565564"/>
                </a:cubicBezTo>
                <a:cubicBezTo>
                  <a:pt x="11753381" y="3687796"/>
                  <a:pt x="11674888" y="4008649"/>
                  <a:pt x="11717867" y="4127955"/>
                </a:cubicBezTo>
                <a:cubicBezTo>
                  <a:pt x="11760846" y="4247261"/>
                  <a:pt x="11699538" y="4483296"/>
                  <a:pt x="11717867" y="4814073"/>
                </a:cubicBezTo>
                <a:cubicBezTo>
                  <a:pt x="11736196" y="5144850"/>
                  <a:pt x="11695553" y="5163895"/>
                  <a:pt x="11717867" y="5438328"/>
                </a:cubicBezTo>
                <a:cubicBezTo>
                  <a:pt x="11740181" y="5712762"/>
                  <a:pt x="11681028" y="5859084"/>
                  <a:pt x="11717867" y="6186309"/>
                </a:cubicBezTo>
                <a:cubicBezTo>
                  <a:pt x="11514185" y="6193045"/>
                  <a:pt x="11433724" y="6150719"/>
                  <a:pt x="11249152" y="6186309"/>
                </a:cubicBezTo>
                <a:cubicBezTo>
                  <a:pt x="11064581" y="6221899"/>
                  <a:pt x="11088007" y="6168227"/>
                  <a:pt x="11014795" y="6186309"/>
                </a:cubicBezTo>
                <a:cubicBezTo>
                  <a:pt x="10941583" y="6204391"/>
                  <a:pt x="10557479" y="6124180"/>
                  <a:pt x="10311723" y="6186309"/>
                </a:cubicBezTo>
                <a:cubicBezTo>
                  <a:pt x="10065967" y="6248438"/>
                  <a:pt x="10092554" y="6186020"/>
                  <a:pt x="9960187" y="6186309"/>
                </a:cubicBezTo>
                <a:cubicBezTo>
                  <a:pt x="9827820" y="6186598"/>
                  <a:pt x="9800699" y="6177070"/>
                  <a:pt x="9725830" y="6186309"/>
                </a:cubicBezTo>
                <a:cubicBezTo>
                  <a:pt x="9650961" y="6195548"/>
                  <a:pt x="9489565" y="6144876"/>
                  <a:pt x="9374294" y="6186309"/>
                </a:cubicBezTo>
                <a:cubicBezTo>
                  <a:pt x="9259023" y="6227742"/>
                  <a:pt x="8846333" y="6120464"/>
                  <a:pt x="8671222" y="6186309"/>
                </a:cubicBezTo>
                <a:cubicBezTo>
                  <a:pt x="8496111" y="6252154"/>
                  <a:pt x="8493945" y="6180468"/>
                  <a:pt x="8319686" y="6186309"/>
                </a:cubicBezTo>
                <a:cubicBezTo>
                  <a:pt x="8145427" y="6192150"/>
                  <a:pt x="8154294" y="6184944"/>
                  <a:pt x="8085328" y="6186309"/>
                </a:cubicBezTo>
                <a:cubicBezTo>
                  <a:pt x="8016362" y="6187674"/>
                  <a:pt x="7890909" y="6155799"/>
                  <a:pt x="7733792" y="6186309"/>
                </a:cubicBezTo>
                <a:cubicBezTo>
                  <a:pt x="7576675" y="6216819"/>
                  <a:pt x="7479820" y="6147925"/>
                  <a:pt x="7265078" y="6186309"/>
                </a:cubicBezTo>
                <a:cubicBezTo>
                  <a:pt x="7050336" y="6224693"/>
                  <a:pt x="6921259" y="6168117"/>
                  <a:pt x="6679184" y="6186309"/>
                </a:cubicBezTo>
                <a:cubicBezTo>
                  <a:pt x="6437109" y="6204501"/>
                  <a:pt x="6466718" y="6150315"/>
                  <a:pt x="6327648" y="6186309"/>
                </a:cubicBezTo>
                <a:cubicBezTo>
                  <a:pt x="6188578" y="6222303"/>
                  <a:pt x="5897387" y="6091322"/>
                  <a:pt x="5507397" y="6186309"/>
                </a:cubicBezTo>
                <a:cubicBezTo>
                  <a:pt x="5117407" y="6281296"/>
                  <a:pt x="5091846" y="6151220"/>
                  <a:pt x="4921504" y="6186309"/>
                </a:cubicBezTo>
                <a:cubicBezTo>
                  <a:pt x="4751162" y="6221398"/>
                  <a:pt x="4370910" y="6161196"/>
                  <a:pt x="4101253" y="6186309"/>
                </a:cubicBezTo>
                <a:cubicBezTo>
                  <a:pt x="3831596" y="6211422"/>
                  <a:pt x="3616375" y="6106848"/>
                  <a:pt x="3398181" y="6186309"/>
                </a:cubicBezTo>
                <a:cubicBezTo>
                  <a:pt x="3179987" y="6265770"/>
                  <a:pt x="3048610" y="6133260"/>
                  <a:pt x="2929467" y="6186309"/>
                </a:cubicBezTo>
                <a:cubicBezTo>
                  <a:pt x="2810324" y="6239358"/>
                  <a:pt x="2569097" y="6170588"/>
                  <a:pt x="2226395" y="6186309"/>
                </a:cubicBezTo>
                <a:cubicBezTo>
                  <a:pt x="1883693" y="6202030"/>
                  <a:pt x="2046886" y="6152379"/>
                  <a:pt x="1874859" y="6186309"/>
                </a:cubicBezTo>
                <a:cubicBezTo>
                  <a:pt x="1702832" y="6220239"/>
                  <a:pt x="1484737" y="6166661"/>
                  <a:pt x="1288965" y="6186309"/>
                </a:cubicBezTo>
                <a:cubicBezTo>
                  <a:pt x="1093193" y="6205957"/>
                  <a:pt x="1134414" y="6167914"/>
                  <a:pt x="1054608" y="6186309"/>
                </a:cubicBezTo>
                <a:cubicBezTo>
                  <a:pt x="974802" y="6204704"/>
                  <a:pt x="393979" y="6176532"/>
                  <a:pt x="0" y="6186309"/>
                </a:cubicBezTo>
                <a:cubicBezTo>
                  <a:pt x="-48756" y="5960076"/>
                  <a:pt x="38502" y="5855544"/>
                  <a:pt x="0" y="5623917"/>
                </a:cubicBezTo>
                <a:cubicBezTo>
                  <a:pt x="-38502" y="5392290"/>
                  <a:pt x="3088" y="5266267"/>
                  <a:pt x="0" y="4999662"/>
                </a:cubicBezTo>
                <a:cubicBezTo>
                  <a:pt x="-3088" y="4733058"/>
                  <a:pt x="57263" y="4675008"/>
                  <a:pt x="0" y="4375408"/>
                </a:cubicBezTo>
                <a:cubicBezTo>
                  <a:pt x="-57263" y="4075808"/>
                  <a:pt x="44029" y="4060726"/>
                  <a:pt x="0" y="3936742"/>
                </a:cubicBezTo>
                <a:cubicBezTo>
                  <a:pt x="-44029" y="3812758"/>
                  <a:pt x="41757" y="3435164"/>
                  <a:pt x="0" y="3250624"/>
                </a:cubicBezTo>
                <a:cubicBezTo>
                  <a:pt x="-41757" y="3066084"/>
                  <a:pt x="2667" y="2876732"/>
                  <a:pt x="0" y="2688232"/>
                </a:cubicBezTo>
                <a:cubicBezTo>
                  <a:pt x="-2667" y="2499732"/>
                  <a:pt x="17299" y="2446505"/>
                  <a:pt x="0" y="2311430"/>
                </a:cubicBezTo>
                <a:cubicBezTo>
                  <a:pt x="-17299" y="2176355"/>
                  <a:pt x="5071" y="1904104"/>
                  <a:pt x="0" y="1749038"/>
                </a:cubicBezTo>
                <a:cubicBezTo>
                  <a:pt x="-5071" y="1593972"/>
                  <a:pt x="54670" y="1403472"/>
                  <a:pt x="0" y="1248510"/>
                </a:cubicBezTo>
                <a:cubicBezTo>
                  <a:pt x="-54670" y="1093548"/>
                  <a:pt x="25463" y="882622"/>
                  <a:pt x="0" y="747981"/>
                </a:cubicBezTo>
                <a:cubicBezTo>
                  <a:pt x="-25463" y="613340"/>
                  <a:pt x="25546" y="164116"/>
                  <a:pt x="0" y="0"/>
                </a:cubicBezTo>
                <a:close/>
              </a:path>
            </a:pathLst>
          </a:custGeom>
          <a:noFill/>
          <a:ln w="28575">
            <a:solidFill>
              <a:schemeClr val="tx1"/>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txBody>
          <a:bodyPr wrap="square" rtlCol="0">
            <a:spAutoFit/>
          </a:bodyPr>
          <a:lstStyle/>
          <a:p>
            <a:endParaRPr lang="en-US" dirty="0"/>
          </a:p>
          <a:p>
            <a:endParaRPr lang="en-US" dirty="0"/>
          </a:p>
        </p:txBody>
      </p:sp>
      <p:sp>
        <p:nvSpPr>
          <p:cNvPr id="33" name="TextBox 32">
            <a:extLst>
              <a:ext uri="{FF2B5EF4-FFF2-40B4-BE49-F238E27FC236}">
                <a16:creationId xmlns:a16="http://schemas.microsoft.com/office/drawing/2014/main" id="{52E017E0-E2DC-5046-9547-F6FE752A166B}"/>
              </a:ext>
            </a:extLst>
          </p:cNvPr>
          <p:cNvSpPr txBox="1"/>
          <p:nvPr/>
        </p:nvSpPr>
        <p:spPr>
          <a:xfrm>
            <a:off x="7293144" y="4624449"/>
            <a:ext cx="1461281" cy="646331"/>
          </a:xfrm>
          <a:custGeom>
            <a:avLst/>
            <a:gdLst>
              <a:gd name="connsiteX0" fmla="*/ 0 w 11717867"/>
              <a:gd name="connsiteY0" fmla="*/ 0 h 6186309"/>
              <a:gd name="connsiteX1" fmla="*/ 468715 w 11717867"/>
              <a:gd name="connsiteY1" fmla="*/ 0 h 6186309"/>
              <a:gd name="connsiteX2" fmla="*/ 1171787 w 11717867"/>
              <a:gd name="connsiteY2" fmla="*/ 0 h 6186309"/>
              <a:gd name="connsiteX3" fmla="*/ 1640501 w 11717867"/>
              <a:gd name="connsiteY3" fmla="*/ 0 h 6186309"/>
              <a:gd name="connsiteX4" fmla="*/ 1874859 w 11717867"/>
              <a:gd name="connsiteY4" fmla="*/ 0 h 6186309"/>
              <a:gd name="connsiteX5" fmla="*/ 2343573 w 11717867"/>
              <a:gd name="connsiteY5" fmla="*/ 0 h 6186309"/>
              <a:gd name="connsiteX6" fmla="*/ 3046645 w 11717867"/>
              <a:gd name="connsiteY6" fmla="*/ 0 h 6186309"/>
              <a:gd name="connsiteX7" fmla="*/ 3866896 w 11717867"/>
              <a:gd name="connsiteY7" fmla="*/ 0 h 6186309"/>
              <a:gd name="connsiteX8" fmla="*/ 4101253 w 11717867"/>
              <a:gd name="connsiteY8" fmla="*/ 0 h 6186309"/>
              <a:gd name="connsiteX9" fmla="*/ 4335611 w 11717867"/>
              <a:gd name="connsiteY9" fmla="*/ 0 h 6186309"/>
              <a:gd name="connsiteX10" fmla="*/ 5155861 w 11717867"/>
              <a:gd name="connsiteY10" fmla="*/ 0 h 6186309"/>
              <a:gd name="connsiteX11" fmla="*/ 5390219 w 11717867"/>
              <a:gd name="connsiteY11" fmla="*/ 0 h 6186309"/>
              <a:gd name="connsiteX12" fmla="*/ 5976112 w 11717867"/>
              <a:gd name="connsiteY12" fmla="*/ 0 h 6186309"/>
              <a:gd name="connsiteX13" fmla="*/ 6327648 w 11717867"/>
              <a:gd name="connsiteY13" fmla="*/ 0 h 6186309"/>
              <a:gd name="connsiteX14" fmla="*/ 6679184 w 11717867"/>
              <a:gd name="connsiteY14" fmla="*/ 0 h 6186309"/>
              <a:gd name="connsiteX15" fmla="*/ 7030720 w 11717867"/>
              <a:gd name="connsiteY15" fmla="*/ 0 h 6186309"/>
              <a:gd name="connsiteX16" fmla="*/ 7382256 w 11717867"/>
              <a:gd name="connsiteY16" fmla="*/ 0 h 6186309"/>
              <a:gd name="connsiteX17" fmla="*/ 7850971 w 11717867"/>
              <a:gd name="connsiteY17" fmla="*/ 0 h 6186309"/>
              <a:gd name="connsiteX18" fmla="*/ 8202507 w 11717867"/>
              <a:gd name="connsiteY18" fmla="*/ 0 h 6186309"/>
              <a:gd name="connsiteX19" fmla="*/ 8671222 w 11717867"/>
              <a:gd name="connsiteY19" fmla="*/ 0 h 6186309"/>
              <a:gd name="connsiteX20" fmla="*/ 9374294 w 11717867"/>
              <a:gd name="connsiteY20" fmla="*/ 0 h 6186309"/>
              <a:gd name="connsiteX21" fmla="*/ 9725830 w 11717867"/>
              <a:gd name="connsiteY21" fmla="*/ 0 h 6186309"/>
              <a:gd name="connsiteX22" fmla="*/ 9960187 w 11717867"/>
              <a:gd name="connsiteY22" fmla="*/ 0 h 6186309"/>
              <a:gd name="connsiteX23" fmla="*/ 10780438 w 11717867"/>
              <a:gd name="connsiteY23" fmla="*/ 0 h 6186309"/>
              <a:gd name="connsiteX24" fmla="*/ 11014795 w 11717867"/>
              <a:gd name="connsiteY24" fmla="*/ 0 h 6186309"/>
              <a:gd name="connsiteX25" fmla="*/ 11717867 w 11717867"/>
              <a:gd name="connsiteY25" fmla="*/ 0 h 6186309"/>
              <a:gd name="connsiteX26" fmla="*/ 11717867 w 11717867"/>
              <a:gd name="connsiteY26" fmla="*/ 376802 h 6186309"/>
              <a:gd name="connsiteX27" fmla="*/ 11717867 w 11717867"/>
              <a:gd name="connsiteY27" fmla="*/ 939194 h 6186309"/>
              <a:gd name="connsiteX28" fmla="*/ 11717867 w 11717867"/>
              <a:gd name="connsiteY28" fmla="*/ 1563449 h 6186309"/>
              <a:gd name="connsiteX29" fmla="*/ 11717867 w 11717867"/>
              <a:gd name="connsiteY29" fmla="*/ 2063978 h 6186309"/>
              <a:gd name="connsiteX30" fmla="*/ 11717867 w 11717867"/>
              <a:gd name="connsiteY30" fmla="*/ 2502643 h 6186309"/>
              <a:gd name="connsiteX31" fmla="*/ 11717867 w 11717867"/>
              <a:gd name="connsiteY31" fmla="*/ 2941309 h 6186309"/>
              <a:gd name="connsiteX32" fmla="*/ 11717867 w 11717867"/>
              <a:gd name="connsiteY32" fmla="*/ 3565564 h 6186309"/>
              <a:gd name="connsiteX33" fmla="*/ 11717867 w 11717867"/>
              <a:gd name="connsiteY33" fmla="*/ 3942366 h 6186309"/>
              <a:gd name="connsiteX34" fmla="*/ 11717867 w 11717867"/>
              <a:gd name="connsiteY34" fmla="*/ 4442895 h 6186309"/>
              <a:gd name="connsiteX35" fmla="*/ 11717867 w 11717867"/>
              <a:gd name="connsiteY35" fmla="*/ 5005286 h 6186309"/>
              <a:gd name="connsiteX36" fmla="*/ 11717867 w 11717867"/>
              <a:gd name="connsiteY36" fmla="*/ 5443952 h 6186309"/>
              <a:gd name="connsiteX37" fmla="*/ 11717867 w 11717867"/>
              <a:gd name="connsiteY37" fmla="*/ 6186309 h 6186309"/>
              <a:gd name="connsiteX38" fmla="*/ 11483510 w 11717867"/>
              <a:gd name="connsiteY38" fmla="*/ 6186309 h 6186309"/>
              <a:gd name="connsiteX39" fmla="*/ 11249152 w 11717867"/>
              <a:gd name="connsiteY39" fmla="*/ 6186309 h 6186309"/>
              <a:gd name="connsiteX40" fmla="*/ 10428902 w 11717867"/>
              <a:gd name="connsiteY40" fmla="*/ 6186309 h 6186309"/>
              <a:gd name="connsiteX41" fmla="*/ 9960187 w 11717867"/>
              <a:gd name="connsiteY41" fmla="*/ 6186309 h 6186309"/>
              <a:gd name="connsiteX42" fmla="*/ 9139936 w 11717867"/>
              <a:gd name="connsiteY42" fmla="*/ 6186309 h 6186309"/>
              <a:gd name="connsiteX43" fmla="*/ 8554043 w 11717867"/>
              <a:gd name="connsiteY43" fmla="*/ 6186309 h 6186309"/>
              <a:gd name="connsiteX44" fmla="*/ 8319686 w 11717867"/>
              <a:gd name="connsiteY44" fmla="*/ 6186309 h 6186309"/>
              <a:gd name="connsiteX45" fmla="*/ 7968150 w 11717867"/>
              <a:gd name="connsiteY45" fmla="*/ 6186309 h 6186309"/>
              <a:gd name="connsiteX46" fmla="*/ 7499435 w 11717867"/>
              <a:gd name="connsiteY46" fmla="*/ 6186309 h 6186309"/>
              <a:gd name="connsiteX47" fmla="*/ 6796363 w 11717867"/>
              <a:gd name="connsiteY47" fmla="*/ 6186309 h 6186309"/>
              <a:gd name="connsiteX48" fmla="*/ 6093291 w 11717867"/>
              <a:gd name="connsiteY48" fmla="*/ 6186309 h 6186309"/>
              <a:gd name="connsiteX49" fmla="*/ 5507397 w 11717867"/>
              <a:gd name="connsiteY49" fmla="*/ 6186309 h 6186309"/>
              <a:gd name="connsiteX50" fmla="*/ 5038683 w 11717867"/>
              <a:gd name="connsiteY50" fmla="*/ 6186309 h 6186309"/>
              <a:gd name="connsiteX51" fmla="*/ 4218432 w 11717867"/>
              <a:gd name="connsiteY51" fmla="*/ 6186309 h 6186309"/>
              <a:gd name="connsiteX52" fmla="*/ 3632539 w 11717867"/>
              <a:gd name="connsiteY52" fmla="*/ 6186309 h 6186309"/>
              <a:gd name="connsiteX53" fmla="*/ 3281003 w 11717867"/>
              <a:gd name="connsiteY53" fmla="*/ 6186309 h 6186309"/>
              <a:gd name="connsiteX54" fmla="*/ 2929467 w 11717867"/>
              <a:gd name="connsiteY54" fmla="*/ 6186309 h 6186309"/>
              <a:gd name="connsiteX55" fmla="*/ 2695109 w 11717867"/>
              <a:gd name="connsiteY55" fmla="*/ 6186309 h 6186309"/>
              <a:gd name="connsiteX56" fmla="*/ 2109216 w 11717867"/>
              <a:gd name="connsiteY56" fmla="*/ 6186309 h 6186309"/>
              <a:gd name="connsiteX57" fmla="*/ 1757680 w 11717867"/>
              <a:gd name="connsiteY57" fmla="*/ 6186309 h 6186309"/>
              <a:gd name="connsiteX58" fmla="*/ 937429 w 11717867"/>
              <a:gd name="connsiteY58" fmla="*/ 6186309 h 6186309"/>
              <a:gd name="connsiteX59" fmla="*/ 0 w 11717867"/>
              <a:gd name="connsiteY59" fmla="*/ 6186309 h 6186309"/>
              <a:gd name="connsiteX60" fmla="*/ 0 w 11717867"/>
              <a:gd name="connsiteY60" fmla="*/ 5685780 h 6186309"/>
              <a:gd name="connsiteX61" fmla="*/ 0 w 11717867"/>
              <a:gd name="connsiteY61" fmla="*/ 5061526 h 6186309"/>
              <a:gd name="connsiteX62" fmla="*/ 0 w 11717867"/>
              <a:gd name="connsiteY62" fmla="*/ 4684723 h 6186309"/>
              <a:gd name="connsiteX63" fmla="*/ 0 w 11717867"/>
              <a:gd name="connsiteY63" fmla="*/ 4246058 h 6186309"/>
              <a:gd name="connsiteX64" fmla="*/ 0 w 11717867"/>
              <a:gd name="connsiteY64" fmla="*/ 3621803 h 6186309"/>
              <a:gd name="connsiteX65" fmla="*/ 0 w 11717867"/>
              <a:gd name="connsiteY65" fmla="*/ 2935685 h 6186309"/>
              <a:gd name="connsiteX66" fmla="*/ 0 w 11717867"/>
              <a:gd name="connsiteY66" fmla="*/ 2249567 h 6186309"/>
              <a:gd name="connsiteX67" fmla="*/ 0 w 11717867"/>
              <a:gd name="connsiteY67" fmla="*/ 1687175 h 6186309"/>
              <a:gd name="connsiteX68" fmla="*/ 0 w 11717867"/>
              <a:gd name="connsiteY68" fmla="*/ 1186647 h 6186309"/>
              <a:gd name="connsiteX69" fmla="*/ 0 w 11717867"/>
              <a:gd name="connsiteY69" fmla="*/ 624255 h 6186309"/>
              <a:gd name="connsiteX70" fmla="*/ 0 w 11717867"/>
              <a:gd name="connsiteY70" fmla="*/ 0 h 6186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11717867" h="6186309" fill="none" extrusionOk="0">
                <a:moveTo>
                  <a:pt x="0" y="0"/>
                </a:moveTo>
                <a:cubicBezTo>
                  <a:pt x="100632" y="-52013"/>
                  <a:pt x="323942" y="38274"/>
                  <a:pt x="468715" y="0"/>
                </a:cubicBezTo>
                <a:cubicBezTo>
                  <a:pt x="613488" y="-38274"/>
                  <a:pt x="908838" y="16014"/>
                  <a:pt x="1171787" y="0"/>
                </a:cubicBezTo>
                <a:cubicBezTo>
                  <a:pt x="1434736" y="-16014"/>
                  <a:pt x="1433733" y="5100"/>
                  <a:pt x="1640501" y="0"/>
                </a:cubicBezTo>
                <a:cubicBezTo>
                  <a:pt x="1847269" y="-5100"/>
                  <a:pt x="1788165" y="20431"/>
                  <a:pt x="1874859" y="0"/>
                </a:cubicBezTo>
                <a:cubicBezTo>
                  <a:pt x="1961553" y="-20431"/>
                  <a:pt x="2235414" y="4650"/>
                  <a:pt x="2343573" y="0"/>
                </a:cubicBezTo>
                <a:cubicBezTo>
                  <a:pt x="2451732" y="-4650"/>
                  <a:pt x="2695912" y="45725"/>
                  <a:pt x="3046645" y="0"/>
                </a:cubicBezTo>
                <a:cubicBezTo>
                  <a:pt x="3397378" y="-45725"/>
                  <a:pt x="3634047" y="2107"/>
                  <a:pt x="3866896" y="0"/>
                </a:cubicBezTo>
                <a:cubicBezTo>
                  <a:pt x="4099745" y="-2107"/>
                  <a:pt x="4000423" y="4928"/>
                  <a:pt x="4101253" y="0"/>
                </a:cubicBezTo>
                <a:cubicBezTo>
                  <a:pt x="4202083" y="-4928"/>
                  <a:pt x="4276206" y="23158"/>
                  <a:pt x="4335611" y="0"/>
                </a:cubicBezTo>
                <a:cubicBezTo>
                  <a:pt x="4395016" y="-23158"/>
                  <a:pt x="4940005" y="13697"/>
                  <a:pt x="5155861" y="0"/>
                </a:cubicBezTo>
                <a:cubicBezTo>
                  <a:pt x="5371717" y="-13697"/>
                  <a:pt x="5315193" y="27135"/>
                  <a:pt x="5390219" y="0"/>
                </a:cubicBezTo>
                <a:cubicBezTo>
                  <a:pt x="5465245" y="-27135"/>
                  <a:pt x="5707139" y="66631"/>
                  <a:pt x="5976112" y="0"/>
                </a:cubicBezTo>
                <a:cubicBezTo>
                  <a:pt x="6245085" y="-66631"/>
                  <a:pt x="6164351" y="17343"/>
                  <a:pt x="6327648" y="0"/>
                </a:cubicBezTo>
                <a:cubicBezTo>
                  <a:pt x="6490945" y="-17343"/>
                  <a:pt x="6558954" y="22099"/>
                  <a:pt x="6679184" y="0"/>
                </a:cubicBezTo>
                <a:cubicBezTo>
                  <a:pt x="6799414" y="-22099"/>
                  <a:pt x="6930156" y="28033"/>
                  <a:pt x="7030720" y="0"/>
                </a:cubicBezTo>
                <a:cubicBezTo>
                  <a:pt x="7131284" y="-28033"/>
                  <a:pt x="7259178" y="27106"/>
                  <a:pt x="7382256" y="0"/>
                </a:cubicBezTo>
                <a:cubicBezTo>
                  <a:pt x="7505334" y="-27106"/>
                  <a:pt x="7674942" y="1979"/>
                  <a:pt x="7850971" y="0"/>
                </a:cubicBezTo>
                <a:cubicBezTo>
                  <a:pt x="8027001" y="-1979"/>
                  <a:pt x="8066014" y="10642"/>
                  <a:pt x="8202507" y="0"/>
                </a:cubicBezTo>
                <a:cubicBezTo>
                  <a:pt x="8339000" y="-10642"/>
                  <a:pt x="8468036" y="26395"/>
                  <a:pt x="8671222" y="0"/>
                </a:cubicBezTo>
                <a:cubicBezTo>
                  <a:pt x="8874408" y="-26395"/>
                  <a:pt x="9228838" y="19617"/>
                  <a:pt x="9374294" y="0"/>
                </a:cubicBezTo>
                <a:cubicBezTo>
                  <a:pt x="9519750" y="-19617"/>
                  <a:pt x="9630359" y="8862"/>
                  <a:pt x="9725830" y="0"/>
                </a:cubicBezTo>
                <a:cubicBezTo>
                  <a:pt x="9821301" y="-8862"/>
                  <a:pt x="9886090" y="11556"/>
                  <a:pt x="9960187" y="0"/>
                </a:cubicBezTo>
                <a:cubicBezTo>
                  <a:pt x="10034284" y="-11556"/>
                  <a:pt x="10414133" y="36977"/>
                  <a:pt x="10780438" y="0"/>
                </a:cubicBezTo>
                <a:cubicBezTo>
                  <a:pt x="11146743" y="-36977"/>
                  <a:pt x="10952554" y="4149"/>
                  <a:pt x="11014795" y="0"/>
                </a:cubicBezTo>
                <a:cubicBezTo>
                  <a:pt x="11077036" y="-4149"/>
                  <a:pt x="11558968" y="17296"/>
                  <a:pt x="11717867" y="0"/>
                </a:cubicBezTo>
                <a:cubicBezTo>
                  <a:pt x="11731231" y="161855"/>
                  <a:pt x="11715819" y="275617"/>
                  <a:pt x="11717867" y="376802"/>
                </a:cubicBezTo>
                <a:cubicBezTo>
                  <a:pt x="11719915" y="477987"/>
                  <a:pt x="11658700" y="794284"/>
                  <a:pt x="11717867" y="939194"/>
                </a:cubicBezTo>
                <a:cubicBezTo>
                  <a:pt x="11777034" y="1084104"/>
                  <a:pt x="11653704" y="1271348"/>
                  <a:pt x="11717867" y="1563449"/>
                </a:cubicBezTo>
                <a:cubicBezTo>
                  <a:pt x="11782030" y="1855551"/>
                  <a:pt x="11708135" y="1912194"/>
                  <a:pt x="11717867" y="2063978"/>
                </a:cubicBezTo>
                <a:cubicBezTo>
                  <a:pt x="11727599" y="2215762"/>
                  <a:pt x="11717220" y="2401775"/>
                  <a:pt x="11717867" y="2502643"/>
                </a:cubicBezTo>
                <a:cubicBezTo>
                  <a:pt x="11718514" y="2603512"/>
                  <a:pt x="11671316" y="2786468"/>
                  <a:pt x="11717867" y="2941309"/>
                </a:cubicBezTo>
                <a:cubicBezTo>
                  <a:pt x="11764418" y="3096150"/>
                  <a:pt x="11700662" y="3426010"/>
                  <a:pt x="11717867" y="3565564"/>
                </a:cubicBezTo>
                <a:cubicBezTo>
                  <a:pt x="11735072" y="3705118"/>
                  <a:pt x="11698864" y="3813525"/>
                  <a:pt x="11717867" y="3942366"/>
                </a:cubicBezTo>
                <a:cubicBezTo>
                  <a:pt x="11736870" y="4071207"/>
                  <a:pt x="11685752" y="4220935"/>
                  <a:pt x="11717867" y="4442895"/>
                </a:cubicBezTo>
                <a:cubicBezTo>
                  <a:pt x="11749982" y="4664855"/>
                  <a:pt x="11671637" y="4830976"/>
                  <a:pt x="11717867" y="5005286"/>
                </a:cubicBezTo>
                <a:cubicBezTo>
                  <a:pt x="11764097" y="5179596"/>
                  <a:pt x="11694447" y="5338664"/>
                  <a:pt x="11717867" y="5443952"/>
                </a:cubicBezTo>
                <a:cubicBezTo>
                  <a:pt x="11741287" y="5549240"/>
                  <a:pt x="11660601" y="5976704"/>
                  <a:pt x="11717867" y="6186309"/>
                </a:cubicBezTo>
                <a:cubicBezTo>
                  <a:pt x="11603021" y="6202034"/>
                  <a:pt x="11583745" y="6183075"/>
                  <a:pt x="11483510" y="6186309"/>
                </a:cubicBezTo>
                <a:cubicBezTo>
                  <a:pt x="11383275" y="6189543"/>
                  <a:pt x="11310392" y="6181642"/>
                  <a:pt x="11249152" y="6186309"/>
                </a:cubicBezTo>
                <a:cubicBezTo>
                  <a:pt x="11187912" y="6190976"/>
                  <a:pt x="10692336" y="6122196"/>
                  <a:pt x="10428902" y="6186309"/>
                </a:cubicBezTo>
                <a:cubicBezTo>
                  <a:pt x="10165468" y="6250422"/>
                  <a:pt x="10085395" y="6149338"/>
                  <a:pt x="9960187" y="6186309"/>
                </a:cubicBezTo>
                <a:cubicBezTo>
                  <a:pt x="9834979" y="6223280"/>
                  <a:pt x="9524931" y="6123038"/>
                  <a:pt x="9139936" y="6186309"/>
                </a:cubicBezTo>
                <a:cubicBezTo>
                  <a:pt x="8754941" y="6249580"/>
                  <a:pt x="8698923" y="6118075"/>
                  <a:pt x="8554043" y="6186309"/>
                </a:cubicBezTo>
                <a:cubicBezTo>
                  <a:pt x="8409163" y="6254543"/>
                  <a:pt x="8421981" y="6177968"/>
                  <a:pt x="8319686" y="6186309"/>
                </a:cubicBezTo>
                <a:cubicBezTo>
                  <a:pt x="8217391" y="6194650"/>
                  <a:pt x="8126173" y="6176422"/>
                  <a:pt x="7968150" y="6186309"/>
                </a:cubicBezTo>
                <a:cubicBezTo>
                  <a:pt x="7810127" y="6196196"/>
                  <a:pt x="7696204" y="6159318"/>
                  <a:pt x="7499435" y="6186309"/>
                </a:cubicBezTo>
                <a:cubicBezTo>
                  <a:pt x="7302667" y="6213300"/>
                  <a:pt x="7135065" y="6143195"/>
                  <a:pt x="6796363" y="6186309"/>
                </a:cubicBezTo>
                <a:cubicBezTo>
                  <a:pt x="6457661" y="6229423"/>
                  <a:pt x="6346060" y="6146933"/>
                  <a:pt x="6093291" y="6186309"/>
                </a:cubicBezTo>
                <a:cubicBezTo>
                  <a:pt x="5840522" y="6225685"/>
                  <a:pt x="5684602" y="6153721"/>
                  <a:pt x="5507397" y="6186309"/>
                </a:cubicBezTo>
                <a:cubicBezTo>
                  <a:pt x="5330192" y="6218897"/>
                  <a:pt x="5155158" y="6180209"/>
                  <a:pt x="5038683" y="6186309"/>
                </a:cubicBezTo>
                <a:cubicBezTo>
                  <a:pt x="4922208" y="6192409"/>
                  <a:pt x="4508549" y="6175966"/>
                  <a:pt x="4218432" y="6186309"/>
                </a:cubicBezTo>
                <a:cubicBezTo>
                  <a:pt x="3928315" y="6196652"/>
                  <a:pt x="3914672" y="6122446"/>
                  <a:pt x="3632539" y="6186309"/>
                </a:cubicBezTo>
                <a:cubicBezTo>
                  <a:pt x="3350406" y="6250172"/>
                  <a:pt x="3366395" y="6147070"/>
                  <a:pt x="3281003" y="6186309"/>
                </a:cubicBezTo>
                <a:cubicBezTo>
                  <a:pt x="3195611" y="6225548"/>
                  <a:pt x="3037940" y="6174849"/>
                  <a:pt x="2929467" y="6186309"/>
                </a:cubicBezTo>
                <a:cubicBezTo>
                  <a:pt x="2820994" y="6197769"/>
                  <a:pt x="2754173" y="6182344"/>
                  <a:pt x="2695109" y="6186309"/>
                </a:cubicBezTo>
                <a:cubicBezTo>
                  <a:pt x="2636045" y="6190274"/>
                  <a:pt x="2252048" y="6140696"/>
                  <a:pt x="2109216" y="6186309"/>
                </a:cubicBezTo>
                <a:cubicBezTo>
                  <a:pt x="1966384" y="6231922"/>
                  <a:pt x="1886401" y="6161546"/>
                  <a:pt x="1757680" y="6186309"/>
                </a:cubicBezTo>
                <a:cubicBezTo>
                  <a:pt x="1628959" y="6211072"/>
                  <a:pt x="1221134" y="6153880"/>
                  <a:pt x="937429" y="6186309"/>
                </a:cubicBezTo>
                <a:cubicBezTo>
                  <a:pt x="653724" y="6218738"/>
                  <a:pt x="376095" y="6079604"/>
                  <a:pt x="0" y="6186309"/>
                </a:cubicBezTo>
                <a:cubicBezTo>
                  <a:pt x="-50200" y="6058963"/>
                  <a:pt x="41075" y="5865151"/>
                  <a:pt x="0" y="5685780"/>
                </a:cubicBezTo>
                <a:cubicBezTo>
                  <a:pt x="-41075" y="5506409"/>
                  <a:pt x="35684" y="5254538"/>
                  <a:pt x="0" y="5061526"/>
                </a:cubicBezTo>
                <a:cubicBezTo>
                  <a:pt x="-35684" y="4868514"/>
                  <a:pt x="43823" y="4781733"/>
                  <a:pt x="0" y="4684723"/>
                </a:cubicBezTo>
                <a:cubicBezTo>
                  <a:pt x="-43823" y="4587713"/>
                  <a:pt x="11333" y="4444942"/>
                  <a:pt x="0" y="4246058"/>
                </a:cubicBezTo>
                <a:cubicBezTo>
                  <a:pt x="-11333" y="4047174"/>
                  <a:pt x="62712" y="3875224"/>
                  <a:pt x="0" y="3621803"/>
                </a:cubicBezTo>
                <a:cubicBezTo>
                  <a:pt x="-62712" y="3368383"/>
                  <a:pt x="70958" y="3278416"/>
                  <a:pt x="0" y="2935685"/>
                </a:cubicBezTo>
                <a:cubicBezTo>
                  <a:pt x="-70958" y="2592954"/>
                  <a:pt x="60493" y="2498218"/>
                  <a:pt x="0" y="2249567"/>
                </a:cubicBezTo>
                <a:cubicBezTo>
                  <a:pt x="-60493" y="2000916"/>
                  <a:pt x="46048" y="1934838"/>
                  <a:pt x="0" y="1687175"/>
                </a:cubicBezTo>
                <a:cubicBezTo>
                  <a:pt x="-46048" y="1439512"/>
                  <a:pt x="41422" y="1416711"/>
                  <a:pt x="0" y="1186647"/>
                </a:cubicBezTo>
                <a:cubicBezTo>
                  <a:pt x="-41422" y="956583"/>
                  <a:pt x="49791" y="836445"/>
                  <a:pt x="0" y="624255"/>
                </a:cubicBezTo>
                <a:cubicBezTo>
                  <a:pt x="-49791" y="412065"/>
                  <a:pt x="59959" y="237809"/>
                  <a:pt x="0" y="0"/>
                </a:cubicBezTo>
                <a:close/>
              </a:path>
              <a:path w="11717867" h="6186309" stroke="0" extrusionOk="0">
                <a:moveTo>
                  <a:pt x="0" y="0"/>
                </a:moveTo>
                <a:cubicBezTo>
                  <a:pt x="161057" y="-1632"/>
                  <a:pt x="236580" y="35146"/>
                  <a:pt x="468715" y="0"/>
                </a:cubicBezTo>
                <a:cubicBezTo>
                  <a:pt x="700850" y="-35146"/>
                  <a:pt x="602876" y="19500"/>
                  <a:pt x="703072" y="0"/>
                </a:cubicBezTo>
                <a:cubicBezTo>
                  <a:pt x="803268" y="-19500"/>
                  <a:pt x="1234012" y="7152"/>
                  <a:pt x="1523323" y="0"/>
                </a:cubicBezTo>
                <a:cubicBezTo>
                  <a:pt x="1812634" y="-7152"/>
                  <a:pt x="1759489" y="3134"/>
                  <a:pt x="1992037" y="0"/>
                </a:cubicBezTo>
                <a:cubicBezTo>
                  <a:pt x="2224585" y="-3134"/>
                  <a:pt x="2313538" y="27389"/>
                  <a:pt x="2460752" y="0"/>
                </a:cubicBezTo>
                <a:cubicBezTo>
                  <a:pt x="2607966" y="-27389"/>
                  <a:pt x="3000425" y="46562"/>
                  <a:pt x="3281003" y="0"/>
                </a:cubicBezTo>
                <a:cubicBezTo>
                  <a:pt x="3561581" y="-46562"/>
                  <a:pt x="3495268" y="9372"/>
                  <a:pt x="3632539" y="0"/>
                </a:cubicBezTo>
                <a:cubicBezTo>
                  <a:pt x="3769810" y="-9372"/>
                  <a:pt x="4114865" y="71691"/>
                  <a:pt x="4452789" y="0"/>
                </a:cubicBezTo>
                <a:cubicBezTo>
                  <a:pt x="4790713" y="-71691"/>
                  <a:pt x="4884560" y="48689"/>
                  <a:pt x="5273040" y="0"/>
                </a:cubicBezTo>
                <a:cubicBezTo>
                  <a:pt x="5661520" y="-48689"/>
                  <a:pt x="5589726" y="42024"/>
                  <a:pt x="5858934" y="0"/>
                </a:cubicBezTo>
                <a:cubicBezTo>
                  <a:pt x="6128142" y="-42024"/>
                  <a:pt x="6341650" y="27279"/>
                  <a:pt x="6679184" y="0"/>
                </a:cubicBezTo>
                <a:cubicBezTo>
                  <a:pt x="7016718" y="-27279"/>
                  <a:pt x="6960005" y="41792"/>
                  <a:pt x="7147899" y="0"/>
                </a:cubicBezTo>
                <a:cubicBezTo>
                  <a:pt x="7335794" y="-41792"/>
                  <a:pt x="7485501" y="14770"/>
                  <a:pt x="7616614" y="0"/>
                </a:cubicBezTo>
                <a:cubicBezTo>
                  <a:pt x="7747728" y="-14770"/>
                  <a:pt x="8005644" y="1652"/>
                  <a:pt x="8319686" y="0"/>
                </a:cubicBezTo>
                <a:cubicBezTo>
                  <a:pt x="8633728" y="-1652"/>
                  <a:pt x="8653126" y="44292"/>
                  <a:pt x="8788400" y="0"/>
                </a:cubicBezTo>
                <a:cubicBezTo>
                  <a:pt x="8923674" y="-44292"/>
                  <a:pt x="9438641" y="88511"/>
                  <a:pt x="9608651" y="0"/>
                </a:cubicBezTo>
                <a:cubicBezTo>
                  <a:pt x="9778661" y="-88511"/>
                  <a:pt x="10045189" y="90443"/>
                  <a:pt x="10428902" y="0"/>
                </a:cubicBezTo>
                <a:cubicBezTo>
                  <a:pt x="10812615" y="-90443"/>
                  <a:pt x="10770190" y="51743"/>
                  <a:pt x="11014795" y="0"/>
                </a:cubicBezTo>
                <a:cubicBezTo>
                  <a:pt x="11259400" y="-51743"/>
                  <a:pt x="11441118" y="23558"/>
                  <a:pt x="11717867" y="0"/>
                </a:cubicBezTo>
                <a:cubicBezTo>
                  <a:pt x="11719326" y="162948"/>
                  <a:pt x="11673291" y="283206"/>
                  <a:pt x="11717867" y="376802"/>
                </a:cubicBezTo>
                <a:cubicBezTo>
                  <a:pt x="11762443" y="470398"/>
                  <a:pt x="11691808" y="707353"/>
                  <a:pt x="11717867" y="815468"/>
                </a:cubicBezTo>
                <a:cubicBezTo>
                  <a:pt x="11743926" y="923583"/>
                  <a:pt x="11682904" y="1128631"/>
                  <a:pt x="11717867" y="1439723"/>
                </a:cubicBezTo>
                <a:cubicBezTo>
                  <a:pt x="11752830" y="1750815"/>
                  <a:pt x="11712226" y="1828310"/>
                  <a:pt x="11717867" y="1940251"/>
                </a:cubicBezTo>
                <a:cubicBezTo>
                  <a:pt x="11723508" y="2052192"/>
                  <a:pt x="11707791" y="2194095"/>
                  <a:pt x="11717867" y="2378917"/>
                </a:cubicBezTo>
                <a:cubicBezTo>
                  <a:pt x="11727943" y="2563739"/>
                  <a:pt x="11659197" y="2867029"/>
                  <a:pt x="11717867" y="3003172"/>
                </a:cubicBezTo>
                <a:cubicBezTo>
                  <a:pt x="11776537" y="3139316"/>
                  <a:pt x="11682353" y="3443332"/>
                  <a:pt x="11717867" y="3565564"/>
                </a:cubicBezTo>
                <a:cubicBezTo>
                  <a:pt x="11753381" y="3687796"/>
                  <a:pt x="11674888" y="4008649"/>
                  <a:pt x="11717867" y="4127955"/>
                </a:cubicBezTo>
                <a:cubicBezTo>
                  <a:pt x="11760846" y="4247261"/>
                  <a:pt x="11699538" y="4483296"/>
                  <a:pt x="11717867" y="4814073"/>
                </a:cubicBezTo>
                <a:cubicBezTo>
                  <a:pt x="11736196" y="5144850"/>
                  <a:pt x="11695553" y="5163895"/>
                  <a:pt x="11717867" y="5438328"/>
                </a:cubicBezTo>
                <a:cubicBezTo>
                  <a:pt x="11740181" y="5712762"/>
                  <a:pt x="11681028" y="5859084"/>
                  <a:pt x="11717867" y="6186309"/>
                </a:cubicBezTo>
                <a:cubicBezTo>
                  <a:pt x="11514185" y="6193045"/>
                  <a:pt x="11433724" y="6150719"/>
                  <a:pt x="11249152" y="6186309"/>
                </a:cubicBezTo>
                <a:cubicBezTo>
                  <a:pt x="11064581" y="6221899"/>
                  <a:pt x="11088007" y="6168227"/>
                  <a:pt x="11014795" y="6186309"/>
                </a:cubicBezTo>
                <a:cubicBezTo>
                  <a:pt x="10941583" y="6204391"/>
                  <a:pt x="10557479" y="6124180"/>
                  <a:pt x="10311723" y="6186309"/>
                </a:cubicBezTo>
                <a:cubicBezTo>
                  <a:pt x="10065967" y="6248438"/>
                  <a:pt x="10092554" y="6186020"/>
                  <a:pt x="9960187" y="6186309"/>
                </a:cubicBezTo>
                <a:cubicBezTo>
                  <a:pt x="9827820" y="6186598"/>
                  <a:pt x="9800699" y="6177070"/>
                  <a:pt x="9725830" y="6186309"/>
                </a:cubicBezTo>
                <a:cubicBezTo>
                  <a:pt x="9650961" y="6195548"/>
                  <a:pt x="9489565" y="6144876"/>
                  <a:pt x="9374294" y="6186309"/>
                </a:cubicBezTo>
                <a:cubicBezTo>
                  <a:pt x="9259023" y="6227742"/>
                  <a:pt x="8846333" y="6120464"/>
                  <a:pt x="8671222" y="6186309"/>
                </a:cubicBezTo>
                <a:cubicBezTo>
                  <a:pt x="8496111" y="6252154"/>
                  <a:pt x="8493945" y="6180468"/>
                  <a:pt x="8319686" y="6186309"/>
                </a:cubicBezTo>
                <a:cubicBezTo>
                  <a:pt x="8145427" y="6192150"/>
                  <a:pt x="8154294" y="6184944"/>
                  <a:pt x="8085328" y="6186309"/>
                </a:cubicBezTo>
                <a:cubicBezTo>
                  <a:pt x="8016362" y="6187674"/>
                  <a:pt x="7890909" y="6155799"/>
                  <a:pt x="7733792" y="6186309"/>
                </a:cubicBezTo>
                <a:cubicBezTo>
                  <a:pt x="7576675" y="6216819"/>
                  <a:pt x="7479820" y="6147925"/>
                  <a:pt x="7265078" y="6186309"/>
                </a:cubicBezTo>
                <a:cubicBezTo>
                  <a:pt x="7050336" y="6224693"/>
                  <a:pt x="6921259" y="6168117"/>
                  <a:pt x="6679184" y="6186309"/>
                </a:cubicBezTo>
                <a:cubicBezTo>
                  <a:pt x="6437109" y="6204501"/>
                  <a:pt x="6466718" y="6150315"/>
                  <a:pt x="6327648" y="6186309"/>
                </a:cubicBezTo>
                <a:cubicBezTo>
                  <a:pt x="6188578" y="6222303"/>
                  <a:pt x="5897387" y="6091322"/>
                  <a:pt x="5507397" y="6186309"/>
                </a:cubicBezTo>
                <a:cubicBezTo>
                  <a:pt x="5117407" y="6281296"/>
                  <a:pt x="5091846" y="6151220"/>
                  <a:pt x="4921504" y="6186309"/>
                </a:cubicBezTo>
                <a:cubicBezTo>
                  <a:pt x="4751162" y="6221398"/>
                  <a:pt x="4370910" y="6161196"/>
                  <a:pt x="4101253" y="6186309"/>
                </a:cubicBezTo>
                <a:cubicBezTo>
                  <a:pt x="3831596" y="6211422"/>
                  <a:pt x="3616375" y="6106848"/>
                  <a:pt x="3398181" y="6186309"/>
                </a:cubicBezTo>
                <a:cubicBezTo>
                  <a:pt x="3179987" y="6265770"/>
                  <a:pt x="3048610" y="6133260"/>
                  <a:pt x="2929467" y="6186309"/>
                </a:cubicBezTo>
                <a:cubicBezTo>
                  <a:pt x="2810324" y="6239358"/>
                  <a:pt x="2569097" y="6170588"/>
                  <a:pt x="2226395" y="6186309"/>
                </a:cubicBezTo>
                <a:cubicBezTo>
                  <a:pt x="1883693" y="6202030"/>
                  <a:pt x="2046886" y="6152379"/>
                  <a:pt x="1874859" y="6186309"/>
                </a:cubicBezTo>
                <a:cubicBezTo>
                  <a:pt x="1702832" y="6220239"/>
                  <a:pt x="1484737" y="6166661"/>
                  <a:pt x="1288965" y="6186309"/>
                </a:cubicBezTo>
                <a:cubicBezTo>
                  <a:pt x="1093193" y="6205957"/>
                  <a:pt x="1134414" y="6167914"/>
                  <a:pt x="1054608" y="6186309"/>
                </a:cubicBezTo>
                <a:cubicBezTo>
                  <a:pt x="974802" y="6204704"/>
                  <a:pt x="393979" y="6176532"/>
                  <a:pt x="0" y="6186309"/>
                </a:cubicBezTo>
                <a:cubicBezTo>
                  <a:pt x="-48756" y="5960076"/>
                  <a:pt x="38502" y="5855544"/>
                  <a:pt x="0" y="5623917"/>
                </a:cubicBezTo>
                <a:cubicBezTo>
                  <a:pt x="-38502" y="5392290"/>
                  <a:pt x="3088" y="5266267"/>
                  <a:pt x="0" y="4999662"/>
                </a:cubicBezTo>
                <a:cubicBezTo>
                  <a:pt x="-3088" y="4733058"/>
                  <a:pt x="57263" y="4675008"/>
                  <a:pt x="0" y="4375408"/>
                </a:cubicBezTo>
                <a:cubicBezTo>
                  <a:pt x="-57263" y="4075808"/>
                  <a:pt x="44029" y="4060726"/>
                  <a:pt x="0" y="3936742"/>
                </a:cubicBezTo>
                <a:cubicBezTo>
                  <a:pt x="-44029" y="3812758"/>
                  <a:pt x="41757" y="3435164"/>
                  <a:pt x="0" y="3250624"/>
                </a:cubicBezTo>
                <a:cubicBezTo>
                  <a:pt x="-41757" y="3066084"/>
                  <a:pt x="2667" y="2876732"/>
                  <a:pt x="0" y="2688232"/>
                </a:cubicBezTo>
                <a:cubicBezTo>
                  <a:pt x="-2667" y="2499732"/>
                  <a:pt x="17299" y="2446505"/>
                  <a:pt x="0" y="2311430"/>
                </a:cubicBezTo>
                <a:cubicBezTo>
                  <a:pt x="-17299" y="2176355"/>
                  <a:pt x="5071" y="1904104"/>
                  <a:pt x="0" y="1749038"/>
                </a:cubicBezTo>
                <a:cubicBezTo>
                  <a:pt x="-5071" y="1593972"/>
                  <a:pt x="54670" y="1403472"/>
                  <a:pt x="0" y="1248510"/>
                </a:cubicBezTo>
                <a:cubicBezTo>
                  <a:pt x="-54670" y="1093548"/>
                  <a:pt x="25463" y="882622"/>
                  <a:pt x="0" y="747981"/>
                </a:cubicBezTo>
                <a:cubicBezTo>
                  <a:pt x="-25463" y="613340"/>
                  <a:pt x="25546" y="164116"/>
                  <a:pt x="0" y="0"/>
                </a:cubicBezTo>
                <a:close/>
              </a:path>
            </a:pathLst>
          </a:custGeom>
          <a:noFill/>
          <a:ln w="28575">
            <a:solidFill>
              <a:schemeClr val="tx1"/>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txBody>
          <a:bodyPr wrap="square" rtlCol="0">
            <a:spAutoFit/>
          </a:bodyPr>
          <a:lstStyle/>
          <a:p>
            <a:endParaRPr lang="en-US" dirty="0"/>
          </a:p>
          <a:p>
            <a:endParaRPr lang="en-US" dirty="0"/>
          </a:p>
        </p:txBody>
      </p:sp>
      <p:sp>
        <p:nvSpPr>
          <p:cNvPr id="34" name="TextBox 33">
            <a:extLst>
              <a:ext uri="{FF2B5EF4-FFF2-40B4-BE49-F238E27FC236}">
                <a16:creationId xmlns:a16="http://schemas.microsoft.com/office/drawing/2014/main" id="{52E017E0-E2DC-5046-9547-F6FE752A166B}"/>
              </a:ext>
            </a:extLst>
          </p:cNvPr>
          <p:cNvSpPr txBox="1"/>
          <p:nvPr/>
        </p:nvSpPr>
        <p:spPr>
          <a:xfrm>
            <a:off x="9074736" y="4638966"/>
            <a:ext cx="1461281" cy="646331"/>
          </a:xfrm>
          <a:custGeom>
            <a:avLst/>
            <a:gdLst>
              <a:gd name="connsiteX0" fmla="*/ 0 w 11717867"/>
              <a:gd name="connsiteY0" fmla="*/ 0 h 6186309"/>
              <a:gd name="connsiteX1" fmla="*/ 468715 w 11717867"/>
              <a:gd name="connsiteY1" fmla="*/ 0 h 6186309"/>
              <a:gd name="connsiteX2" fmla="*/ 1171787 w 11717867"/>
              <a:gd name="connsiteY2" fmla="*/ 0 h 6186309"/>
              <a:gd name="connsiteX3" fmla="*/ 1640501 w 11717867"/>
              <a:gd name="connsiteY3" fmla="*/ 0 h 6186309"/>
              <a:gd name="connsiteX4" fmla="*/ 1874859 w 11717867"/>
              <a:gd name="connsiteY4" fmla="*/ 0 h 6186309"/>
              <a:gd name="connsiteX5" fmla="*/ 2343573 w 11717867"/>
              <a:gd name="connsiteY5" fmla="*/ 0 h 6186309"/>
              <a:gd name="connsiteX6" fmla="*/ 3046645 w 11717867"/>
              <a:gd name="connsiteY6" fmla="*/ 0 h 6186309"/>
              <a:gd name="connsiteX7" fmla="*/ 3866896 w 11717867"/>
              <a:gd name="connsiteY7" fmla="*/ 0 h 6186309"/>
              <a:gd name="connsiteX8" fmla="*/ 4101253 w 11717867"/>
              <a:gd name="connsiteY8" fmla="*/ 0 h 6186309"/>
              <a:gd name="connsiteX9" fmla="*/ 4335611 w 11717867"/>
              <a:gd name="connsiteY9" fmla="*/ 0 h 6186309"/>
              <a:gd name="connsiteX10" fmla="*/ 5155861 w 11717867"/>
              <a:gd name="connsiteY10" fmla="*/ 0 h 6186309"/>
              <a:gd name="connsiteX11" fmla="*/ 5390219 w 11717867"/>
              <a:gd name="connsiteY11" fmla="*/ 0 h 6186309"/>
              <a:gd name="connsiteX12" fmla="*/ 5976112 w 11717867"/>
              <a:gd name="connsiteY12" fmla="*/ 0 h 6186309"/>
              <a:gd name="connsiteX13" fmla="*/ 6327648 w 11717867"/>
              <a:gd name="connsiteY13" fmla="*/ 0 h 6186309"/>
              <a:gd name="connsiteX14" fmla="*/ 6679184 w 11717867"/>
              <a:gd name="connsiteY14" fmla="*/ 0 h 6186309"/>
              <a:gd name="connsiteX15" fmla="*/ 7030720 w 11717867"/>
              <a:gd name="connsiteY15" fmla="*/ 0 h 6186309"/>
              <a:gd name="connsiteX16" fmla="*/ 7382256 w 11717867"/>
              <a:gd name="connsiteY16" fmla="*/ 0 h 6186309"/>
              <a:gd name="connsiteX17" fmla="*/ 7850971 w 11717867"/>
              <a:gd name="connsiteY17" fmla="*/ 0 h 6186309"/>
              <a:gd name="connsiteX18" fmla="*/ 8202507 w 11717867"/>
              <a:gd name="connsiteY18" fmla="*/ 0 h 6186309"/>
              <a:gd name="connsiteX19" fmla="*/ 8671222 w 11717867"/>
              <a:gd name="connsiteY19" fmla="*/ 0 h 6186309"/>
              <a:gd name="connsiteX20" fmla="*/ 9374294 w 11717867"/>
              <a:gd name="connsiteY20" fmla="*/ 0 h 6186309"/>
              <a:gd name="connsiteX21" fmla="*/ 9725830 w 11717867"/>
              <a:gd name="connsiteY21" fmla="*/ 0 h 6186309"/>
              <a:gd name="connsiteX22" fmla="*/ 9960187 w 11717867"/>
              <a:gd name="connsiteY22" fmla="*/ 0 h 6186309"/>
              <a:gd name="connsiteX23" fmla="*/ 10780438 w 11717867"/>
              <a:gd name="connsiteY23" fmla="*/ 0 h 6186309"/>
              <a:gd name="connsiteX24" fmla="*/ 11014795 w 11717867"/>
              <a:gd name="connsiteY24" fmla="*/ 0 h 6186309"/>
              <a:gd name="connsiteX25" fmla="*/ 11717867 w 11717867"/>
              <a:gd name="connsiteY25" fmla="*/ 0 h 6186309"/>
              <a:gd name="connsiteX26" fmla="*/ 11717867 w 11717867"/>
              <a:gd name="connsiteY26" fmla="*/ 376802 h 6186309"/>
              <a:gd name="connsiteX27" fmla="*/ 11717867 w 11717867"/>
              <a:gd name="connsiteY27" fmla="*/ 939194 h 6186309"/>
              <a:gd name="connsiteX28" fmla="*/ 11717867 w 11717867"/>
              <a:gd name="connsiteY28" fmla="*/ 1563449 h 6186309"/>
              <a:gd name="connsiteX29" fmla="*/ 11717867 w 11717867"/>
              <a:gd name="connsiteY29" fmla="*/ 2063978 h 6186309"/>
              <a:gd name="connsiteX30" fmla="*/ 11717867 w 11717867"/>
              <a:gd name="connsiteY30" fmla="*/ 2502643 h 6186309"/>
              <a:gd name="connsiteX31" fmla="*/ 11717867 w 11717867"/>
              <a:gd name="connsiteY31" fmla="*/ 2941309 h 6186309"/>
              <a:gd name="connsiteX32" fmla="*/ 11717867 w 11717867"/>
              <a:gd name="connsiteY32" fmla="*/ 3565564 h 6186309"/>
              <a:gd name="connsiteX33" fmla="*/ 11717867 w 11717867"/>
              <a:gd name="connsiteY33" fmla="*/ 3942366 h 6186309"/>
              <a:gd name="connsiteX34" fmla="*/ 11717867 w 11717867"/>
              <a:gd name="connsiteY34" fmla="*/ 4442895 h 6186309"/>
              <a:gd name="connsiteX35" fmla="*/ 11717867 w 11717867"/>
              <a:gd name="connsiteY35" fmla="*/ 5005286 h 6186309"/>
              <a:gd name="connsiteX36" fmla="*/ 11717867 w 11717867"/>
              <a:gd name="connsiteY36" fmla="*/ 5443952 h 6186309"/>
              <a:gd name="connsiteX37" fmla="*/ 11717867 w 11717867"/>
              <a:gd name="connsiteY37" fmla="*/ 6186309 h 6186309"/>
              <a:gd name="connsiteX38" fmla="*/ 11483510 w 11717867"/>
              <a:gd name="connsiteY38" fmla="*/ 6186309 h 6186309"/>
              <a:gd name="connsiteX39" fmla="*/ 11249152 w 11717867"/>
              <a:gd name="connsiteY39" fmla="*/ 6186309 h 6186309"/>
              <a:gd name="connsiteX40" fmla="*/ 10428902 w 11717867"/>
              <a:gd name="connsiteY40" fmla="*/ 6186309 h 6186309"/>
              <a:gd name="connsiteX41" fmla="*/ 9960187 w 11717867"/>
              <a:gd name="connsiteY41" fmla="*/ 6186309 h 6186309"/>
              <a:gd name="connsiteX42" fmla="*/ 9139936 w 11717867"/>
              <a:gd name="connsiteY42" fmla="*/ 6186309 h 6186309"/>
              <a:gd name="connsiteX43" fmla="*/ 8554043 w 11717867"/>
              <a:gd name="connsiteY43" fmla="*/ 6186309 h 6186309"/>
              <a:gd name="connsiteX44" fmla="*/ 8319686 w 11717867"/>
              <a:gd name="connsiteY44" fmla="*/ 6186309 h 6186309"/>
              <a:gd name="connsiteX45" fmla="*/ 7968150 w 11717867"/>
              <a:gd name="connsiteY45" fmla="*/ 6186309 h 6186309"/>
              <a:gd name="connsiteX46" fmla="*/ 7499435 w 11717867"/>
              <a:gd name="connsiteY46" fmla="*/ 6186309 h 6186309"/>
              <a:gd name="connsiteX47" fmla="*/ 6796363 w 11717867"/>
              <a:gd name="connsiteY47" fmla="*/ 6186309 h 6186309"/>
              <a:gd name="connsiteX48" fmla="*/ 6093291 w 11717867"/>
              <a:gd name="connsiteY48" fmla="*/ 6186309 h 6186309"/>
              <a:gd name="connsiteX49" fmla="*/ 5507397 w 11717867"/>
              <a:gd name="connsiteY49" fmla="*/ 6186309 h 6186309"/>
              <a:gd name="connsiteX50" fmla="*/ 5038683 w 11717867"/>
              <a:gd name="connsiteY50" fmla="*/ 6186309 h 6186309"/>
              <a:gd name="connsiteX51" fmla="*/ 4218432 w 11717867"/>
              <a:gd name="connsiteY51" fmla="*/ 6186309 h 6186309"/>
              <a:gd name="connsiteX52" fmla="*/ 3632539 w 11717867"/>
              <a:gd name="connsiteY52" fmla="*/ 6186309 h 6186309"/>
              <a:gd name="connsiteX53" fmla="*/ 3281003 w 11717867"/>
              <a:gd name="connsiteY53" fmla="*/ 6186309 h 6186309"/>
              <a:gd name="connsiteX54" fmla="*/ 2929467 w 11717867"/>
              <a:gd name="connsiteY54" fmla="*/ 6186309 h 6186309"/>
              <a:gd name="connsiteX55" fmla="*/ 2695109 w 11717867"/>
              <a:gd name="connsiteY55" fmla="*/ 6186309 h 6186309"/>
              <a:gd name="connsiteX56" fmla="*/ 2109216 w 11717867"/>
              <a:gd name="connsiteY56" fmla="*/ 6186309 h 6186309"/>
              <a:gd name="connsiteX57" fmla="*/ 1757680 w 11717867"/>
              <a:gd name="connsiteY57" fmla="*/ 6186309 h 6186309"/>
              <a:gd name="connsiteX58" fmla="*/ 937429 w 11717867"/>
              <a:gd name="connsiteY58" fmla="*/ 6186309 h 6186309"/>
              <a:gd name="connsiteX59" fmla="*/ 0 w 11717867"/>
              <a:gd name="connsiteY59" fmla="*/ 6186309 h 6186309"/>
              <a:gd name="connsiteX60" fmla="*/ 0 w 11717867"/>
              <a:gd name="connsiteY60" fmla="*/ 5685780 h 6186309"/>
              <a:gd name="connsiteX61" fmla="*/ 0 w 11717867"/>
              <a:gd name="connsiteY61" fmla="*/ 5061526 h 6186309"/>
              <a:gd name="connsiteX62" fmla="*/ 0 w 11717867"/>
              <a:gd name="connsiteY62" fmla="*/ 4684723 h 6186309"/>
              <a:gd name="connsiteX63" fmla="*/ 0 w 11717867"/>
              <a:gd name="connsiteY63" fmla="*/ 4246058 h 6186309"/>
              <a:gd name="connsiteX64" fmla="*/ 0 w 11717867"/>
              <a:gd name="connsiteY64" fmla="*/ 3621803 h 6186309"/>
              <a:gd name="connsiteX65" fmla="*/ 0 w 11717867"/>
              <a:gd name="connsiteY65" fmla="*/ 2935685 h 6186309"/>
              <a:gd name="connsiteX66" fmla="*/ 0 w 11717867"/>
              <a:gd name="connsiteY66" fmla="*/ 2249567 h 6186309"/>
              <a:gd name="connsiteX67" fmla="*/ 0 w 11717867"/>
              <a:gd name="connsiteY67" fmla="*/ 1687175 h 6186309"/>
              <a:gd name="connsiteX68" fmla="*/ 0 w 11717867"/>
              <a:gd name="connsiteY68" fmla="*/ 1186647 h 6186309"/>
              <a:gd name="connsiteX69" fmla="*/ 0 w 11717867"/>
              <a:gd name="connsiteY69" fmla="*/ 624255 h 6186309"/>
              <a:gd name="connsiteX70" fmla="*/ 0 w 11717867"/>
              <a:gd name="connsiteY70" fmla="*/ 0 h 6186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11717867" h="6186309" fill="none" extrusionOk="0">
                <a:moveTo>
                  <a:pt x="0" y="0"/>
                </a:moveTo>
                <a:cubicBezTo>
                  <a:pt x="100632" y="-52013"/>
                  <a:pt x="323942" y="38274"/>
                  <a:pt x="468715" y="0"/>
                </a:cubicBezTo>
                <a:cubicBezTo>
                  <a:pt x="613488" y="-38274"/>
                  <a:pt x="908838" y="16014"/>
                  <a:pt x="1171787" y="0"/>
                </a:cubicBezTo>
                <a:cubicBezTo>
                  <a:pt x="1434736" y="-16014"/>
                  <a:pt x="1433733" y="5100"/>
                  <a:pt x="1640501" y="0"/>
                </a:cubicBezTo>
                <a:cubicBezTo>
                  <a:pt x="1847269" y="-5100"/>
                  <a:pt x="1788165" y="20431"/>
                  <a:pt x="1874859" y="0"/>
                </a:cubicBezTo>
                <a:cubicBezTo>
                  <a:pt x="1961553" y="-20431"/>
                  <a:pt x="2235414" y="4650"/>
                  <a:pt x="2343573" y="0"/>
                </a:cubicBezTo>
                <a:cubicBezTo>
                  <a:pt x="2451732" y="-4650"/>
                  <a:pt x="2695912" y="45725"/>
                  <a:pt x="3046645" y="0"/>
                </a:cubicBezTo>
                <a:cubicBezTo>
                  <a:pt x="3397378" y="-45725"/>
                  <a:pt x="3634047" y="2107"/>
                  <a:pt x="3866896" y="0"/>
                </a:cubicBezTo>
                <a:cubicBezTo>
                  <a:pt x="4099745" y="-2107"/>
                  <a:pt x="4000423" y="4928"/>
                  <a:pt x="4101253" y="0"/>
                </a:cubicBezTo>
                <a:cubicBezTo>
                  <a:pt x="4202083" y="-4928"/>
                  <a:pt x="4276206" y="23158"/>
                  <a:pt x="4335611" y="0"/>
                </a:cubicBezTo>
                <a:cubicBezTo>
                  <a:pt x="4395016" y="-23158"/>
                  <a:pt x="4940005" y="13697"/>
                  <a:pt x="5155861" y="0"/>
                </a:cubicBezTo>
                <a:cubicBezTo>
                  <a:pt x="5371717" y="-13697"/>
                  <a:pt x="5315193" y="27135"/>
                  <a:pt x="5390219" y="0"/>
                </a:cubicBezTo>
                <a:cubicBezTo>
                  <a:pt x="5465245" y="-27135"/>
                  <a:pt x="5707139" y="66631"/>
                  <a:pt x="5976112" y="0"/>
                </a:cubicBezTo>
                <a:cubicBezTo>
                  <a:pt x="6245085" y="-66631"/>
                  <a:pt x="6164351" y="17343"/>
                  <a:pt x="6327648" y="0"/>
                </a:cubicBezTo>
                <a:cubicBezTo>
                  <a:pt x="6490945" y="-17343"/>
                  <a:pt x="6558954" y="22099"/>
                  <a:pt x="6679184" y="0"/>
                </a:cubicBezTo>
                <a:cubicBezTo>
                  <a:pt x="6799414" y="-22099"/>
                  <a:pt x="6930156" y="28033"/>
                  <a:pt x="7030720" y="0"/>
                </a:cubicBezTo>
                <a:cubicBezTo>
                  <a:pt x="7131284" y="-28033"/>
                  <a:pt x="7259178" y="27106"/>
                  <a:pt x="7382256" y="0"/>
                </a:cubicBezTo>
                <a:cubicBezTo>
                  <a:pt x="7505334" y="-27106"/>
                  <a:pt x="7674942" y="1979"/>
                  <a:pt x="7850971" y="0"/>
                </a:cubicBezTo>
                <a:cubicBezTo>
                  <a:pt x="8027001" y="-1979"/>
                  <a:pt x="8066014" y="10642"/>
                  <a:pt x="8202507" y="0"/>
                </a:cubicBezTo>
                <a:cubicBezTo>
                  <a:pt x="8339000" y="-10642"/>
                  <a:pt x="8468036" y="26395"/>
                  <a:pt x="8671222" y="0"/>
                </a:cubicBezTo>
                <a:cubicBezTo>
                  <a:pt x="8874408" y="-26395"/>
                  <a:pt x="9228838" y="19617"/>
                  <a:pt x="9374294" y="0"/>
                </a:cubicBezTo>
                <a:cubicBezTo>
                  <a:pt x="9519750" y="-19617"/>
                  <a:pt x="9630359" y="8862"/>
                  <a:pt x="9725830" y="0"/>
                </a:cubicBezTo>
                <a:cubicBezTo>
                  <a:pt x="9821301" y="-8862"/>
                  <a:pt x="9886090" y="11556"/>
                  <a:pt x="9960187" y="0"/>
                </a:cubicBezTo>
                <a:cubicBezTo>
                  <a:pt x="10034284" y="-11556"/>
                  <a:pt x="10414133" y="36977"/>
                  <a:pt x="10780438" y="0"/>
                </a:cubicBezTo>
                <a:cubicBezTo>
                  <a:pt x="11146743" y="-36977"/>
                  <a:pt x="10952554" y="4149"/>
                  <a:pt x="11014795" y="0"/>
                </a:cubicBezTo>
                <a:cubicBezTo>
                  <a:pt x="11077036" y="-4149"/>
                  <a:pt x="11558968" y="17296"/>
                  <a:pt x="11717867" y="0"/>
                </a:cubicBezTo>
                <a:cubicBezTo>
                  <a:pt x="11731231" y="161855"/>
                  <a:pt x="11715819" y="275617"/>
                  <a:pt x="11717867" y="376802"/>
                </a:cubicBezTo>
                <a:cubicBezTo>
                  <a:pt x="11719915" y="477987"/>
                  <a:pt x="11658700" y="794284"/>
                  <a:pt x="11717867" y="939194"/>
                </a:cubicBezTo>
                <a:cubicBezTo>
                  <a:pt x="11777034" y="1084104"/>
                  <a:pt x="11653704" y="1271348"/>
                  <a:pt x="11717867" y="1563449"/>
                </a:cubicBezTo>
                <a:cubicBezTo>
                  <a:pt x="11782030" y="1855551"/>
                  <a:pt x="11708135" y="1912194"/>
                  <a:pt x="11717867" y="2063978"/>
                </a:cubicBezTo>
                <a:cubicBezTo>
                  <a:pt x="11727599" y="2215762"/>
                  <a:pt x="11717220" y="2401775"/>
                  <a:pt x="11717867" y="2502643"/>
                </a:cubicBezTo>
                <a:cubicBezTo>
                  <a:pt x="11718514" y="2603512"/>
                  <a:pt x="11671316" y="2786468"/>
                  <a:pt x="11717867" y="2941309"/>
                </a:cubicBezTo>
                <a:cubicBezTo>
                  <a:pt x="11764418" y="3096150"/>
                  <a:pt x="11700662" y="3426010"/>
                  <a:pt x="11717867" y="3565564"/>
                </a:cubicBezTo>
                <a:cubicBezTo>
                  <a:pt x="11735072" y="3705118"/>
                  <a:pt x="11698864" y="3813525"/>
                  <a:pt x="11717867" y="3942366"/>
                </a:cubicBezTo>
                <a:cubicBezTo>
                  <a:pt x="11736870" y="4071207"/>
                  <a:pt x="11685752" y="4220935"/>
                  <a:pt x="11717867" y="4442895"/>
                </a:cubicBezTo>
                <a:cubicBezTo>
                  <a:pt x="11749982" y="4664855"/>
                  <a:pt x="11671637" y="4830976"/>
                  <a:pt x="11717867" y="5005286"/>
                </a:cubicBezTo>
                <a:cubicBezTo>
                  <a:pt x="11764097" y="5179596"/>
                  <a:pt x="11694447" y="5338664"/>
                  <a:pt x="11717867" y="5443952"/>
                </a:cubicBezTo>
                <a:cubicBezTo>
                  <a:pt x="11741287" y="5549240"/>
                  <a:pt x="11660601" y="5976704"/>
                  <a:pt x="11717867" y="6186309"/>
                </a:cubicBezTo>
                <a:cubicBezTo>
                  <a:pt x="11603021" y="6202034"/>
                  <a:pt x="11583745" y="6183075"/>
                  <a:pt x="11483510" y="6186309"/>
                </a:cubicBezTo>
                <a:cubicBezTo>
                  <a:pt x="11383275" y="6189543"/>
                  <a:pt x="11310392" y="6181642"/>
                  <a:pt x="11249152" y="6186309"/>
                </a:cubicBezTo>
                <a:cubicBezTo>
                  <a:pt x="11187912" y="6190976"/>
                  <a:pt x="10692336" y="6122196"/>
                  <a:pt x="10428902" y="6186309"/>
                </a:cubicBezTo>
                <a:cubicBezTo>
                  <a:pt x="10165468" y="6250422"/>
                  <a:pt x="10085395" y="6149338"/>
                  <a:pt x="9960187" y="6186309"/>
                </a:cubicBezTo>
                <a:cubicBezTo>
                  <a:pt x="9834979" y="6223280"/>
                  <a:pt x="9524931" y="6123038"/>
                  <a:pt x="9139936" y="6186309"/>
                </a:cubicBezTo>
                <a:cubicBezTo>
                  <a:pt x="8754941" y="6249580"/>
                  <a:pt x="8698923" y="6118075"/>
                  <a:pt x="8554043" y="6186309"/>
                </a:cubicBezTo>
                <a:cubicBezTo>
                  <a:pt x="8409163" y="6254543"/>
                  <a:pt x="8421981" y="6177968"/>
                  <a:pt x="8319686" y="6186309"/>
                </a:cubicBezTo>
                <a:cubicBezTo>
                  <a:pt x="8217391" y="6194650"/>
                  <a:pt x="8126173" y="6176422"/>
                  <a:pt x="7968150" y="6186309"/>
                </a:cubicBezTo>
                <a:cubicBezTo>
                  <a:pt x="7810127" y="6196196"/>
                  <a:pt x="7696204" y="6159318"/>
                  <a:pt x="7499435" y="6186309"/>
                </a:cubicBezTo>
                <a:cubicBezTo>
                  <a:pt x="7302667" y="6213300"/>
                  <a:pt x="7135065" y="6143195"/>
                  <a:pt x="6796363" y="6186309"/>
                </a:cubicBezTo>
                <a:cubicBezTo>
                  <a:pt x="6457661" y="6229423"/>
                  <a:pt x="6346060" y="6146933"/>
                  <a:pt x="6093291" y="6186309"/>
                </a:cubicBezTo>
                <a:cubicBezTo>
                  <a:pt x="5840522" y="6225685"/>
                  <a:pt x="5684602" y="6153721"/>
                  <a:pt x="5507397" y="6186309"/>
                </a:cubicBezTo>
                <a:cubicBezTo>
                  <a:pt x="5330192" y="6218897"/>
                  <a:pt x="5155158" y="6180209"/>
                  <a:pt x="5038683" y="6186309"/>
                </a:cubicBezTo>
                <a:cubicBezTo>
                  <a:pt x="4922208" y="6192409"/>
                  <a:pt x="4508549" y="6175966"/>
                  <a:pt x="4218432" y="6186309"/>
                </a:cubicBezTo>
                <a:cubicBezTo>
                  <a:pt x="3928315" y="6196652"/>
                  <a:pt x="3914672" y="6122446"/>
                  <a:pt x="3632539" y="6186309"/>
                </a:cubicBezTo>
                <a:cubicBezTo>
                  <a:pt x="3350406" y="6250172"/>
                  <a:pt x="3366395" y="6147070"/>
                  <a:pt x="3281003" y="6186309"/>
                </a:cubicBezTo>
                <a:cubicBezTo>
                  <a:pt x="3195611" y="6225548"/>
                  <a:pt x="3037940" y="6174849"/>
                  <a:pt x="2929467" y="6186309"/>
                </a:cubicBezTo>
                <a:cubicBezTo>
                  <a:pt x="2820994" y="6197769"/>
                  <a:pt x="2754173" y="6182344"/>
                  <a:pt x="2695109" y="6186309"/>
                </a:cubicBezTo>
                <a:cubicBezTo>
                  <a:pt x="2636045" y="6190274"/>
                  <a:pt x="2252048" y="6140696"/>
                  <a:pt x="2109216" y="6186309"/>
                </a:cubicBezTo>
                <a:cubicBezTo>
                  <a:pt x="1966384" y="6231922"/>
                  <a:pt x="1886401" y="6161546"/>
                  <a:pt x="1757680" y="6186309"/>
                </a:cubicBezTo>
                <a:cubicBezTo>
                  <a:pt x="1628959" y="6211072"/>
                  <a:pt x="1221134" y="6153880"/>
                  <a:pt x="937429" y="6186309"/>
                </a:cubicBezTo>
                <a:cubicBezTo>
                  <a:pt x="653724" y="6218738"/>
                  <a:pt x="376095" y="6079604"/>
                  <a:pt x="0" y="6186309"/>
                </a:cubicBezTo>
                <a:cubicBezTo>
                  <a:pt x="-50200" y="6058963"/>
                  <a:pt x="41075" y="5865151"/>
                  <a:pt x="0" y="5685780"/>
                </a:cubicBezTo>
                <a:cubicBezTo>
                  <a:pt x="-41075" y="5506409"/>
                  <a:pt x="35684" y="5254538"/>
                  <a:pt x="0" y="5061526"/>
                </a:cubicBezTo>
                <a:cubicBezTo>
                  <a:pt x="-35684" y="4868514"/>
                  <a:pt x="43823" y="4781733"/>
                  <a:pt x="0" y="4684723"/>
                </a:cubicBezTo>
                <a:cubicBezTo>
                  <a:pt x="-43823" y="4587713"/>
                  <a:pt x="11333" y="4444942"/>
                  <a:pt x="0" y="4246058"/>
                </a:cubicBezTo>
                <a:cubicBezTo>
                  <a:pt x="-11333" y="4047174"/>
                  <a:pt x="62712" y="3875224"/>
                  <a:pt x="0" y="3621803"/>
                </a:cubicBezTo>
                <a:cubicBezTo>
                  <a:pt x="-62712" y="3368383"/>
                  <a:pt x="70958" y="3278416"/>
                  <a:pt x="0" y="2935685"/>
                </a:cubicBezTo>
                <a:cubicBezTo>
                  <a:pt x="-70958" y="2592954"/>
                  <a:pt x="60493" y="2498218"/>
                  <a:pt x="0" y="2249567"/>
                </a:cubicBezTo>
                <a:cubicBezTo>
                  <a:pt x="-60493" y="2000916"/>
                  <a:pt x="46048" y="1934838"/>
                  <a:pt x="0" y="1687175"/>
                </a:cubicBezTo>
                <a:cubicBezTo>
                  <a:pt x="-46048" y="1439512"/>
                  <a:pt x="41422" y="1416711"/>
                  <a:pt x="0" y="1186647"/>
                </a:cubicBezTo>
                <a:cubicBezTo>
                  <a:pt x="-41422" y="956583"/>
                  <a:pt x="49791" y="836445"/>
                  <a:pt x="0" y="624255"/>
                </a:cubicBezTo>
                <a:cubicBezTo>
                  <a:pt x="-49791" y="412065"/>
                  <a:pt x="59959" y="237809"/>
                  <a:pt x="0" y="0"/>
                </a:cubicBezTo>
                <a:close/>
              </a:path>
              <a:path w="11717867" h="6186309" stroke="0" extrusionOk="0">
                <a:moveTo>
                  <a:pt x="0" y="0"/>
                </a:moveTo>
                <a:cubicBezTo>
                  <a:pt x="161057" y="-1632"/>
                  <a:pt x="236580" y="35146"/>
                  <a:pt x="468715" y="0"/>
                </a:cubicBezTo>
                <a:cubicBezTo>
                  <a:pt x="700850" y="-35146"/>
                  <a:pt x="602876" y="19500"/>
                  <a:pt x="703072" y="0"/>
                </a:cubicBezTo>
                <a:cubicBezTo>
                  <a:pt x="803268" y="-19500"/>
                  <a:pt x="1234012" y="7152"/>
                  <a:pt x="1523323" y="0"/>
                </a:cubicBezTo>
                <a:cubicBezTo>
                  <a:pt x="1812634" y="-7152"/>
                  <a:pt x="1759489" y="3134"/>
                  <a:pt x="1992037" y="0"/>
                </a:cubicBezTo>
                <a:cubicBezTo>
                  <a:pt x="2224585" y="-3134"/>
                  <a:pt x="2313538" y="27389"/>
                  <a:pt x="2460752" y="0"/>
                </a:cubicBezTo>
                <a:cubicBezTo>
                  <a:pt x="2607966" y="-27389"/>
                  <a:pt x="3000425" y="46562"/>
                  <a:pt x="3281003" y="0"/>
                </a:cubicBezTo>
                <a:cubicBezTo>
                  <a:pt x="3561581" y="-46562"/>
                  <a:pt x="3495268" y="9372"/>
                  <a:pt x="3632539" y="0"/>
                </a:cubicBezTo>
                <a:cubicBezTo>
                  <a:pt x="3769810" y="-9372"/>
                  <a:pt x="4114865" y="71691"/>
                  <a:pt x="4452789" y="0"/>
                </a:cubicBezTo>
                <a:cubicBezTo>
                  <a:pt x="4790713" y="-71691"/>
                  <a:pt x="4884560" y="48689"/>
                  <a:pt x="5273040" y="0"/>
                </a:cubicBezTo>
                <a:cubicBezTo>
                  <a:pt x="5661520" y="-48689"/>
                  <a:pt x="5589726" y="42024"/>
                  <a:pt x="5858934" y="0"/>
                </a:cubicBezTo>
                <a:cubicBezTo>
                  <a:pt x="6128142" y="-42024"/>
                  <a:pt x="6341650" y="27279"/>
                  <a:pt x="6679184" y="0"/>
                </a:cubicBezTo>
                <a:cubicBezTo>
                  <a:pt x="7016718" y="-27279"/>
                  <a:pt x="6960005" y="41792"/>
                  <a:pt x="7147899" y="0"/>
                </a:cubicBezTo>
                <a:cubicBezTo>
                  <a:pt x="7335794" y="-41792"/>
                  <a:pt x="7485501" y="14770"/>
                  <a:pt x="7616614" y="0"/>
                </a:cubicBezTo>
                <a:cubicBezTo>
                  <a:pt x="7747728" y="-14770"/>
                  <a:pt x="8005644" y="1652"/>
                  <a:pt x="8319686" y="0"/>
                </a:cubicBezTo>
                <a:cubicBezTo>
                  <a:pt x="8633728" y="-1652"/>
                  <a:pt x="8653126" y="44292"/>
                  <a:pt x="8788400" y="0"/>
                </a:cubicBezTo>
                <a:cubicBezTo>
                  <a:pt x="8923674" y="-44292"/>
                  <a:pt x="9438641" y="88511"/>
                  <a:pt x="9608651" y="0"/>
                </a:cubicBezTo>
                <a:cubicBezTo>
                  <a:pt x="9778661" y="-88511"/>
                  <a:pt x="10045189" y="90443"/>
                  <a:pt x="10428902" y="0"/>
                </a:cubicBezTo>
                <a:cubicBezTo>
                  <a:pt x="10812615" y="-90443"/>
                  <a:pt x="10770190" y="51743"/>
                  <a:pt x="11014795" y="0"/>
                </a:cubicBezTo>
                <a:cubicBezTo>
                  <a:pt x="11259400" y="-51743"/>
                  <a:pt x="11441118" y="23558"/>
                  <a:pt x="11717867" y="0"/>
                </a:cubicBezTo>
                <a:cubicBezTo>
                  <a:pt x="11719326" y="162948"/>
                  <a:pt x="11673291" y="283206"/>
                  <a:pt x="11717867" y="376802"/>
                </a:cubicBezTo>
                <a:cubicBezTo>
                  <a:pt x="11762443" y="470398"/>
                  <a:pt x="11691808" y="707353"/>
                  <a:pt x="11717867" y="815468"/>
                </a:cubicBezTo>
                <a:cubicBezTo>
                  <a:pt x="11743926" y="923583"/>
                  <a:pt x="11682904" y="1128631"/>
                  <a:pt x="11717867" y="1439723"/>
                </a:cubicBezTo>
                <a:cubicBezTo>
                  <a:pt x="11752830" y="1750815"/>
                  <a:pt x="11712226" y="1828310"/>
                  <a:pt x="11717867" y="1940251"/>
                </a:cubicBezTo>
                <a:cubicBezTo>
                  <a:pt x="11723508" y="2052192"/>
                  <a:pt x="11707791" y="2194095"/>
                  <a:pt x="11717867" y="2378917"/>
                </a:cubicBezTo>
                <a:cubicBezTo>
                  <a:pt x="11727943" y="2563739"/>
                  <a:pt x="11659197" y="2867029"/>
                  <a:pt x="11717867" y="3003172"/>
                </a:cubicBezTo>
                <a:cubicBezTo>
                  <a:pt x="11776537" y="3139316"/>
                  <a:pt x="11682353" y="3443332"/>
                  <a:pt x="11717867" y="3565564"/>
                </a:cubicBezTo>
                <a:cubicBezTo>
                  <a:pt x="11753381" y="3687796"/>
                  <a:pt x="11674888" y="4008649"/>
                  <a:pt x="11717867" y="4127955"/>
                </a:cubicBezTo>
                <a:cubicBezTo>
                  <a:pt x="11760846" y="4247261"/>
                  <a:pt x="11699538" y="4483296"/>
                  <a:pt x="11717867" y="4814073"/>
                </a:cubicBezTo>
                <a:cubicBezTo>
                  <a:pt x="11736196" y="5144850"/>
                  <a:pt x="11695553" y="5163895"/>
                  <a:pt x="11717867" y="5438328"/>
                </a:cubicBezTo>
                <a:cubicBezTo>
                  <a:pt x="11740181" y="5712762"/>
                  <a:pt x="11681028" y="5859084"/>
                  <a:pt x="11717867" y="6186309"/>
                </a:cubicBezTo>
                <a:cubicBezTo>
                  <a:pt x="11514185" y="6193045"/>
                  <a:pt x="11433724" y="6150719"/>
                  <a:pt x="11249152" y="6186309"/>
                </a:cubicBezTo>
                <a:cubicBezTo>
                  <a:pt x="11064581" y="6221899"/>
                  <a:pt x="11088007" y="6168227"/>
                  <a:pt x="11014795" y="6186309"/>
                </a:cubicBezTo>
                <a:cubicBezTo>
                  <a:pt x="10941583" y="6204391"/>
                  <a:pt x="10557479" y="6124180"/>
                  <a:pt x="10311723" y="6186309"/>
                </a:cubicBezTo>
                <a:cubicBezTo>
                  <a:pt x="10065967" y="6248438"/>
                  <a:pt x="10092554" y="6186020"/>
                  <a:pt x="9960187" y="6186309"/>
                </a:cubicBezTo>
                <a:cubicBezTo>
                  <a:pt x="9827820" y="6186598"/>
                  <a:pt x="9800699" y="6177070"/>
                  <a:pt x="9725830" y="6186309"/>
                </a:cubicBezTo>
                <a:cubicBezTo>
                  <a:pt x="9650961" y="6195548"/>
                  <a:pt x="9489565" y="6144876"/>
                  <a:pt x="9374294" y="6186309"/>
                </a:cubicBezTo>
                <a:cubicBezTo>
                  <a:pt x="9259023" y="6227742"/>
                  <a:pt x="8846333" y="6120464"/>
                  <a:pt x="8671222" y="6186309"/>
                </a:cubicBezTo>
                <a:cubicBezTo>
                  <a:pt x="8496111" y="6252154"/>
                  <a:pt x="8493945" y="6180468"/>
                  <a:pt x="8319686" y="6186309"/>
                </a:cubicBezTo>
                <a:cubicBezTo>
                  <a:pt x="8145427" y="6192150"/>
                  <a:pt x="8154294" y="6184944"/>
                  <a:pt x="8085328" y="6186309"/>
                </a:cubicBezTo>
                <a:cubicBezTo>
                  <a:pt x="8016362" y="6187674"/>
                  <a:pt x="7890909" y="6155799"/>
                  <a:pt x="7733792" y="6186309"/>
                </a:cubicBezTo>
                <a:cubicBezTo>
                  <a:pt x="7576675" y="6216819"/>
                  <a:pt x="7479820" y="6147925"/>
                  <a:pt x="7265078" y="6186309"/>
                </a:cubicBezTo>
                <a:cubicBezTo>
                  <a:pt x="7050336" y="6224693"/>
                  <a:pt x="6921259" y="6168117"/>
                  <a:pt x="6679184" y="6186309"/>
                </a:cubicBezTo>
                <a:cubicBezTo>
                  <a:pt x="6437109" y="6204501"/>
                  <a:pt x="6466718" y="6150315"/>
                  <a:pt x="6327648" y="6186309"/>
                </a:cubicBezTo>
                <a:cubicBezTo>
                  <a:pt x="6188578" y="6222303"/>
                  <a:pt x="5897387" y="6091322"/>
                  <a:pt x="5507397" y="6186309"/>
                </a:cubicBezTo>
                <a:cubicBezTo>
                  <a:pt x="5117407" y="6281296"/>
                  <a:pt x="5091846" y="6151220"/>
                  <a:pt x="4921504" y="6186309"/>
                </a:cubicBezTo>
                <a:cubicBezTo>
                  <a:pt x="4751162" y="6221398"/>
                  <a:pt x="4370910" y="6161196"/>
                  <a:pt x="4101253" y="6186309"/>
                </a:cubicBezTo>
                <a:cubicBezTo>
                  <a:pt x="3831596" y="6211422"/>
                  <a:pt x="3616375" y="6106848"/>
                  <a:pt x="3398181" y="6186309"/>
                </a:cubicBezTo>
                <a:cubicBezTo>
                  <a:pt x="3179987" y="6265770"/>
                  <a:pt x="3048610" y="6133260"/>
                  <a:pt x="2929467" y="6186309"/>
                </a:cubicBezTo>
                <a:cubicBezTo>
                  <a:pt x="2810324" y="6239358"/>
                  <a:pt x="2569097" y="6170588"/>
                  <a:pt x="2226395" y="6186309"/>
                </a:cubicBezTo>
                <a:cubicBezTo>
                  <a:pt x="1883693" y="6202030"/>
                  <a:pt x="2046886" y="6152379"/>
                  <a:pt x="1874859" y="6186309"/>
                </a:cubicBezTo>
                <a:cubicBezTo>
                  <a:pt x="1702832" y="6220239"/>
                  <a:pt x="1484737" y="6166661"/>
                  <a:pt x="1288965" y="6186309"/>
                </a:cubicBezTo>
                <a:cubicBezTo>
                  <a:pt x="1093193" y="6205957"/>
                  <a:pt x="1134414" y="6167914"/>
                  <a:pt x="1054608" y="6186309"/>
                </a:cubicBezTo>
                <a:cubicBezTo>
                  <a:pt x="974802" y="6204704"/>
                  <a:pt x="393979" y="6176532"/>
                  <a:pt x="0" y="6186309"/>
                </a:cubicBezTo>
                <a:cubicBezTo>
                  <a:pt x="-48756" y="5960076"/>
                  <a:pt x="38502" y="5855544"/>
                  <a:pt x="0" y="5623917"/>
                </a:cubicBezTo>
                <a:cubicBezTo>
                  <a:pt x="-38502" y="5392290"/>
                  <a:pt x="3088" y="5266267"/>
                  <a:pt x="0" y="4999662"/>
                </a:cubicBezTo>
                <a:cubicBezTo>
                  <a:pt x="-3088" y="4733058"/>
                  <a:pt x="57263" y="4675008"/>
                  <a:pt x="0" y="4375408"/>
                </a:cubicBezTo>
                <a:cubicBezTo>
                  <a:pt x="-57263" y="4075808"/>
                  <a:pt x="44029" y="4060726"/>
                  <a:pt x="0" y="3936742"/>
                </a:cubicBezTo>
                <a:cubicBezTo>
                  <a:pt x="-44029" y="3812758"/>
                  <a:pt x="41757" y="3435164"/>
                  <a:pt x="0" y="3250624"/>
                </a:cubicBezTo>
                <a:cubicBezTo>
                  <a:pt x="-41757" y="3066084"/>
                  <a:pt x="2667" y="2876732"/>
                  <a:pt x="0" y="2688232"/>
                </a:cubicBezTo>
                <a:cubicBezTo>
                  <a:pt x="-2667" y="2499732"/>
                  <a:pt x="17299" y="2446505"/>
                  <a:pt x="0" y="2311430"/>
                </a:cubicBezTo>
                <a:cubicBezTo>
                  <a:pt x="-17299" y="2176355"/>
                  <a:pt x="5071" y="1904104"/>
                  <a:pt x="0" y="1749038"/>
                </a:cubicBezTo>
                <a:cubicBezTo>
                  <a:pt x="-5071" y="1593972"/>
                  <a:pt x="54670" y="1403472"/>
                  <a:pt x="0" y="1248510"/>
                </a:cubicBezTo>
                <a:cubicBezTo>
                  <a:pt x="-54670" y="1093548"/>
                  <a:pt x="25463" y="882622"/>
                  <a:pt x="0" y="747981"/>
                </a:cubicBezTo>
                <a:cubicBezTo>
                  <a:pt x="-25463" y="613340"/>
                  <a:pt x="25546" y="164116"/>
                  <a:pt x="0" y="0"/>
                </a:cubicBezTo>
                <a:close/>
              </a:path>
            </a:pathLst>
          </a:custGeom>
          <a:noFill/>
          <a:ln w="28575">
            <a:solidFill>
              <a:schemeClr val="tx1"/>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txBody>
          <a:bodyPr wrap="square" rtlCol="0">
            <a:spAutoFit/>
          </a:bodyPr>
          <a:lstStyle/>
          <a:p>
            <a:endParaRPr lang="en-US" dirty="0"/>
          </a:p>
          <a:p>
            <a:endParaRPr lang="en-US" dirty="0"/>
          </a:p>
        </p:txBody>
      </p:sp>
      <p:sp>
        <p:nvSpPr>
          <p:cNvPr id="35" name="TextBox 34">
            <a:extLst>
              <a:ext uri="{FF2B5EF4-FFF2-40B4-BE49-F238E27FC236}">
                <a16:creationId xmlns:a16="http://schemas.microsoft.com/office/drawing/2014/main" id="{52E017E0-E2DC-5046-9547-F6FE752A166B}"/>
              </a:ext>
            </a:extLst>
          </p:cNvPr>
          <p:cNvSpPr txBox="1"/>
          <p:nvPr/>
        </p:nvSpPr>
        <p:spPr>
          <a:xfrm>
            <a:off x="6344572" y="3768807"/>
            <a:ext cx="1461281" cy="646331"/>
          </a:xfrm>
          <a:custGeom>
            <a:avLst/>
            <a:gdLst>
              <a:gd name="connsiteX0" fmla="*/ 0 w 11717867"/>
              <a:gd name="connsiteY0" fmla="*/ 0 h 6186309"/>
              <a:gd name="connsiteX1" fmla="*/ 468715 w 11717867"/>
              <a:gd name="connsiteY1" fmla="*/ 0 h 6186309"/>
              <a:gd name="connsiteX2" fmla="*/ 1171787 w 11717867"/>
              <a:gd name="connsiteY2" fmla="*/ 0 h 6186309"/>
              <a:gd name="connsiteX3" fmla="*/ 1640501 w 11717867"/>
              <a:gd name="connsiteY3" fmla="*/ 0 h 6186309"/>
              <a:gd name="connsiteX4" fmla="*/ 1874859 w 11717867"/>
              <a:gd name="connsiteY4" fmla="*/ 0 h 6186309"/>
              <a:gd name="connsiteX5" fmla="*/ 2343573 w 11717867"/>
              <a:gd name="connsiteY5" fmla="*/ 0 h 6186309"/>
              <a:gd name="connsiteX6" fmla="*/ 3046645 w 11717867"/>
              <a:gd name="connsiteY6" fmla="*/ 0 h 6186309"/>
              <a:gd name="connsiteX7" fmla="*/ 3866896 w 11717867"/>
              <a:gd name="connsiteY7" fmla="*/ 0 h 6186309"/>
              <a:gd name="connsiteX8" fmla="*/ 4101253 w 11717867"/>
              <a:gd name="connsiteY8" fmla="*/ 0 h 6186309"/>
              <a:gd name="connsiteX9" fmla="*/ 4335611 w 11717867"/>
              <a:gd name="connsiteY9" fmla="*/ 0 h 6186309"/>
              <a:gd name="connsiteX10" fmla="*/ 5155861 w 11717867"/>
              <a:gd name="connsiteY10" fmla="*/ 0 h 6186309"/>
              <a:gd name="connsiteX11" fmla="*/ 5390219 w 11717867"/>
              <a:gd name="connsiteY11" fmla="*/ 0 h 6186309"/>
              <a:gd name="connsiteX12" fmla="*/ 5976112 w 11717867"/>
              <a:gd name="connsiteY12" fmla="*/ 0 h 6186309"/>
              <a:gd name="connsiteX13" fmla="*/ 6327648 w 11717867"/>
              <a:gd name="connsiteY13" fmla="*/ 0 h 6186309"/>
              <a:gd name="connsiteX14" fmla="*/ 6679184 w 11717867"/>
              <a:gd name="connsiteY14" fmla="*/ 0 h 6186309"/>
              <a:gd name="connsiteX15" fmla="*/ 7030720 w 11717867"/>
              <a:gd name="connsiteY15" fmla="*/ 0 h 6186309"/>
              <a:gd name="connsiteX16" fmla="*/ 7382256 w 11717867"/>
              <a:gd name="connsiteY16" fmla="*/ 0 h 6186309"/>
              <a:gd name="connsiteX17" fmla="*/ 7850971 w 11717867"/>
              <a:gd name="connsiteY17" fmla="*/ 0 h 6186309"/>
              <a:gd name="connsiteX18" fmla="*/ 8202507 w 11717867"/>
              <a:gd name="connsiteY18" fmla="*/ 0 h 6186309"/>
              <a:gd name="connsiteX19" fmla="*/ 8671222 w 11717867"/>
              <a:gd name="connsiteY19" fmla="*/ 0 h 6186309"/>
              <a:gd name="connsiteX20" fmla="*/ 9374294 w 11717867"/>
              <a:gd name="connsiteY20" fmla="*/ 0 h 6186309"/>
              <a:gd name="connsiteX21" fmla="*/ 9725830 w 11717867"/>
              <a:gd name="connsiteY21" fmla="*/ 0 h 6186309"/>
              <a:gd name="connsiteX22" fmla="*/ 9960187 w 11717867"/>
              <a:gd name="connsiteY22" fmla="*/ 0 h 6186309"/>
              <a:gd name="connsiteX23" fmla="*/ 10780438 w 11717867"/>
              <a:gd name="connsiteY23" fmla="*/ 0 h 6186309"/>
              <a:gd name="connsiteX24" fmla="*/ 11014795 w 11717867"/>
              <a:gd name="connsiteY24" fmla="*/ 0 h 6186309"/>
              <a:gd name="connsiteX25" fmla="*/ 11717867 w 11717867"/>
              <a:gd name="connsiteY25" fmla="*/ 0 h 6186309"/>
              <a:gd name="connsiteX26" fmla="*/ 11717867 w 11717867"/>
              <a:gd name="connsiteY26" fmla="*/ 376802 h 6186309"/>
              <a:gd name="connsiteX27" fmla="*/ 11717867 w 11717867"/>
              <a:gd name="connsiteY27" fmla="*/ 939194 h 6186309"/>
              <a:gd name="connsiteX28" fmla="*/ 11717867 w 11717867"/>
              <a:gd name="connsiteY28" fmla="*/ 1563449 h 6186309"/>
              <a:gd name="connsiteX29" fmla="*/ 11717867 w 11717867"/>
              <a:gd name="connsiteY29" fmla="*/ 2063978 h 6186309"/>
              <a:gd name="connsiteX30" fmla="*/ 11717867 w 11717867"/>
              <a:gd name="connsiteY30" fmla="*/ 2502643 h 6186309"/>
              <a:gd name="connsiteX31" fmla="*/ 11717867 w 11717867"/>
              <a:gd name="connsiteY31" fmla="*/ 2941309 h 6186309"/>
              <a:gd name="connsiteX32" fmla="*/ 11717867 w 11717867"/>
              <a:gd name="connsiteY32" fmla="*/ 3565564 h 6186309"/>
              <a:gd name="connsiteX33" fmla="*/ 11717867 w 11717867"/>
              <a:gd name="connsiteY33" fmla="*/ 3942366 h 6186309"/>
              <a:gd name="connsiteX34" fmla="*/ 11717867 w 11717867"/>
              <a:gd name="connsiteY34" fmla="*/ 4442895 h 6186309"/>
              <a:gd name="connsiteX35" fmla="*/ 11717867 w 11717867"/>
              <a:gd name="connsiteY35" fmla="*/ 5005286 h 6186309"/>
              <a:gd name="connsiteX36" fmla="*/ 11717867 w 11717867"/>
              <a:gd name="connsiteY36" fmla="*/ 5443952 h 6186309"/>
              <a:gd name="connsiteX37" fmla="*/ 11717867 w 11717867"/>
              <a:gd name="connsiteY37" fmla="*/ 6186309 h 6186309"/>
              <a:gd name="connsiteX38" fmla="*/ 11483510 w 11717867"/>
              <a:gd name="connsiteY38" fmla="*/ 6186309 h 6186309"/>
              <a:gd name="connsiteX39" fmla="*/ 11249152 w 11717867"/>
              <a:gd name="connsiteY39" fmla="*/ 6186309 h 6186309"/>
              <a:gd name="connsiteX40" fmla="*/ 10428902 w 11717867"/>
              <a:gd name="connsiteY40" fmla="*/ 6186309 h 6186309"/>
              <a:gd name="connsiteX41" fmla="*/ 9960187 w 11717867"/>
              <a:gd name="connsiteY41" fmla="*/ 6186309 h 6186309"/>
              <a:gd name="connsiteX42" fmla="*/ 9139936 w 11717867"/>
              <a:gd name="connsiteY42" fmla="*/ 6186309 h 6186309"/>
              <a:gd name="connsiteX43" fmla="*/ 8554043 w 11717867"/>
              <a:gd name="connsiteY43" fmla="*/ 6186309 h 6186309"/>
              <a:gd name="connsiteX44" fmla="*/ 8319686 w 11717867"/>
              <a:gd name="connsiteY44" fmla="*/ 6186309 h 6186309"/>
              <a:gd name="connsiteX45" fmla="*/ 7968150 w 11717867"/>
              <a:gd name="connsiteY45" fmla="*/ 6186309 h 6186309"/>
              <a:gd name="connsiteX46" fmla="*/ 7499435 w 11717867"/>
              <a:gd name="connsiteY46" fmla="*/ 6186309 h 6186309"/>
              <a:gd name="connsiteX47" fmla="*/ 6796363 w 11717867"/>
              <a:gd name="connsiteY47" fmla="*/ 6186309 h 6186309"/>
              <a:gd name="connsiteX48" fmla="*/ 6093291 w 11717867"/>
              <a:gd name="connsiteY48" fmla="*/ 6186309 h 6186309"/>
              <a:gd name="connsiteX49" fmla="*/ 5507397 w 11717867"/>
              <a:gd name="connsiteY49" fmla="*/ 6186309 h 6186309"/>
              <a:gd name="connsiteX50" fmla="*/ 5038683 w 11717867"/>
              <a:gd name="connsiteY50" fmla="*/ 6186309 h 6186309"/>
              <a:gd name="connsiteX51" fmla="*/ 4218432 w 11717867"/>
              <a:gd name="connsiteY51" fmla="*/ 6186309 h 6186309"/>
              <a:gd name="connsiteX52" fmla="*/ 3632539 w 11717867"/>
              <a:gd name="connsiteY52" fmla="*/ 6186309 h 6186309"/>
              <a:gd name="connsiteX53" fmla="*/ 3281003 w 11717867"/>
              <a:gd name="connsiteY53" fmla="*/ 6186309 h 6186309"/>
              <a:gd name="connsiteX54" fmla="*/ 2929467 w 11717867"/>
              <a:gd name="connsiteY54" fmla="*/ 6186309 h 6186309"/>
              <a:gd name="connsiteX55" fmla="*/ 2695109 w 11717867"/>
              <a:gd name="connsiteY55" fmla="*/ 6186309 h 6186309"/>
              <a:gd name="connsiteX56" fmla="*/ 2109216 w 11717867"/>
              <a:gd name="connsiteY56" fmla="*/ 6186309 h 6186309"/>
              <a:gd name="connsiteX57" fmla="*/ 1757680 w 11717867"/>
              <a:gd name="connsiteY57" fmla="*/ 6186309 h 6186309"/>
              <a:gd name="connsiteX58" fmla="*/ 937429 w 11717867"/>
              <a:gd name="connsiteY58" fmla="*/ 6186309 h 6186309"/>
              <a:gd name="connsiteX59" fmla="*/ 0 w 11717867"/>
              <a:gd name="connsiteY59" fmla="*/ 6186309 h 6186309"/>
              <a:gd name="connsiteX60" fmla="*/ 0 w 11717867"/>
              <a:gd name="connsiteY60" fmla="*/ 5685780 h 6186309"/>
              <a:gd name="connsiteX61" fmla="*/ 0 w 11717867"/>
              <a:gd name="connsiteY61" fmla="*/ 5061526 h 6186309"/>
              <a:gd name="connsiteX62" fmla="*/ 0 w 11717867"/>
              <a:gd name="connsiteY62" fmla="*/ 4684723 h 6186309"/>
              <a:gd name="connsiteX63" fmla="*/ 0 w 11717867"/>
              <a:gd name="connsiteY63" fmla="*/ 4246058 h 6186309"/>
              <a:gd name="connsiteX64" fmla="*/ 0 w 11717867"/>
              <a:gd name="connsiteY64" fmla="*/ 3621803 h 6186309"/>
              <a:gd name="connsiteX65" fmla="*/ 0 w 11717867"/>
              <a:gd name="connsiteY65" fmla="*/ 2935685 h 6186309"/>
              <a:gd name="connsiteX66" fmla="*/ 0 w 11717867"/>
              <a:gd name="connsiteY66" fmla="*/ 2249567 h 6186309"/>
              <a:gd name="connsiteX67" fmla="*/ 0 w 11717867"/>
              <a:gd name="connsiteY67" fmla="*/ 1687175 h 6186309"/>
              <a:gd name="connsiteX68" fmla="*/ 0 w 11717867"/>
              <a:gd name="connsiteY68" fmla="*/ 1186647 h 6186309"/>
              <a:gd name="connsiteX69" fmla="*/ 0 w 11717867"/>
              <a:gd name="connsiteY69" fmla="*/ 624255 h 6186309"/>
              <a:gd name="connsiteX70" fmla="*/ 0 w 11717867"/>
              <a:gd name="connsiteY70" fmla="*/ 0 h 6186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11717867" h="6186309" fill="none" extrusionOk="0">
                <a:moveTo>
                  <a:pt x="0" y="0"/>
                </a:moveTo>
                <a:cubicBezTo>
                  <a:pt x="100632" y="-52013"/>
                  <a:pt x="323942" y="38274"/>
                  <a:pt x="468715" y="0"/>
                </a:cubicBezTo>
                <a:cubicBezTo>
                  <a:pt x="613488" y="-38274"/>
                  <a:pt x="908838" y="16014"/>
                  <a:pt x="1171787" y="0"/>
                </a:cubicBezTo>
                <a:cubicBezTo>
                  <a:pt x="1434736" y="-16014"/>
                  <a:pt x="1433733" y="5100"/>
                  <a:pt x="1640501" y="0"/>
                </a:cubicBezTo>
                <a:cubicBezTo>
                  <a:pt x="1847269" y="-5100"/>
                  <a:pt x="1788165" y="20431"/>
                  <a:pt x="1874859" y="0"/>
                </a:cubicBezTo>
                <a:cubicBezTo>
                  <a:pt x="1961553" y="-20431"/>
                  <a:pt x="2235414" y="4650"/>
                  <a:pt x="2343573" y="0"/>
                </a:cubicBezTo>
                <a:cubicBezTo>
                  <a:pt x="2451732" y="-4650"/>
                  <a:pt x="2695912" y="45725"/>
                  <a:pt x="3046645" y="0"/>
                </a:cubicBezTo>
                <a:cubicBezTo>
                  <a:pt x="3397378" y="-45725"/>
                  <a:pt x="3634047" y="2107"/>
                  <a:pt x="3866896" y="0"/>
                </a:cubicBezTo>
                <a:cubicBezTo>
                  <a:pt x="4099745" y="-2107"/>
                  <a:pt x="4000423" y="4928"/>
                  <a:pt x="4101253" y="0"/>
                </a:cubicBezTo>
                <a:cubicBezTo>
                  <a:pt x="4202083" y="-4928"/>
                  <a:pt x="4276206" y="23158"/>
                  <a:pt x="4335611" y="0"/>
                </a:cubicBezTo>
                <a:cubicBezTo>
                  <a:pt x="4395016" y="-23158"/>
                  <a:pt x="4940005" y="13697"/>
                  <a:pt x="5155861" y="0"/>
                </a:cubicBezTo>
                <a:cubicBezTo>
                  <a:pt x="5371717" y="-13697"/>
                  <a:pt x="5315193" y="27135"/>
                  <a:pt x="5390219" y="0"/>
                </a:cubicBezTo>
                <a:cubicBezTo>
                  <a:pt x="5465245" y="-27135"/>
                  <a:pt x="5707139" y="66631"/>
                  <a:pt x="5976112" y="0"/>
                </a:cubicBezTo>
                <a:cubicBezTo>
                  <a:pt x="6245085" y="-66631"/>
                  <a:pt x="6164351" y="17343"/>
                  <a:pt x="6327648" y="0"/>
                </a:cubicBezTo>
                <a:cubicBezTo>
                  <a:pt x="6490945" y="-17343"/>
                  <a:pt x="6558954" y="22099"/>
                  <a:pt x="6679184" y="0"/>
                </a:cubicBezTo>
                <a:cubicBezTo>
                  <a:pt x="6799414" y="-22099"/>
                  <a:pt x="6930156" y="28033"/>
                  <a:pt x="7030720" y="0"/>
                </a:cubicBezTo>
                <a:cubicBezTo>
                  <a:pt x="7131284" y="-28033"/>
                  <a:pt x="7259178" y="27106"/>
                  <a:pt x="7382256" y="0"/>
                </a:cubicBezTo>
                <a:cubicBezTo>
                  <a:pt x="7505334" y="-27106"/>
                  <a:pt x="7674942" y="1979"/>
                  <a:pt x="7850971" y="0"/>
                </a:cubicBezTo>
                <a:cubicBezTo>
                  <a:pt x="8027001" y="-1979"/>
                  <a:pt x="8066014" y="10642"/>
                  <a:pt x="8202507" y="0"/>
                </a:cubicBezTo>
                <a:cubicBezTo>
                  <a:pt x="8339000" y="-10642"/>
                  <a:pt x="8468036" y="26395"/>
                  <a:pt x="8671222" y="0"/>
                </a:cubicBezTo>
                <a:cubicBezTo>
                  <a:pt x="8874408" y="-26395"/>
                  <a:pt x="9228838" y="19617"/>
                  <a:pt x="9374294" y="0"/>
                </a:cubicBezTo>
                <a:cubicBezTo>
                  <a:pt x="9519750" y="-19617"/>
                  <a:pt x="9630359" y="8862"/>
                  <a:pt x="9725830" y="0"/>
                </a:cubicBezTo>
                <a:cubicBezTo>
                  <a:pt x="9821301" y="-8862"/>
                  <a:pt x="9886090" y="11556"/>
                  <a:pt x="9960187" y="0"/>
                </a:cubicBezTo>
                <a:cubicBezTo>
                  <a:pt x="10034284" y="-11556"/>
                  <a:pt x="10414133" y="36977"/>
                  <a:pt x="10780438" y="0"/>
                </a:cubicBezTo>
                <a:cubicBezTo>
                  <a:pt x="11146743" y="-36977"/>
                  <a:pt x="10952554" y="4149"/>
                  <a:pt x="11014795" y="0"/>
                </a:cubicBezTo>
                <a:cubicBezTo>
                  <a:pt x="11077036" y="-4149"/>
                  <a:pt x="11558968" y="17296"/>
                  <a:pt x="11717867" y="0"/>
                </a:cubicBezTo>
                <a:cubicBezTo>
                  <a:pt x="11731231" y="161855"/>
                  <a:pt x="11715819" y="275617"/>
                  <a:pt x="11717867" y="376802"/>
                </a:cubicBezTo>
                <a:cubicBezTo>
                  <a:pt x="11719915" y="477987"/>
                  <a:pt x="11658700" y="794284"/>
                  <a:pt x="11717867" y="939194"/>
                </a:cubicBezTo>
                <a:cubicBezTo>
                  <a:pt x="11777034" y="1084104"/>
                  <a:pt x="11653704" y="1271348"/>
                  <a:pt x="11717867" y="1563449"/>
                </a:cubicBezTo>
                <a:cubicBezTo>
                  <a:pt x="11782030" y="1855551"/>
                  <a:pt x="11708135" y="1912194"/>
                  <a:pt x="11717867" y="2063978"/>
                </a:cubicBezTo>
                <a:cubicBezTo>
                  <a:pt x="11727599" y="2215762"/>
                  <a:pt x="11717220" y="2401775"/>
                  <a:pt x="11717867" y="2502643"/>
                </a:cubicBezTo>
                <a:cubicBezTo>
                  <a:pt x="11718514" y="2603512"/>
                  <a:pt x="11671316" y="2786468"/>
                  <a:pt x="11717867" y="2941309"/>
                </a:cubicBezTo>
                <a:cubicBezTo>
                  <a:pt x="11764418" y="3096150"/>
                  <a:pt x="11700662" y="3426010"/>
                  <a:pt x="11717867" y="3565564"/>
                </a:cubicBezTo>
                <a:cubicBezTo>
                  <a:pt x="11735072" y="3705118"/>
                  <a:pt x="11698864" y="3813525"/>
                  <a:pt x="11717867" y="3942366"/>
                </a:cubicBezTo>
                <a:cubicBezTo>
                  <a:pt x="11736870" y="4071207"/>
                  <a:pt x="11685752" y="4220935"/>
                  <a:pt x="11717867" y="4442895"/>
                </a:cubicBezTo>
                <a:cubicBezTo>
                  <a:pt x="11749982" y="4664855"/>
                  <a:pt x="11671637" y="4830976"/>
                  <a:pt x="11717867" y="5005286"/>
                </a:cubicBezTo>
                <a:cubicBezTo>
                  <a:pt x="11764097" y="5179596"/>
                  <a:pt x="11694447" y="5338664"/>
                  <a:pt x="11717867" y="5443952"/>
                </a:cubicBezTo>
                <a:cubicBezTo>
                  <a:pt x="11741287" y="5549240"/>
                  <a:pt x="11660601" y="5976704"/>
                  <a:pt x="11717867" y="6186309"/>
                </a:cubicBezTo>
                <a:cubicBezTo>
                  <a:pt x="11603021" y="6202034"/>
                  <a:pt x="11583745" y="6183075"/>
                  <a:pt x="11483510" y="6186309"/>
                </a:cubicBezTo>
                <a:cubicBezTo>
                  <a:pt x="11383275" y="6189543"/>
                  <a:pt x="11310392" y="6181642"/>
                  <a:pt x="11249152" y="6186309"/>
                </a:cubicBezTo>
                <a:cubicBezTo>
                  <a:pt x="11187912" y="6190976"/>
                  <a:pt x="10692336" y="6122196"/>
                  <a:pt x="10428902" y="6186309"/>
                </a:cubicBezTo>
                <a:cubicBezTo>
                  <a:pt x="10165468" y="6250422"/>
                  <a:pt x="10085395" y="6149338"/>
                  <a:pt x="9960187" y="6186309"/>
                </a:cubicBezTo>
                <a:cubicBezTo>
                  <a:pt x="9834979" y="6223280"/>
                  <a:pt x="9524931" y="6123038"/>
                  <a:pt x="9139936" y="6186309"/>
                </a:cubicBezTo>
                <a:cubicBezTo>
                  <a:pt x="8754941" y="6249580"/>
                  <a:pt x="8698923" y="6118075"/>
                  <a:pt x="8554043" y="6186309"/>
                </a:cubicBezTo>
                <a:cubicBezTo>
                  <a:pt x="8409163" y="6254543"/>
                  <a:pt x="8421981" y="6177968"/>
                  <a:pt x="8319686" y="6186309"/>
                </a:cubicBezTo>
                <a:cubicBezTo>
                  <a:pt x="8217391" y="6194650"/>
                  <a:pt x="8126173" y="6176422"/>
                  <a:pt x="7968150" y="6186309"/>
                </a:cubicBezTo>
                <a:cubicBezTo>
                  <a:pt x="7810127" y="6196196"/>
                  <a:pt x="7696204" y="6159318"/>
                  <a:pt x="7499435" y="6186309"/>
                </a:cubicBezTo>
                <a:cubicBezTo>
                  <a:pt x="7302667" y="6213300"/>
                  <a:pt x="7135065" y="6143195"/>
                  <a:pt x="6796363" y="6186309"/>
                </a:cubicBezTo>
                <a:cubicBezTo>
                  <a:pt x="6457661" y="6229423"/>
                  <a:pt x="6346060" y="6146933"/>
                  <a:pt x="6093291" y="6186309"/>
                </a:cubicBezTo>
                <a:cubicBezTo>
                  <a:pt x="5840522" y="6225685"/>
                  <a:pt x="5684602" y="6153721"/>
                  <a:pt x="5507397" y="6186309"/>
                </a:cubicBezTo>
                <a:cubicBezTo>
                  <a:pt x="5330192" y="6218897"/>
                  <a:pt x="5155158" y="6180209"/>
                  <a:pt x="5038683" y="6186309"/>
                </a:cubicBezTo>
                <a:cubicBezTo>
                  <a:pt x="4922208" y="6192409"/>
                  <a:pt x="4508549" y="6175966"/>
                  <a:pt x="4218432" y="6186309"/>
                </a:cubicBezTo>
                <a:cubicBezTo>
                  <a:pt x="3928315" y="6196652"/>
                  <a:pt x="3914672" y="6122446"/>
                  <a:pt x="3632539" y="6186309"/>
                </a:cubicBezTo>
                <a:cubicBezTo>
                  <a:pt x="3350406" y="6250172"/>
                  <a:pt x="3366395" y="6147070"/>
                  <a:pt x="3281003" y="6186309"/>
                </a:cubicBezTo>
                <a:cubicBezTo>
                  <a:pt x="3195611" y="6225548"/>
                  <a:pt x="3037940" y="6174849"/>
                  <a:pt x="2929467" y="6186309"/>
                </a:cubicBezTo>
                <a:cubicBezTo>
                  <a:pt x="2820994" y="6197769"/>
                  <a:pt x="2754173" y="6182344"/>
                  <a:pt x="2695109" y="6186309"/>
                </a:cubicBezTo>
                <a:cubicBezTo>
                  <a:pt x="2636045" y="6190274"/>
                  <a:pt x="2252048" y="6140696"/>
                  <a:pt x="2109216" y="6186309"/>
                </a:cubicBezTo>
                <a:cubicBezTo>
                  <a:pt x="1966384" y="6231922"/>
                  <a:pt x="1886401" y="6161546"/>
                  <a:pt x="1757680" y="6186309"/>
                </a:cubicBezTo>
                <a:cubicBezTo>
                  <a:pt x="1628959" y="6211072"/>
                  <a:pt x="1221134" y="6153880"/>
                  <a:pt x="937429" y="6186309"/>
                </a:cubicBezTo>
                <a:cubicBezTo>
                  <a:pt x="653724" y="6218738"/>
                  <a:pt x="376095" y="6079604"/>
                  <a:pt x="0" y="6186309"/>
                </a:cubicBezTo>
                <a:cubicBezTo>
                  <a:pt x="-50200" y="6058963"/>
                  <a:pt x="41075" y="5865151"/>
                  <a:pt x="0" y="5685780"/>
                </a:cubicBezTo>
                <a:cubicBezTo>
                  <a:pt x="-41075" y="5506409"/>
                  <a:pt x="35684" y="5254538"/>
                  <a:pt x="0" y="5061526"/>
                </a:cubicBezTo>
                <a:cubicBezTo>
                  <a:pt x="-35684" y="4868514"/>
                  <a:pt x="43823" y="4781733"/>
                  <a:pt x="0" y="4684723"/>
                </a:cubicBezTo>
                <a:cubicBezTo>
                  <a:pt x="-43823" y="4587713"/>
                  <a:pt x="11333" y="4444942"/>
                  <a:pt x="0" y="4246058"/>
                </a:cubicBezTo>
                <a:cubicBezTo>
                  <a:pt x="-11333" y="4047174"/>
                  <a:pt x="62712" y="3875224"/>
                  <a:pt x="0" y="3621803"/>
                </a:cubicBezTo>
                <a:cubicBezTo>
                  <a:pt x="-62712" y="3368383"/>
                  <a:pt x="70958" y="3278416"/>
                  <a:pt x="0" y="2935685"/>
                </a:cubicBezTo>
                <a:cubicBezTo>
                  <a:pt x="-70958" y="2592954"/>
                  <a:pt x="60493" y="2498218"/>
                  <a:pt x="0" y="2249567"/>
                </a:cubicBezTo>
                <a:cubicBezTo>
                  <a:pt x="-60493" y="2000916"/>
                  <a:pt x="46048" y="1934838"/>
                  <a:pt x="0" y="1687175"/>
                </a:cubicBezTo>
                <a:cubicBezTo>
                  <a:pt x="-46048" y="1439512"/>
                  <a:pt x="41422" y="1416711"/>
                  <a:pt x="0" y="1186647"/>
                </a:cubicBezTo>
                <a:cubicBezTo>
                  <a:pt x="-41422" y="956583"/>
                  <a:pt x="49791" y="836445"/>
                  <a:pt x="0" y="624255"/>
                </a:cubicBezTo>
                <a:cubicBezTo>
                  <a:pt x="-49791" y="412065"/>
                  <a:pt x="59959" y="237809"/>
                  <a:pt x="0" y="0"/>
                </a:cubicBezTo>
                <a:close/>
              </a:path>
              <a:path w="11717867" h="6186309" stroke="0" extrusionOk="0">
                <a:moveTo>
                  <a:pt x="0" y="0"/>
                </a:moveTo>
                <a:cubicBezTo>
                  <a:pt x="161057" y="-1632"/>
                  <a:pt x="236580" y="35146"/>
                  <a:pt x="468715" y="0"/>
                </a:cubicBezTo>
                <a:cubicBezTo>
                  <a:pt x="700850" y="-35146"/>
                  <a:pt x="602876" y="19500"/>
                  <a:pt x="703072" y="0"/>
                </a:cubicBezTo>
                <a:cubicBezTo>
                  <a:pt x="803268" y="-19500"/>
                  <a:pt x="1234012" y="7152"/>
                  <a:pt x="1523323" y="0"/>
                </a:cubicBezTo>
                <a:cubicBezTo>
                  <a:pt x="1812634" y="-7152"/>
                  <a:pt x="1759489" y="3134"/>
                  <a:pt x="1992037" y="0"/>
                </a:cubicBezTo>
                <a:cubicBezTo>
                  <a:pt x="2224585" y="-3134"/>
                  <a:pt x="2313538" y="27389"/>
                  <a:pt x="2460752" y="0"/>
                </a:cubicBezTo>
                <a:cubicBezTo>
                  <a:pt x="2607966" y="-27389"/>
                  <a:pt x="3000425" y="46562"/>
                  <a:pt x="3281003" y="0"/>
                </a:cubicBezTo>
                <a:cubicBezTo>
                  <a:pt x="3561581" y="-46562"/>
                  <a:pt x="3495268" y="9372"/>
                  <a:pt x="3632539" y="0"/>
                </a:cubicBezTo>
                <a:cubicBezTo>
                  <a:pt x="3769810" y="-9372"/>
                  <a:pt x="4114865" y="71691"/>
                  <a:pt x="4452789" y="0"/>
                </a:cubicBezTo>
                <a:cubicBezTo>
                  <a:pt x="4790713" y="-71691"/>
                  <a:pt x="4884560" y="48689"/>
                  <a:pt x="5273040" y="0"/>
                </a:cubicBezTo>
                <a:cubicBezTo>
                  <a:pt x="5661520" y="-48689"/>
                  <a:pt x="5589726" y="42024"/>
                  <a:pt x="5858934" y="0"/>
                </a:cubicBezTo>
                <a:cubicBezTo>
                  <a:pt x="6128142" y="-42024"/>
                  <a:pt x="6341650" y="27279"/>
                  <a:pt x="6679184" y="0"/>
                </a:cubicBezTo>
                <a:cubicBezTo>
                  <a:pt x="7016718" y="-27279"/>
                  <a:pt x="6960005" y="41792"/>
                  <a:pt x="7147899" y="0"/>
                </a:cubicBezTo>
                <a:cubicBezTo>
                  <a:pt x="7335794" y="-41792"/>
                  <a:pt x="7485501" y="14770"/>
                  <a:pt x="7616614" y="0"/>
                </a:cubicBezTo>
                <a:cubicBezTo>
                  <a:pt x="7747728" y="-14770"/>
                  <a:pt x="8005644" y="1652"/>
                  <a:pt x="8319686" y="0"/>
                </a:cubicBezTo>
                <a:cubicBezTo>
                  <a:pt x="8633728" y="-1652"/>
                  <a:pt x="8653126" y="44292"/>
                  <a:pt x="8788400" y="0"/>
                </a:cubicBezTo>
                <a:cubicBezTo>
                  <a:pt x="8923674" y="-44292"/>
                  <a:pt x="9438641" y="88511"/>
                  <a:pt x="9608651" y="0"/>
                </a:cubicBezTo>
                <a:cubicBezTo>
                  <a:pt x="9778661" y="-88511"/>
                  <a:pt x="10045189" y="90443"/>
                  <a:pt x="10428902" y="0"/>
                </a:cubicBezTo>
                <a:cubicBezTo>
                  <a:pt x="10812615" y="-90443"/>
                  <a:pt x="10770190" y="51743"/>
                  <a:pt x="11014795" y="0"/>
                </a:cubicBezTo>
                <a:cubicBezTo>
                  <a:pt x="11259400" y="-51743"/>
                  <a:pt x="11441118" y="23558"/>
                  <a:pt x="11717867" y="0"/>
                </a:cubicBezTo>
                <a:cubicBezTo>
                  <a:pt x="11719326" y="162948"/>
                  <a:pt x="11673291" y="283206"/>
                  <a:pt x="11717867" y="376802"/>
                </a:cubicBezTo>
                <a:cubicBezTo>
                  <a:pt x="11762443" y="470398"/>
                  <a:pt x="11691808" y="707353"/>
                  <a:pt x="11717867" y="815468"/>
                </a:cubicBezTo>
                <a:cubicBezTo>
                  <a:pt x="11743926" y="923583"/>
                  <a:pt x="11682904" y="1128631"/>
                  <a:pt x="11717867" y="1439723"/>
                </a:cubicBezTo>
                <a:cubicBezTo>
                  <a:pt x="11752830" y="1750815"/>
                  <a:pt x="11712226" y="1828310"/>
                  <a:pt x="11717867" y="1940251"/>
                </a:cubicBezTo>
                <a:cubicBezTo>
                  <a:pt x="11723508" y="2052192"/>
                  <a:pt x="11707791" y="2194095"/>
                  <a:pt x="11717867" y="2378917"/>
                </a:cubicBezTo>
                <a:cubicBezTo>
                  <a:pt x="11727943" y="2563739"/>
                  <a:pt x="11659197" y="2867029"/>
                  <a:pt x="11717867" y="3003172"/>
                </a:cubicBezTo>
                <a:cubicBezTo>
                  <a:pt x="11776537" y="3139316"/>
                  <a:pt x="11682353" y="3443332"/>
                  <a:pt x="11717867" y="3565564"/>
                </a:cubicBezTo>
                <a:cubicBezTo>
                  <a:pt x="11753381" y="3687796"/>
                  <a:pt x="11674888" y="4008649"/>
                  <a:pt x="11717867" y="4127955"/>
                </a:cubicBezTo>
                <a:cubicBezTo>
                  <a:pt x="11760846" y="4247261"/>
                  <a:pt x="11699538" y="4483296"/>
                  <a:pt x="11717867" y="4814073"/>
                </a:cubicBezTo>
                <a:cubicBezTo>
                  <a:pt x="11736196" y="5144850"/>
                  <a:pt x="11695553" y="5163895"/>
                  <a:pt x="11717867" y="5438328"/>
                </a:cubicBezTo>
                <a:cubicBezTo>
                  <a:pt x="11740181" y="5712762"/>
                  <a:pt x="11681028" y="5859084"/>
                  <a:pt x="11717867" y="6186309"/>
                </a:cubicBezTo>
                <a:cubicBezTo>
                  <a:pt x="11514185" y="6193045"/>
                  <a:pt x="11433724" y="6150719"/>
                  <a:pt x="11249152" y="6186309"/>
                </a:cubicBezTo>
                <a:cubicBezTo>
                  <a:pt x="11064581" y="6221899"/>
                  <a:pt x="11088007" y="6168227"/>
                  <a:pt x="11014795" y="6186309"/>
                </a:cubicBezTo>
                <a:cubicBezTo>
                  <a:pt x="10941583" y="6204391"/>
                  <a:pt x="10557479" y="6124180"/>
                  <a:pt x="10311723" y="6186309"/>
                </a:cubicBezTo>
                <a:cubicBezTo>
                  <a:pt x="10065967" y="6248438"/>
                  <a:pt x="10092554" y="6186020"/>
                  <a:pt x="9960187" y="6186309"/>
                </a:cubicBezTo>
                <a:cubicBezTo>
                  <a:pt x="9827820" y="6186598"/>
                  <a:pt x="9800699" y="6177070"/>
                  <a:pt x="9725830" y="6186309"/>
                </a:cubicBezTo>
                <a:cubicBezTo>
                  <a:pt x="9650961" y="6195548"/>
                  <a:pt x="9489565" y="6144876"/>
                  <a:pt x="9374294" y="6186309"/>
                </a:cubicBezTo>
                <a:cubicBezTo>
                  <a:pt x="9259023" y="6227742"/>
                  <a:pt x="8846333" y="6120464"/>
                  <a:pt x="8671222" y="6186309"/>
                </a:cubicBezTo>
                <a:cubicBezTo>
                  <a:pt x="8496111" y="6252154"/>
                  <a:pt x="8493945" y="6180468"/>
                  <a:pt x="8319686" y="6186309"/>
                </a:cubicBezTo>
                <a:cubicBezTo>
                  <a:pt x="8145427" y="6192150"/>
                  <a:pt x="8154294" y="6184944"/>
                  <a:pt x="8085328" y="6186309"/>
                </a:cubicBezTo>
                <a:cubicBezTo>
                  <a:pt x="8016362" y="6187674"/>
                  <a:pt x="7890909" y="6155799"/>
                  <a:pt x="7733792" y="6186309"/>
                </a:cubicBezTo>
                <a:cubicBezTo>
                  <a:pt x="7576675" y="6216819"/>
                  <a:pt x="7479820" y="6147925"/>
                  <a:pt x="7265078" y="6186309"/>
                </a:cubicBezTo>
                <a:cubicBezTo>
                  <a:pt x="7050336" y="6224693"/>
                  <a:pt x="6921259" y="6168117"/>
                  <a:pt x="6679184" y="6186309"/>
                </a:cubicBezTo>
                <a:cubicBezTo>
                  <a:pt x="6437109" y="6204501"/>
                  <a:pt x="6466718" y="6150315"/>
                  <a:pt x="6327648" y="6186309"/>
                </a:cubicBezTo>
                <a:cubicBezTo>
                  <a:pt x="6188578" y="6222303"/>
                  <a:pt x="5897387" y="6091322"/>
                  <a:pt x="5507397" y="6186309"/>
                </a:cubicBezTo>
                <a:cubicBezTo>
                  <a:pt x="5117407" y="6281296"/>
                  <a:pt x="5091846" y="6151220"/>
                  <a:pt x="4921504" y="6186309"/>
                </a:cubicBezTo>
                <a:cubicBezTo>
                  <a:pt x="4751162" y="6221398"/>
                  <a:pt x="4370910" y="6161196"/>
                  <a:pt x="4101253" y="6186309"/>
                </a:cubicBezTo>
                <a:cubicBezTo>
                  <a:pt x="3831596" y="6211422"/>
                  <a:pt x="3616375" y="6106848"/>
                  <a:pt x="3398181" y="6186309"/>
                </a:cubicBezTo>
                <a:cubicBezTo>
                  <a:pt x="3179987" y="6265770"/>
                  <a:pt x="3048610" y="6133260"/>
                  <a:pt x="2929467" y="6186309"/>
                </a:cubicBezTo>
                <a:cubicBezTo>
                  <a:pt x="2810324" y="6239358"/>
                  <a:pt x="2569097" y="6170588"/>
                  <a:pt x="2226395" y="6186309"/>
                </a:cubicBezTo>
                <a:cubicBezTo>
                  <a:pt x="1883693" y="6202030"/>
                  <a:pt x="2046886" y="6152379"/>
                  <a:pt x="1874859" y="6186309"/>
                </a:cubicBezTo>
                <a:cubicBezTo>
                  <a:pt x="1702832" y="6220239"/>
                  <a:pt x="1484737" y="6166661"/>
                  <a:pt x="1288965" y="6186309"/>
                </a:cubicBezTo>
                <a:cubicBezTo>
                  <a:pt x="1093193" y="6205957"/>
                  <a:pt x="1134414" y="6167914"/>
                  <a:pt x="1054608" y="6186309"/>
                </a:cubicBezTo>
                <a:cubicBezTo>
                  <a:pt x="974802" y="6204704"/>
                  <a:pt x="393979" y="6176532"/>
                  <a:pt x="0" y="6186309"/>
                </a:cubicBezTo>
                <a:cubicBezTo>
                  <a:pt x="-48756" y="5960076"/>
                  <a:pt x="38502" y="5855544"/>
                  <a:pt x="0" y="5623917"/>
                </a:cubicBezTo>
                <a:cubicBezTo>
                  <a:pt x="-38502" y="5392290"/>
                  <a:pt x="3088" y="5266267"/>
                  <a:pt x="0" y="4999662"/>
                </a:cubicBezTo>
                <a:cubicBezTo>
                  <a:pt x="-3088" y="4733058"/>
                  <a:pt x="57263" y="4675008"/>
                  <a:pt x="0" y="4375408"/>
                </a:cubicBezTo>
                <a:cubicBezTo>
                  <a:pt x="-57263" y="4075808"/>
                  <a:pt x="44029" y="4060726"/>
                  <a:pt x="0" y="3936742"/>
                </a:cubicBezTo>
                <a:cubicBezTo>
                  <a:pt x="-44029" y="3812758"/>
                  <a:pt x="41757" y="3435164"/>
                  <a:pt x="0" y="3250624"/>
                </a:cubicBezTo>
                <a:cubicBezTo>
                  <a:pt x="-41757" y="3066084"/>
                  <a:pt x="2667" y="2876732"/>
                  <a:pt x="0" y="2688232"/>
                </a:cubicBezTo>
                <a:cubicBezTo>
                  <a:pt x="-2667" y="2499732"/>
                  <a:pt x="17299" y="2446505"/>
                  <a:pt x="0" y="2311430"/>
                </a:cubicBezTo>
                <a:cubicBezTo>
                  <a:pt x="-17299" y="2176355"/>
                  <a:pt x="5071" y="1904104"/>
                  <a:pt x="0" y="1749038"/>
                </a:cubicBezTo>
                <a:cubicBezTo>
                  <a:pt x="-5071" y="1593972"/>
                  <a:pt x="54670" y="1403472"/>
                  <a:pt x="0" y="1248510"/>
                </a:cubicBezTo>
                <a:cubicBezTo>
                  <a:pt x="-54670" y="1093548"/>
                  <a:pt x="25463" y="882622"/>
                  <a:pt x="0" y="747981"/>
                </a:cubicBezTo>
                <a:cubicBezTo>
                  <a:pt x="-25463" y="613340"/>
                  <a:pt x="25546" y="164116"/>
                  <a:pt x="0" y="0"/>
                </a:cubicBezTo>
                <a:close/>
              </a:path>
            </a:pathLst>
          </a:custGeom>
          <a:noFill/>
          <a:ln w="28575">
            <a:solidFill>
              <a:schemeClr val="tx1"/>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txBody>
          <a:bodyPr wrap="square" rtlCol="0">
            <a:spAutoFit/>
          </a:bodyPr>
          <a:lstStyle/>
          <a:p>
            <a:endParaRPr lang="en-US" dirty="0"/>
          </a:p>
          <a:p>
            <a:endParaRPr lang="en-US" dirty="0"/>
          </a:p>
        </p:txBody>
      </p:sp>
      <p:sp>
        <p:nvSpPr>
          <p:cNvPr id="36" name="TextBox 35">
            <a:extLst>
              <a:ext uri="{FF2B5EF4-FFF2-40B4-BE49-F238E27FC236}">
                <a16:creationId xmlns:a16="http://schemas.microsoft.com/office/drawing/2014/main" id="{52E017E0-E2DC-5046-9547-F6FE752A166B}"/>
              </a:ext>
            </a:extLst>
          </p:cNvPr>
          <p:cNvSpPr txBox="1"/>
          <p:nvPr/>
        </p:nvSpPr>
        <p:spPr>
          <a:xfrm>
            <a:off x="8126164" y="3783324"/>
            <a:ext cx="1461281" cy="646331"/>
          </a:xfrm>
          <a:custGeom>
            <a:avLst/>
            <a:gdLst>
              <a:gd name="connsiteX0" fmla="*/ 0 w 11717867"/>
              <a:gd name="connsiteY0" fmla="*/ 0 h 6186309"/>
              <a:gd name="connsiteX1" fmla="*/ 468715 w 11717867"/>
              <a:gd name="connsiteY1" fmla="*/ 0 h 6186309"/>
              <a:gd name="connsiteX2" fmla="*/ 1171787 w 11717867"/>
              <a:gd name="connsiteY2" fmla="*/ 0 h 6186309"/>
              <a:gd name="connsiteX3" fmla="*/ 1640501 w 11717867"/>
              <a:gd name="connsiteY3" fmla="*/ 0 h 6186309"/>
              <a:gd name="connsiteX4" fmla="*/ 1874859 w 11717867"/>
              <a:gd name="connsiteY4" fmla="*/ 0 h 6186309"/>
              <a:gd name="connsiteX5" fmla="*/ 2343573 w 11717867"/>
              <a:gd name="connsiteY5" fmla="*/ 0 h 6186309"/>
              <a:gd name="connsiteX6" fmla="*/ 3046645 w 11717867"/>
              <a:gd name="connsiteY6" fmla="*/ 0 h 6186309"/>
              <a:gd name="connsiteX7" fmla="*/ 3866896 w 11717867"/>
              <a:gd name="connsiteY7" fmla="*/ 0 h 6186309"/>
              <a:gd name="connsiteX8" fmla="*/ 4101253 w 11717867"/>
              <a:gd name="connsiteY8" fmla="*/ 0 h 6186309"/>
              <a:gd name="connsiteX9" fmla="*/ 4335611 w 11717867"/>
              <a:gd name="connsiteY9" fmla="*/ 0 h 6186309"/>
              <a:gd name="connsiteX10" fmla="*/ 5155861 w 11717867"/>
              <a:gd name="connsiteY10" fmla="*/ 0 h 6186309"/>
              <a:gd name="connsiteX11" fmla="*/ 5390219 w 11717867"/>
              <a:gd name="connsiteY11" fmla="*/ 0 h 6186309"/>
              <a:gd name="connsiteX12" fmla="*/ 5976112 w 11717867"/>
              <a:gd name="connsiteY12" fmla="*/ 0 h 6186309"/>
              <a:gd name="connsiteX13" fmla="*/ 6327648 w 11717867"/>
              <a:gd name="connsiteY13" fmla="*/ 0 h 6186309"/>
              <a:gd name="connsiteX14" fmla="*/ 6679184 w 11717867"/>
              <a:gd name="connsiteY14" fmla="*/ 0 h 6186309"/>
              <a:gd name="connsiteX15" fmla="*/ 7030720 w 11717867"/>
              <a:gd name="connsiteY15" fmla="*/ 0 h 6186309"/>
              <a:gd name="connsiteX16" fmla="*/ 7382256 w 11717867"/>
              <a:gd name="connsiteY16" fmla="*/ 0 h 6186309"/>
              <a:gd name="connsiteX17" fmla="*/ 7850971 w 11717867"/>
              <a:gd name="connsiteY17" fmla="*/ 0 h 6186309"/>
              <a:gd name="connsiteX18" fmla="*/ 8202507 w 11717867"/>
              <a:gd name="connsiteY18" fmla="*/ 0 h 6186309"/>
              <a:gd name="connsiteX19" fmla="*/ 8671222 w 11717867"/>
              <a:gd name="connsiteY19" fmla="*/ 0 h 6186309"/>
              <a:gd name="connsiteX20" fmla="*/ 9374294 w 11717867"/>
              <a:gd name="connsiteY20" fmla="*/ 0 h 6186309"/>
              <a:gd name="connsiteX21" fmla="*/ 9725830 w 11717867"/>
              <a:gd name="connsiteY21" fmla="*/ 0 h 6186309"/>
              <a:gd name="connsiteX22" fmla="*/ 9960187 w 11717867"/>
              <a:gd name="connsiteY22" fmla="*/ 0 h 6186309"/>
              <a:gd name="connsiteX23" fmla="*/ 10780438 w 11717867"/>
              <a:gd name="connsiteY23" fmla="*/ 0 h 6186309"/>
              <a:gd name="connsiteX24" fmla="*/ 11014795 w 11717867"/>
              <a:gd name="connsiteY24" fmla="*/ 0 h 6186309"/>
              <a:gd name="connsiteX25" fmla="*/ 11717867 w 11717867"/>
              <a:gd name="connsiteY25" fmla="*/ 0 h 6186309"/>
              <a:gd name="connsiteX26" fmla="*/ 11717867 w 11717867"/>
              <a:gd name="connsiteY26" fmla="*/ 376802 h 6186309"/>
              <a:gd name="connsiteX27" fmla="*/ 11717867 w 11717867"/>
              <a:gd name="connsiteY27" fmla="*/ 939194 h 6186309"/>
              <a:gd name="connsiteX28" fmla="*/ 11717867 w 11717867"/>
              <a:gd name="connsiteY28" fmla="*/ 1563449 h 6186309"/>
              <a:gd name="connsiteX29" fmla="*/ 11717867 w 11717867"/>
              <a:gd name="connsiteY29" fmla="*/ 2063978 h 6186309"/>
              <a:gd name="connsiteX30" fmla="*/ 11717867 w 11717867"/>
              <a:gd name="connsiteY30" fmla="*/ 2502643 h 6186309"/>
              <a:gd name="connsiteX31" fmla="*/ 11717867 w 11717867"/>
              <a:gd name="connsiteY31" fmla="*/ 2941309 h 6186309"/>
              <a:gd name="connsiteX32" fmla="*/ 11717867 w 11717867"/>
              <a:gd name="connsiteY32" fmla="*/ 3565564 h 6186309"/>
              <a:gd name="connsiteX33" fmla="*/ 11717867 w 11717867"/>
              <a:gd name="connsiteY33" fmla="*/ 3942366 h 6186309"/>
              <a:gd name="connsiteX34" fmla="*/ 11717867 w 11717867"/>
              <a:gd name="connsiteY34" fmla="*/ 4442895 h 6186309"/>
              <a:gd name="connsiteX35" fmla="*/ 11717867 w 11717867"/>
              <a:gd name="connsiteY35" fmla="*/ 5005286 h 6186309"/>
              <a:gd name="connsiteX36" fmla="*/ 11717867 w 11717867"/>
              <a:gd name="connsiteY36" fmla="*/ 5443952 h 6186309"/>
              <a:gd name="connsiteX37" fmla="*/ 11717867 w 11717867"/>
              <a:gd name="connsiteY37" fmla="*/ 6186309 h 6186309"/>
              <a:gd name="connsiteX38" fmla="*/ 11483510 w 11717867"/>
              <a:gd name="connsiteY38" fmla="*/ 6186309 h 6186309"/>
              <a:gd name="connsiteX39" fmla="*/ 11249152 w 11717867"/>
              <a:gd name="connsiteY39" fmla="*/ 6186309 h 6186309"/>
              <a:gd name="connsiteX40" fmla="*/ 10428902 w 11717867"/>
              <a:gd name="connsiteY40" fmla="*/ 6186309 h 6186309"/>
              <a:gd name="connsiteX41" fmla="*/ 9960187 w 11717867"/>
              <a:gd name="connsiteY41" fmla="*/ 6186309 h 6186309"/>
              <a:gd name="connsiteX42" fmla="*/ 9139936 w 11717867"/>
              <a:gd name="connsiteY42" fmla="*/ 6186309 h 6186309"/>
              <a:gd name="connsiteX43" fmla="*/ 8554043 w 11717867"/>
              <a:gd name="connsiteY43" fmla="*/ 6186309 h 6186309"/>
              <a:gd name="connsiteX44" fmla="*/ 8319686 w 11717867"/>
              <a:gd name="connsiteY44" fmla="*/ 6186309 h 6186309"/>
              <a:gd name="connsiteX45" fmla="*/ 7968150 w 11717867"/>
              <a:gd name="connsiteY45" fmla="*/ 6186309 h 6186309"/>
              <a:gd name="connsiteX46" fmla="*/ 7499435 w 11717867"/>
              <a:gd name="connsiteY46" fmla="*/ 6186309 h 6186309"/>
              <a:gd name="connsiteX47" fmla="*/ 6796363 w 11717867"/>
              <a:gd name="connsiteY47" fmla="*/ 6186309 h 6186309"/>
              <a:gd name="connsiteX48" fmla="*/ 6093291 w 11717867"/>
              <a:gd name="connsiteY48" fmla="*/ 6186309 h 6186309"/>
              <a:gd name="connsiteX49" fmla="*/ 5507397 w 11717867"/>
              <a:gd name="connsiteY49" fmla="*/ 6186309 h 6186309"/>
              <a:gd name="connsiteX50" fmla="*/ 5038683 w 11717867"/>
              <a:gd name="connsiteY50" fmla="*/ 6186309 h 6186309"/>
              <a:gd name="connsiteX51" fmla="*/ 4218432 w 11717867"/>
              <a:gd name="connsiteY51" fmla="*/ 6186309 h 6186309"/>
              <a:gd name="connsiteX52" fmla="*/ 3632539 w 11717867"/>
              <a:gd name="connsiteY52" fmla="*/ 6186309 h 6186309"/>
              <a:gd name="connsiteX53" fmla="*/ 3281003 w 11717867"/>
              <a:gd name="connsiteY53" fmla="*/ 6186309 h 6186309"/>
              <a:gd name="connsiteX54" fmla="*/ 2929467 w 11717867"/>
              <a:gd name="connsiteY54" fmla="*/ 6186309 h 6186309"/>
              <a:gd name="connsiteX55" fmla="*/ 2695109 w 11717867"/>
              <a:gd name="connsiteY55" fmla="*/ 6186309 h 6186309"/>
              <a:gd name="connsiteX56" fmla="*/ 2109216 w 11717867"/>
              <a:gd name="connsiteY56" fmla="*/ 6186309 h 6186309"/>
              <a:gd name="connsiteX57" fmla="*/ 1757680 w 11717867"/>
              <a:gd name="connsiteY57" fmla="*/ 6186309 h 6186309"/>
              <a:gd name="connsiteX58" fmla="*/ 937429 w 11717867"/>
              <a:gd name="connsiteY58" fmla="*/ 6186309 h 6186309"/>
              <a:gd name="connsiteX59" fmla="*/ 0 w 11717867"/>
              <a:gd name="connsiteY59" fmla="*/ 6186309 h 6186309"/>
              <a:gd name="connsiteX60" fmla="*/ 0 w 11717867"/>
              <a:gd name="connsiteY60" fmla="*/ 5685780 h 6186309"/>
              <a:gd name="connsiteX61" fmla="*/ 0 w 11717867"/>
              <a:gd name="connsiteY61" fmla="*/ 5061526 h 6186309"/>
              <a:gd name="connsiteX62" fmla="*/ 0 w 11717867"/>
              <a:gd name="connsiteY62" fmla="*/ 4684723 h 6186309"/>
              <a:gd name="connsiteX63" fmla="*/ 0 w 11717867"/>
              <a:gd name="connsiteY63" fmla="*/ 4246058 h 6186309"/>
              <a:gd name="connsiteX64" fmla="*/ 0 w 11717867"/>
              <a:gd name="connsiteY64" fmla="*/ 3621803 h 6186309"/>
              <a:gd name="connsiteX65" fmla="*/ 0 w 11717867"/>
              <a:gd name="connsiteY65" fmla="*/ 2935685 h 6186309"/>
              <a:gd name="connsiteX66" fmla="*/ 0 w 11717867"/>
              <a:gd name="connsiteY66" fmla="*/ 2249567 h 6186309"/>
              <a:gd name="connsiteX67" fmla="*/ 0 w 11717867"/>
              <a:gd name="connsiteY67" fmla="*/ 1687175 h 6186309"/>
              <a:gd name="connsiteX68" fmla="*/ 0 w 11717867"/>
              <a:gd name="connsiteY68" fmla="*/ 1186647 h 6186309"/>
              <a:gd name="connsiteX69" fmla="*/ 0 w 11717867"/>
              <a:gd name="connsiteY69" fmla="*/ 624255 h 6186309"/>
              <a:gd name="connsiteX70" fmla="*/ 0 w 11717867"/>
              <a:gd name="connsiteY70" fmla="*/ 0 h 6186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11717867" h="6186309" fill="none" extrusionOk="0">
                <a:moveTo>
                  <a:pt x="0" y="0"/>
                </a:moveTo>
                <a:cubicBezTo>
                  <a:pt x="100632" y="-52013"/>
                  <a:pt x="323942" y="38274"/>
                  <a:pt x="468715" y="0"/>
                </a:cubicBezTo>
                <a:cubicBezTo>
                  <a:pt x="613488" y="-38274"/>
                  <a:pt x="908838" y="16014"/>
                  <a:pt x="1171787" y="0"/>
                </a:cubicBezTo>
                <a:cubicBezTo>
                  <a:pt x="1434736" y="-16014"/>
                  <a:pt x="1433733" y="5100"/>
                  <a:pt x="1640501" y="0"/>
                </a:cubicBezTo>
                <a:cubicBezTo>
                  <a:pt x="1847269" y="-5100"/>
                  <a:pt x="1788165" y="20431"/>
                  <a:pt x="1874859" y="0"/>
                </a:cubicBezTo>
                <a:cubicBezTo>
                  <a:pt x="1961553" y="-20431"/>
                  <a:pt x="2235414" y="4650"/>
                  <a:pt x="2343573" y="0"/>
                </a:cubicBezTo>
                <a:cubicBezTo>
                  <a:pt x="2451732" y="-4650"/>
                  <a:pt x="2695912" y="45725"/>
                  <a:pt x="3046645" y="0"/>
                </a:cubicBezTo>
                <a:cubicBezTo>
                  <a:pt x="3397378" y="-45725"/>
                  <a:pt x="3634047" y="2107"/>
                  <a:pt x="3866896" y="0"/>
                </a:cubicBezTo>
                <a:cubicBezTo>
                  <a:pt x="4099745" y="-2107"/>
                  <a:pt x="4000423" y="4928"/>
                  <a:pt x="4101253" y="0"/>
                </a:cubicBezTo>
                <a:cubicBezTo>
                  <a:pt x="4202083" y="-4928"/>
                  <a:pt x="4276206" y="23158"/>
                  <a:pt x="4335611" y="0"/>
                </a:cubicBezTo>
                <a:cubicBezTo>
                  <a:pt x="4395016" y="-23158"/>
                  <a:pt x="4940005" y="13697"/>
                  <a:pt x="5155861" y="0"/>
                </a:cubicBezTo>
                <a:cubicBezTo>
                  <a:pt x="5371717" y="-13697"/>
                  <a:pt x="5315193" y="27135"/>
                  <a:pt x="5390219" y="0"/>
                </a:cubicBezTo>
                <a:cubicBezTo>
                  <a:pt x="5465245" y="-27135"/>
                  <a:pt x="5707139" y="66631"/>
                  <a:pt x="5976112" y="0"/>
                </a:cubicBezTo>
                <a:cubicBezTo>
                  <a:pt x="6245085" y="-66631"/>
                  <a:pt x="6164351" y="17343"/>
                  <a:pt x="6327648" y="0"/>
                </a:cubicBezTo>
                <a:cubicBezTo>
                  <a:pt x="6490945" y="-17343"/>
                  <a:pt x="6558954" y="22099"/>
                  <a:pt x="6679184" y="0"/>
                </a:cubicBezTo>
                <a:cubicBezTo>
                  <a:pt x="6799414" y="-22099"/>
                  <a:pt x="6930156" y="28033"/>
                  <a:pt x="7030720" y="0"/>
                </a:cubicBezTo>
                <a:cubicBezTo>
                  <a:pt x="7131284" y="-28033"/>
                  <a:pt x="7259178" y="27106"/>
                  <a:pt x="7382256" y="0"/>
                </a:cubicBezTo>
                <a:cubicBezTo>
                  <a:pt x="7505334" y="-27106"/>
                  <a:pt x="7674942" y="1979"/>
                  <a:pt x="7850971" y="0"/>
                </a:cubicBezTo>
                <a:cubicBezTo>
                  <a:pt x="8027001" y="-1979"/>
                  <a:pt x="8066014" y="10642"/>
                  <a:pt x="8202507" y="0"/>
                </a:cubicBezTo>
                <a:cubicBezTo>
                  <a:pt x="8339000" y="-10642"/>
                  <a:pt x="8468036" y="26395"/>
                  <a:pt x="8671222" y="0"/>
                </a:cubicBezTo>
                <a:cubicBezTo>
                  <a:pt x="8874408" y="-26395"/>
                  <a:pt x="9228838" y="19617"/>
                  <a:pt x="9374294" y="0"/>
                </a:cubicBezTo>
                <a:cubicBezTo>
                  <a:pt x="9519750" y="-19617"/>
                  <a:pt x="9630359" y="8862"/>
                  <a:pt x="9725830" y="0"/>
                </a:cubicBezTo>
                <a:cubicBezTo>
                  <a:pt x="9821301" y="-8862"/>
                  <a:pt x="9886090" y="11556"/>
                  <a:pt x="9960187" y="0"/>
                </a:cubicBezTo>
                <a:cubicBezTo>
                  <a:pt x="10034284" y="-11556"/>
                  <a:pt x="10414133" y="36977"/>
                  <a:pt x="10780438" y="0"/>
                </a:cubicBezTo>
                <a:cubicBezTo>
                  <a:pt x="11146743" y="-36977"/>
                  <a:pt x="10952554" y="4149"/>
                  <a:pt x="11014795" y="0"/>
                </a:cubicBezTo>
                <a:cubicBezTo>
                  <a:pt x="11077036" y="-4149"/>
                  <a:pt x="11558968" y="17296"/>
                  <a:pt x="11717867" y="0"/>
                </a:cubicBezTo>
                <a:cubicBezTo>
                  <a:pt x="11731231" y="161855"/>
                  <a:pt x="11715819" y="275617"/>
                  <a:pt x="11717867" y="376802"/>
                </a:cubicBezTo>
                <a:cubicBezTo>
                  <a:pt x="11719915" y="477987"/>
                  <a:pt x="11658700" y="794284"/>
                  <a:pt x="11717867" y="939194"/>
                </a:cubicBezTo>
                <a:cubicBezTo>
                  <a:pt x="11777034" y="1084104"/>
                  <a:pt x="11653704" y="1271348"/>
                  <a:pt x="11717867" y="1563449"/>
                </a:cubicBezTo>
                <a:cubicBezTo>
                  <a:pt x="11782030" y="1855551"/>
                  <a:pt x="11708135" y="1912194"/>
                  <a:pt x="11717867" y="2063978"/>
                </a:cubicBezTo>
                <a:cubicBezTo>
                  <a:pt x="11727599" y="2215762"/>
                  <a:pt x="11717220" y="2401775"/>
                  <a:pt x="11717867" y="2502643"/>
                </a:cubicBezTo>
                <a:cubicBezTo>
                  <a:pt x="11718514" y="2603512"/>
                  <a:pt x="11671316" y="2786468"/>
                  <a:pt x="11717867" y="2941309"/>
                </a:cubicBezTo>
                <a:cubicBezTo>
                  <a:pt x="11764418" y="3096150"/>
                  <a:pt x="11700662" y="3426010"/>
                  <a:pt x="11717867" y="3565564"/>
                </a:cubicBezTo>
                <a:cubicBezTo>
                  <a:pt x="11735072" y="3705118"/>
                  <a:pt x="11698864" y="3813525"/>
                  <a:pt x="11717867" y="3942366"/>
                </a:cubicBezTo>
                <a:cubicBezTo>
                  <a:pt x="11736870" y="4071207"/>
                  <a:pt x="11685752" y="4220935"/>
                  <a:pt x="11717867" y="4442895"/>
                </a:cubicBezTo>
                <a:cubicBezTo>
                  <a:pt x="11749982" y="4664855"/>
                  <a:pt x="11671637" y="4830976"/>
                  <a:pt x="11717867" y="5005286"/>
                </a:cubicBezTo>
                <a:cubicBezTo>
                  <a:pt x="11764097" y="5179596"/>
                  <a:pt x="11694447" y="5338664"/>
                  <a:pt x="11717867" y="5443952"/>
                </a:cubicBezTo>
                <a:cubicBezTo>
                  <a:pt x="11741287" y="5549240"/>
                  <a:pt x="11660601" y="5976704"/>
                  <a:pt x="11717867" y="6186309"/>
                </a:cubicBezTo>
                <a:cubicBezTo>
                  <a:pt x="11603021" y="6202034"/>
                  <a:pt x="11583745" y="6183075"/>
                  <a:pt x="11483510" y="6186309"/>
                </a:cubicBezTo>
                <a:cubicBezTo>
                  <a:pt x="11383275" y="6189543"/>
                  <a:pt x="11310392" y="6181642"/>
                  <a:pt x="11249152" y="6186309"/>
                </a:cubicBezTo>
                <a:cubicBezTo>
                  <a:pt x="11187912" y="6190976"/>
                  <a:pt x="10692336" y="6122196"/>
                  <a:pt x="10428902" y="6186309"/>
                </a:cubicBezTo>
                <a:cubicBezTo>
                  <a:pt x="10165468" y="6250422"/>
                  <a:pt x="10085395" y="6149338"/>
                  <a:pt x="9960187" y="6186309"/>
                </a:cubicBezTo>
                <a:cubicBezTo>
                  <a:pt x="9834979" y="6223280"/>
                  <a:pt x="9524931" y="6123038"/>
                  <a:pt x="9139936" y="6186309"/>
                </a:cubicBezTo>
                <a:cubicBezTo>
                  <a:pt x="8754941" y="6249580"/>
                  <a:pt x="8698923" y="6118075"/>
                  <a:pt x="8554043" y="6186309"/>
                </a:cubicBezTo>
                <a:cubicBezTo>
                  <a:pt x="8409163" y="6254543"/>
                  <a:pt x="8421981" y="6177968"/>
                  <a:pt x="8319686" y="6186309"/>
                </a:cubicBezTo>
                <a:cubicBezTo>
                  <a:pt x="8217391" y="6194650"/>
                  <a:pt x="8126173" y="6176422"/>
                  <a:pt x="7968150" y="6186309"/>
                </a:cubicBezTo>
                <a:cubicBezTo>
                  <a:pt x="7810127" y="6196196"/>
                  <a:pt x="7696204" y="6159318"/>
                  <a:pt x="7499435" y="6186309"/>
                </a:cubicBezTo>
                <a:cubicBezTo>
                  <a:pt x="7302667" y="6213300"/>
                  <a:pt x="7135065" y="6143195"/>
                  <a:pt x="6796363" y="6186309"/>
                </a:cubicBezTo>
                <a:cubicBezTo>
                  <a:pt x="6457661" y="6229423"/>
                  <a:pt x="6346060" y="6146933"/>
                  <a:pt x="6093291" y="6186309"/>
                </a:cubicBezTo>
                <a:cubicBezTo>
                  <a:pt x="5840522" y="6225685"/>
                  <a:pt x="5684602" y="6153721"/>
                  <a:pt x="5507397" y="6186309"/>
                </a:cubicBezTo>
                <a:cubicBezTo>
                  <a:pt x="5330192" y="6218897"/>
                  <a:pt x="5155158" y="6180209"/>
                  <a:pt x="5038683" y="6186309"/>
                </a:cubicBezTo>
                <a:cubicBezTo>
                  <a:pt x="4922208" y="6192409"/>
                  <a:pt x="4508549" y="6175966"/>
                  <a:pt x="4218432" y="6186309"/>
                </a:cubicBezTo>
                <a:cubicBezTo>
                  <a:pt x="3928315" y="6196652"/>
                  <a:pt x="3914672" y="6122446"/>
                  <a:pt x="3632539" y="6186309"/>
                </a:cubicBezTo>
                <a:cubicBezTo>
                  <a:pt x="3350406" y="6250172"/>
                  <a:pt x="3366395" y="6147070"/>
                  <a:pt x="3281003" y="6186309"/>
                </a:cubicBezTo>
                <a:cubicBezTo>
                  <a:pt x="3195611" y="6225548"/>
                  <a:pt x="3037940" y="6174849"/>
                  <a:pt x="2929467" y="6186309"/>
                </a:cubicBezTo>
                <a:cubicBezTo>
                  <a:pt x="2820994" y="6197769"/>
                  <a:pt x="2754173" y="6182344"/>
                  <a:pt x="2695109" y="6186309"/>
                </a:cubicBezTo>
                <a:cubicBezTo>
                  <a:pt x="2636045" y="6190274"/>
                  <a:pt x="2252048" y="6140696"/>
                  <a:pt x="2109216" y="6186309"/>
                </a:cubicBezTo>
                <a:cubicBezTo>
                  <a:pt x="1966384" y="6231922"/>
                  <a:pt x="1886401" y="6161546"/>
                  <a:pt x="1757680" y="6186309"/>
                </a:cubicBezTo>
                <a:cubicBezTo>
                  <a:pt x="1628959" y="6211072"/>
                  <a:pt x="1221134" y="6153880"/>
                  <a:pt x="937429" y="6186309"/>
                </a:cubicBezTo>
                <a:cubicBezTo>
                  <a:pt x="653724" y="6218738"/>
                  <a:pt x="376095" y="6079604"/>
                  <a:pt x="0" y="6186309"/>
                </a:cubicBezTo>
                <a:cubicBezTo>
                  <a:pt x="-50200" y="6058963"/>
                  <a:pt x="41075" y="5865151"/>
                  <a:pt x="0" y="5685780"/>
                </a:cubicBezTo>
                <a:cubicBezTo>
                  <a:pt x="-41075" y="5506409"/>
                  <a:pt x="35684" y="5254538"/>
                  <a:pt x="0" y="5061526"/>
                </a:cubicBezTo>
                <a:cubicBezTo>
                  <a:pt x="-35684" y="4868514"/>
                  <a:pt x="43823" y="4781733"/>
                  <a:pt x="0" y="4684723"/>
                </a:cubicBezTo>
                <a:cubicBezTo>
                  <a:pt x="-43823" y="4587713"/>
                  <a:pt x="11333" y="4444942"/>
                  <a:pt x="0" y="4246058"/>
                </a:cubicBezTo>
                <a:cubicBezTo>
                  <a:pt x="-11333" y="4047174"/>
                  <a:pt x="62712" y="3875224"/>
                  <a:pt x="0" y="3621803"/>
                </a:cubicBezTo>
                <a:cubicBezTo>
                  <a:pt x="-62712" y="3368383"/>
                  <a:pt x="70958" y="3278416"/>
                  <a:pt x="0" y="2935685"/>
                </a:cubicBezTo>
                <a:cubicBezTo>
                  <a:pt x="-70958" y="2592954"/>
                  <a:pt x="60493" y="2498218"/>
                  <a:pt x="0" y="2249567"/>
                </a:cubicBezTo>
                <a:cubicBezTo>
                  <a:pt x="-60493" y="2000916"/>
                  <a:pt x="46048" y="1934838"/>
                  <a:pt x="0" y="1687175"/>
                </a:cubicBezTo>
                <a:cubicBezTo>
                  <a:pt x="-46048" y="1439512"/>
                  <a:pt x="41422" y="1416711"/>
                  <a:pt x="0" y="1186647"/>
                </a:cubicBezTo>
                <a:cubicBezTo>
                  <a:pt x="-41422" y="956583"/>
                  <a:pt x="49791" y="836445"/>
                  <a:pt x="0" y="624255"/>
                </a:cubicBezTo>
                <a:cubicBezTo>
                  <a:pt x="-49791" y="412065"/>
                  <a:pt x="59959" y="237809"/>
                  <a:pt x="0" y="0"/>
                </a:cubicBezTo>
                <a:close/>
              </a:path>
              <a:path w="11717867" h="6186309" stroke="0" extrusionOk="0">
                <a:moveTo>
                  <a:pt x="0" y="0"/>
                </a:moveTo>
                <a:cubicBezTo>
                  <a:pt x="161057" y="-1632"/>
                  <a:pt x="236580" y="35146"/>
                  <a:pt x="468715" y="0"/>
                </a:cubicBezTo>
                <a:cubicBezTo>
                  <a:pt x="700850" y="-35146"/>
                  <a:pt x="602876" y="19500"/>
                  <a:pt x="703072" y="0"/>
                </a:cubicBezTo>
                <a:cubicBezTo>
                  <a:pt x="803268" y="-19500"/>
                  <a:pt x="1234012" y="7152"/>
                  <a:pt x="1523323" y="0"/>
                </a:cubicBezTo>
                <a:cubicBezTo>
                  <a:pt x="1812634" y="-7152"/>
                  <a:pt x="1759489" y="3134"/>
                  <a:pt x="1992037" y="0"/>
                </a:cubicBezTo>
                <a:cubicBezTo>
                  <a:pt x="2224585" y="-3134"/>
                  <a:pt x="2313538" y="27389"/>
                  <a:pt x="2460752" y="0"/>
                </a:cubicBezTo>
                <a:cubicBezTo>
                  <a:pt x="2607966" y="-27389"/>
                  <a:pt x="3000425" y="46562"/>
                  <a:pt x="3281003" y="0"/>
                </a:cubicBezTo>
                <a:cubicBezTo>
                  <a:pt x="3561581" y="-46562"/>
                  <a:pt x="3495268" y="9372"/>
                  <a:pt x="3632539" y="0"/>
                </a:cubicBezTo>
                <a:cubicBezTo>
                  <a:pt x="3769810" y="-9372"/>
                  <a:pt x="4114865" y="71691"/>
                  <a:pt x="4452789" y="0"/>
                </a:cubicBezTo>
                <a:cubicBezTo>
                  <a:pt x="4790713" y="-71691"/>
                  <a:pt x="4884560" y="48689"/>
                  <a:pt x="5273040" y="0"/>
                </a:cubicBezTo>
                <a:cubicBezTo>
                  <a:pt x="5661520" y="-48689"/>
                  <a:pt x="5589726" y="42024"/>
                  <a:pt x="5858934" y="0"/>
                </a:cubicBezTo>
                <a:cubicBezTo>
                  <a:pt x="6128142" y="-42024"/>
                  <a:pt x="6341650" y="27279"/>
                  <a:pt x="6679184" y="0"/>
                </a:cubicBezTo>
                <a:cubicBezTo>
                  <a:pt x="7016718" y="-27279"/>
                  <a:pt x="6960005" y="41792"/>
                  <a:pt x="7147899" y="0"/>
                </a:cubicBezTo>
                <a:cubicBezTo>
                  <a:pt x="7335794" y="-41792"/>
                  <a:pt x="7485501" y="14770"/>
                  <a:pt x="7616614" y="0"/>
                </a:cubicBezTo>
                <a:cubicBezTo>
                  <a:pt x="7747728" y="-14770"/>
                  <a:pt x="8005644" y="1652"/>
                  <a:pt x="8319686" y="0"/>
                </a:cubicBezTo>
                <a:cubicBezTo>
                  <a:pt x="8633728" y="-1652"/>
                  <a:pt x="8653126" y="44292"/>
                  <a:pt x="8788400" y="0"/>
                </a:cubicBezTo>
                <a:cubicBezTo>
                  <a:pt x="8923674" y="-44292"/>
                  <a:pt x="9438641" y="88511"/>
                  <a:pt x="9608651" y="0"/>
                </a:cubicBezTo>
                <a:cubicBezTo>
                  <a:pt x="9778661" y="-88511"/>
                  <a:pt x="10045189" y="90443"/>
                  <a:pt x="10428902" y="0"/>
                </a:cubicBezTo>
                <a:cubicBezTo>
                  <a:pt x="10812615" y="-90443"/>
                  <a:pt x="10770190" y="51743"/>
                  <a:pt x="11014795" y="0"/>
                </a:cubicBezTo>
                <a:cubicBezTo>
                  <a:pt x="11259400" y="-51743"/>
                  <a:pt x="11441118" y="23558"/>
                  <a:pt x="11717867" y="0"/>
                </a:cubicBezTo>
                <a:cubicBezTo>
                  <a:pt x="11719326" y="162948"/>
                  <a:pt x="11673291" y="283206"/>
                  <a:pt x="11717867" y="376802"/>
                </a:cubicBezTo>
                <a:cubicBezTo>
                  <a:pt x="11762443" y="470398"/>
                  <a:pt x="11691808" y="707353"/>
                  <a:pt x="11717867" y="815468"/>
                </a:cubicBezTo>
                <a:cubicBezTo>
                  <a:pt x="11743926" y="923583"/>
                  <a:pt x="11682904" y="1128631"/>
                  <a:pt x="11717867" y="1439723"/>
                </a:cubicBezTo>
                <a:cubicBezTo>
                  <a:pt x="11752830" y="1750815"/>
                  <a:pt x="11712226" y="1828310"/>
                  <a:pt x="11717867" y="1940251"/>
                </a:cubicBezTo>
                <a:cubicBezTo>
                  <a:pt x="11723508" y="2052192"/>
                  <a:pt x="11707791" y="2194095"/>
                  <a:pt x="11717867" y="2378917"/>
                </a:cubicBezTo>
                <a:cubicBezTo>
                  <a:pt x="11727943" y="2563739"/>
                  <a:pt x="11659197" y="2867029"/>
                  <a:pt x="11717867" y="3003172"/>
                </a:cubicBezTo>
                <a:cubicBezTo>
                  <a:pt x="11776537" y="3139316"/>
                  <a:pt x="11682353" y="3443332"/>
                  <a:pt x="11717867" y="3565564"/>
                </a:cubicBezTo>
                <a:cubicBezTo>
                  <a:pt x="11753381" y="3687796"/>
                  <a:pt x="11674888" y="4008649"/>
                  <a:pt x="11717867" y="4127955"/>
                </a:cubicBezTo>
                <a:cubicBezTo>
                  <a:pt x="11760846" y="4247261"/>
                  <a:pt x="11699538" y="4483296"/>
                  <a:pt x="11717867" y="4814073"/>
                </a:cubicBezTo>
                <a:cubicBezTo>
                  <a:pt x="11736196" y="5144850"/>
                  <a:pt x="11695553" y="5163895"/>
                  <a:pt x="11717867" y="5438328"/>
                </a:cubicBezTo>
                <a:cubicBezTo>
                  <a:pt x="11740181" y="5712762"/>
                  <a:pt x="11681028" y="5859084"/>
                  <a:pt x="11717867" y="6186309"/>
                </a:cubicBezTo>
                <a:cubicBezTo>
                  <a:pt x="11514185" y="6193045"/>
                  <a:pt x="11433724" y="6150719"/>
                  <a:pt x="11249152" y="6186309"/>
                </a:cubicBezTo>
                <a:cubicBezTo>
                  <a:pt x="11064581" y="6221899"/>
                  <a:pt x="11088007" y="6168227"/>
                  <a:pt x="11014795" y="6186309"/>
                </a:cubicBezTo>
                <a:cubicBezTo>
                  <a:pt x="10941583" y="6204391"/>
                  <a:pt x="10557479" y="6124180"/>
                  <a:pt x="10311723" y="6186309"/>
                </a:cubicBezTo>
                <a:cubicBezTo>
                  <a:pt x="10065967" y="6248438"/>
                  <a:pt x="10092554" y="6186020"/>
                  <a:pt x="9960187" y="6186309"/>
                </a:cubicBezTo>
                <a:cubicBezTo>
                  <a:pt x="9827820" y="6186598"/>
                  <a:pt x="9800699" y="6177070"/>
                  <a:pt x="9725830" y="6186309"/>
                </a:cubicBezTo>
                <a:cubicBezTo>
                  <a:pt x="9650961" y="6195548"/>
                  <a:pt x="9489565" y="6144876"/>
                  <a:pt x="9374294" y="6186309"/>
                </a:cubicBezTo>
                <a:cubicBezTo>
                  <a:pt x="9259023" y="6227742"/>
                  <a:pt x="8846333" y="6120464"/>
                  <a:pt x="8671222" y="6186309"/>
                </a:cubicBezTo>
                <a:cubicBezTo>
                  <a:pt x="8496111" y="6252154"/>
                  <a:pt x="8493945" y="6180468"/>
                  <a:pt x="8319686" y="6186309"/>
                </a:cubicBezTo>
                <a:cubicBezTo>
                  <a:pt x="8145427" y="6192150"/>
                  <a:pt x="8154294" y="6184944"/>
                  <a:pt x="8085328" y="6186309"/>
                </a:cubicBezTo>
                <a:cubicBezTo>
                  <a:pt x="8016362" y="6187674"/>
                  <a:pt x="7890909" y="6155799"/>
                  <a:pt x="7733792" y="6186309"/>
                </a:cubicBezTo>
                <a:cubicBezTo>
                  <a:pt x="7576675" y="6216819"/>
                  <a:pt x="7479820" y="6147925"/>
                  <a:pt x="7265078" y="6186309"/>
                </a:cubicBezTo>
                <a:cubicBezTo>
                  <a:pt x="7050336" y="6224693"/>
                  <a:pt x="6921259" y="6168117"/>
                  <a:pt x="6679184" y="6186309"/>
                </a:cubicBezTo>
                <a:cubicBezTo>
                  <a:pt x="6437109" y="6204501"/>
                  <a:pt x="6466718" y="6150315"/>
                  <a:pt x="6327648" y="6186309"/>
                </a:cubicBezTo>
                <a:cubicBezTo>
                  <a:pt x="6188578" y="6222303"/>
                  <a:pt x="5897387" y="6091322"/>
                  <a:pt x="5507397" y="6186309"/>
                </a:cubicBezTo>
                <a:cubicBezTo>
                  <a:pt x="5117407" y="6281296"/>
                  <a:pt x="5091846" y="6151220"/>
                  <a:pt x="4921504" y="6186309"/>
                </a:cubicBezTo>
                <a:cubicBezTo>
                  <a:pt x="4751162" y="6221398"/>
                  <a:pt x="4370910" y="6161196"/>
                  <a:pt x="4101253" y="6186309"/>
                </a:cubicBezTo>
                <a:cubicBezTo>
                  <a:pt x="3831596" y="6211422"/>
                  <a:pt x="3616375" y="6106848"/>
                  <a:pt x="3398181" y="6186309"/>
                </a:cubicBezTo>
                <a:cubicBezTo>
                  <a:pt x="3179987" y="6265770"/>
                  <a:pt x="3048610" y="6133260"/>
                  <a:pt x="2929467" y="6186309"/>
                </a:cubicBezTo>
                <a:cubicBezTo>
                  <a:pt x="2810324" y="6239358"/>
                  <a:pt x="2569097" y="6170588"/>
                  <a:pt x="2226395" y="6186309"/>
                </a:cubicBezTo>
                <a:cubicBezTo>
                  <a:pt x="1883693" y="6202030"/>
                  <a:pt x="2046886" y="6152379"/>
                  <a:pt x="1874859" y="6186309"/>
                </a:cubicBezTo>
                <a:cubicBezTo>
                  <a:pt x="1702832" y="6220239"/>
                  <a:pt x="1484737" y="6166661"/>
                  <a:pt x="1288965" y="6186309"/>
                </a:cubicBezTo>
                <a:cubicBezTo>
                  <a:pt x="1093193" y="6205957"/>
                  <a:pt x="1134414" y="6167914"/>
                  <a:pt x="1054608" y="6186309"/>
                </a:cubicBezTo>
                <a:cubicBezTo>
                  <a:pt x="974802" y="6204704"/>
                  <a:pt x="393979" y="6176532"/>
                  <a:pt x="0" y="6186309"/>
                </a:cubicBezTo>
                <a:cubicBezTo>
                  <a:pt x="-48756" y="5960076"/>
                  <a:pt x="38502" y="5855544"/>
                  <a:pt x="0" y="5623917"/>
                </a:cubicBezTo>
                <a:cubicBezTo>
                  <a:pt x="-38502" y="5392290"/>
                  <a:pt x="3088" y="5266267"/>
                  <a:pt x="0" y="4999662"/>
                </a:cubicBezTo>
                <a:cubicBezTo>
                  <a:pt x="-3088" y="4733058"/>
                  <a:pt x="57263" y="4675008"/>
                  <a:pt x="0" y="4375408"/>
                </a:cubicBezTo>
                <a:cubicBezTo>
                  <a:pt x="-57263" y="4075808"/>
                  <a:pt x="44029" y="4060726"/>
                  <a:pt x="0" y="3936742"/>
                </a:cubicBezTo>
                <a:cubicBezTo>
                  <a:pt x="-44029" y="3812758"/>
                  <a:pt x="41757" y="3435164"/>
                  <a:pt x="0" y="3250624"/>
                </a:cubicBezTo>
                <a:cubicBezTo>
                  <a:pt x="-41757" y="3066084"/>
                  <a:pt x="2667" y="2876732"/>
                  <a:pt x="0" y="2688232"/>
                </a:cubicBezTo>
                <a:cubicBezTo>
                  <a:pt x="-2667" y="2499732"/>
                  <a:pt x="17299" y="2446505"/>
                  <a:pt x="0" y="2311430"/>
                </a:cubicBezTo>
                <a:cubicBezTo>
                  <a:pt x="-17299" y="2176355"/>
                  <a:pt x="5071" y="1904104"/>
                  <a:pt x="0" y="1749038"/>
                </a:cubicBezTo>
                <a:cubicBezTo>
                  <a:pt x="-5071" y="1593972"/>
                  <a:pt x="54670" y="1403472"/>
                  <a:pt x="0" y="1248510"/>
                </a:cubicBezTo>
                <a:cubicBezTo>
                  <a:pt x="-54670" y="1093548"/>
                  <a:pt x="25463" y="882622"/>
                  <a:pt x="0" y="747981"/>
                </a:cubicBezTo>
                <a:cubicBezTo>
                  <a:pt x="-25463" y="613340"/>
                  <a:pt x="25546" y="164116"/>
                  <a:pt x="0" y="0"/>
                </a:cubicBezTo>
                <a:close/>
              </a:path>
            </a:pathLst>
          </a:custGeom>
          <a:noFill/>
          <a:ln w="28575">
            <a:solidFill>
              <a:schemeClr val="tx1"/>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txBody>
          <a:bodyPr wrap="square" rtlCol="0">
            <a:spAutoFit/>
          </a:bodyPr>
          <a:lstStyle/>
          <a:p>
            <a:endParaRPr lang="en-US" dirty="0"/>
          </a:p>
          <a:p>
            <a:endParaRPr lang="en-US" dirty="0"/>
          </a:p>
        </p:txBody>
      </p:sp>
      <p:sp>
        <p:nvSpPr>
          <p:cNvPr id="37" name="TextBox 36">
            <a:extLst>
              <a:ext uri="{FF2B5EF4-FFF2-40B4-BE49-F238E27FC236}">
                <a16:creationId xmlns:a16="http://schemas.microsoft.com/office/drawing/2014/main" id="{52E017E0-E2DC-5046-9547-F6FE752A166B}"/>
              </a:ext>
            </a:extLst>
          </p:cNvPr>
          <p:cNvSpPr txBox="1"/>
          <p:nvPr/>
        </p:nvSpPr>
        <p:spPr>
          <a:xfrm>
            <a:off x="9885601" y="3781031"/>
            <a:ext cx="1461281" cy="646331"/>
          </a:xfrm>
          <a:custGeom>
            <a:avLst/>
            <a:gdLst>
              <a:gd name="connsiteX0" fmla="*/ 0 w 11717867"/>
              <a:gd name="connsiteY0" fmla="*/ 0 h 6186309"/>
              <a:gd name="connsiteX1" fmla="*/ 468715 w 11717867"/>
              <a:gd name="connsiteY1" fmla="*/ 0 h 6186309"/>
              <a:gd name="connsiteX2" fmla="*/ 1171787 w 11717867"/>
              <a:gd name="connsiteY2" fmla="*/ 0 h 6186309"/>
              <a:gd name="connsiteX3" fmla="*/ 1640501 w 11717867"/>
              <a:gd name="connsiteY3" fmla="*/ 0 h 6186309"/>
              <a:gd name="connsiteX4" fmla="*/ 1874859 w 11717867"/>
              <a:gd name="connsiteY4" fmla="*/ 0 h 6186309"/>
              <a:gd name="connsiteX5" fmla="*/ 2343573 w 11717867"/>
              <a:gd name="connsiteY5" fmla="*/ 0 h 6186309"/>
              <a:gd name="connsiteX6" fmla="*/ 3046645 w 11717867"/>
              <a:gd name="connsiteY6" fmla="*/ 0 h 6186309"/>
              <a:gd name="connsiteX7" fmla="*/ 3866896 w 11717867"/>
              <a:gd name="connsiteY7" fmla="*/ 0 h 6186309"/>
              <a:gd name="connsiteX8" fmla="*/ 4101253 w 11717867"/>
              <a:gd name="connsiteY8" fmla="*/ 0 h 6186309"/>
              <a:gd name="connsiteX9" fmla="*/ 4335611 w 11717867"/>
              <a:gd name="connsiteY9" fmla="*/ 0 h 6186309"/>
              <a:gd name="connsiteX10" fmla="*/ 5155861 w 11717867"/>
              <a:gd name="connsiteY10" fmla="*/ 0 h 6186309"/>
              <a:gd name="connsiteX11" fmla="*/ 5390219 w 11717867"/>
              <a:gd name="connsiteY11" fmla="*/ 0 h 6186309"/>
              <a:gd name="connsiteX12" fmla="*/ 5976112 w 11717867"/>
              <a:gd name="connsiteY12" fmla="*/ 0 h 6186309"/>
              <a:gd name="connsiteX13" fmla="*/ 6327648 w 11717867"/>
              <a:gd name="connsiteY13" fmla="*/ 0 h 6186309"/>
              <a:gd name="connsiteX14" fmla="*/ 6679184 w 11717867"/>
              <a:gd name="connsiteY14" fmla="*/ 0 h 6186309"/>
              <a:gd name="connsiteX15" fmla="*/ 7030720 w 11717867"/>
              <a:gd name="connsiteY15" fmla="*/ 0 h 6186309"/>
              <a:gd name="connsiteX16" fmla="*/ 7382256 w 11717867"/>
              <a:gd name="connsiteY16" fmla="*/ 0 h 6186309"/>
              <a:gd name="connsiteX17" fmla="*/ 7850971 w 11717867"/>
              <a:gd name="connsiteY17" fmla="*/ 0 h 6186309"/>
              <a:gd name="connsiteX18" fmla="*/ 8202507 w 11717867"/>
              <a:gd name="connsiteY18" fmla="*/ 0 h 6186309"/>
              <a:gd name="connsiteX19" fmla="*/ 8671222 w 11717867"/>
              <a:gd name="connsiteY19" fmla="*/ 0 h 6186309"/>
              <a:gd name="connsiteX20" fmla="*/ 9374294 w 11717867"/>
              <a:gd name="connsiteY20" fmla="*/ 0 h 6186309"/>
              <a:gd name="connsiteX21" fmla="*/ 9725830 w 11717867"/>
              <a:gd name="connsiteY21" fmla="*/ 0 h 6186309"/>
              <a:gd name="connsiteX22" fmla="*/ 9960187 w 11717867"/>
              <a:gd name="connsiteY22" fmla="*/ 0 h 6186309"/>
              <a:gd name="connsiteX23" fmla="*/ 10780438 w 11717867"/>
              <a:gd name="connsiteY23" fmla="*/ 0 h 6186309"/>
              <a:gd name="connsiteX24" fmla="*/ 11014795 w 11717867"/>
              <a:gd name="connsiteY24" fmla="*/ 0 h 6186309"/>
              <a:gd name="connsiteX25" fmla="*/ 11717867 w 11717867"/>
              <a:gd name="connsiteY25" fmla="*/ 0 h 6186309"/>
              <a:gd name="connsiteX26" fmla="*/ 11717867 w 11717867"/>
              <a:gd name="connsiteY26" fmla="*/ 376802 h 6186309"/>
              <a:gd name="connsiteX27" fmla="*/ 11717867 w 11717867"/>
              <a:gd name="connsiteY27" fmla="*/ 939194 h 6186309"/>
              <a:gd name="connsiteX28" fmla="*/ 11717867 w 11717867"/>
              <a:gd name="connsiteY28" fmla="*/ 1563449 h 6186309"/>
              <a:gd name="connsiteX29" fmla="*/ 11717867 w 11717867"/>
              <a:gd name="connsiteY29" fmla="*/ 2063978 h 6186309"/>
              <a:gd name="connsiteX30" fmla="*/ 11717867 w 11717867"/>
              <a:gd name="connsiteY30" fmla="*/ 2502643 h 6186309"/>
              <a:gd name="connsiteX31" fmla="*/ 11717867 w 11717867"/>
              <a:gd name="connsiteY31" fmla="*/ 2941309 h 6186309"/>
              <a:gd name="connsiteX32" fmla="*/ 11717867 w 11717867"/>
              <a:gd name="connsiteY32" fmla="*/ 3565564 h 6186309"/>
              <a:gd name="connsiteX33" fmla="*/ 11717867 w 11717867"/>
              <a:gd name="connsiteY33" fmla="*/ 3942366 h 6186309"/>
              <a:gd name="connsiteX34" fmla="*/ 11717867 w 11717867"/>
              <a:gd name="connsiteY34" fmla="*/ 4442895 h 6186309"/>
              <a:gd name="connsiteX35" fmla="*/ 11717867 w 11717867"/>
              <a:gd name="connsiteY35" fmla="*/ 5005286 h 6186309"/>
              <a:gd name="connsiteX36" fmla="*/ 11717867 w 11717867"/>
              <a:gd name="connsiteY36" fmla="*/ 5443952 h 6186309"/>
              <a:gd name="connsiteX37" fmla="*/ 11717867 w 11717867"/>
              <a:gd name="connsiteY37" fmla="*/ 6186309 h 6186309"/>
              <a:gd name="connsiteX38" fmla="*/ 11483510 w 11717867"/>
              <a:gd name="connsiteY38" fmla="*/ 6186309 h 6186309"/>
              <a:gd name="connsiteX39" fmla="*/ 11249152 w 11717867"/>
              <a:gd name="connsiteY39" fmla="*/ 6186309 h 6186309"/>
              <a:gd name="connsiteX40" fmla="*/ 10428902 w 11717867"/>
              <a:gd name="connsiteY40" fmla="*/ 6186309 h 6186309"/>
              <a:gd name="connsiteX41" fmla="*/ 9960187 w 11717867"/>
              <a:gd name="connsiteY41" fmla="*/ 6186309 h 6186309"/>
              <a:gd name="connsiteX42" fmla="*/ 9139936 w 11717867"/>
              <a:gd name="connsiteY42" fmla="*/ 6186309 h 6186309"/>
              <a:gd name="connsiteX43" fmla="*/ 8554043 w 11717867"/>
              <a:gd name="connsiteY43" fmla="*/ 6186309 h 6186309"/>
              <a:gd name="connsiteX44" fmla="*/ 8319686 w 11717867"/>
              <a:gd name="connsiteY44" fmla="*/ 6186309 h 6186309"/>
              <a:gd name="connsiteX45" fmla="*/ 7968150 w 11717867"/>
              <a:gd name="connsiteY45" fmla="*/ 6186309 h 6186309"/>
              <a:gd name="connsiteX46" fmla="*/ 7499435 w 11717867"/>
              <a:gd name="connsiteY46" fmla="*/ 6186309 h 6186309"/>
              <a:gd name="connsiteX47" fmla="*/ 6796363 w 11717867"/>
              <a:gd name="connsiteY47" fmla="*/ 6186309 h 6186309"/>
              <a:gd name="connsiteX48" fmla="*/ 6093291 w 11717867"/>
              <a:gd name="connsiteY48" fmla="*/ 6186309 h 6186309"/>
              <a:gd name="connsiteX49" fmla="*/ 5507397 w 11717867"/>
              <a:gd name="connsiteY49" fmla="*/ 6186309 h 6186309"/>
              <a:gd name="connsiteX50" fmla="*/ 5038683 w 11717867"/>
              <a:gd name="connsiteY50" fmla="*/ 6186309 h 6186309"/>
              <a:gd name="connsiteX51" fmla="*/ 4218432 w 11717867"/>
              <a:gd name="connsiteY51" fmla="*/ 6186309 h 6186309"/>
              <a:gd name="connsiteX52" fmla="*/ 3632539 w 11717867"/>
              <a:gd name="connsiteY52" fmla="*/ 6186309 h 6186309"/>
              <a:gd name="connsiteX53" fmla="*/ 3281003 w 11717867"/>
              <a:gd name="connsiteY53" fmla="*/ 6186309 h 6186309"/>
              <a:gd name="connsiteX54" fmla="*/ 2929467 w 11717867"/>
              <a:gd name="connsiteY54" fmla="*/ 6186309 h 6186309"/>
              <a:gd name="connsiteX55" fmla="*/ 2695109 w 11717867"/>
              <a:gd name="connsiteY55" fmla="*/ 6186309 h 6186309"/>
              <a:gd name="connsiteX56" fmla="*/ 2109216 w 11717867"/>
              <a:gd name="connsiteY56" fmla="*/ 6186309 h 6186309"/>
              <a:gd name="connsiteX57" fmla="*/ 1757680 w 11717867"/>
              <a:gd name="connsiteY57" fmla="*/ 6186309 h 6186309"/>
              <a:gd name="connsiteX58" fmla="*/ 937429 w 11717867"/>
              <a:gd name="connsiteY58" fmla="*/ 6186309 h 6186309"/>
              <a:gd name="connsiteX59" fmla="*/ 0 w 11717867"/>
              <a:gd name="connsiteY59" fmla="*/ 6186309 h 6186309"/>
              <a:gd name="connsiteX60" fmla="*/ 0 w 11717867"/>
              <a:gd name="connsiteY60" fmla="*/ 5685780 h 6186309"/>
              <a:gd name="connsiteX61" fmla="*/ 0 w 11717867"/>
              <a:gd name="connsiteY61" fmla="*/ 5061526 h 6186309"/>
              <a:gd name="connsiteX62" fmla="*/ 0 w 11717867"/>
              <a:gd name="connsiteY62" fmla="*/ 4684723 h 6186309"/>
              <a:gd name="connsiteX63" fmla="*/ 0 w 11717867"/>
              <a:gd name="connsiteY63" fmla="*/ 4246058 h 6186309"/>
              <a:gd name="connsiteX64" fmla="*/ 0 w 11717867"/>
              <a:gd name="connsiteY64" fmla="*/ 3621803 h 6186309"/>
              <a:gd name="connsiteX65" fmla="*/ 0 w 11717867"/>
              <a:gd name="connsiteY65" fmla="*/ 2935685 h 6186309"/>
              <a:gd name="connsiteX66" fmla="*/ 0 w 11717867"/>
              <a:gd name="connsiteY66" fmla="*/ 2249567 h 6186309"/>
              <a:gd name="connsiteX67" fmla="*/ 0 w 11717867"/>
              <a:gd name="connsiteY67" fmla="*/ 1687175 h 6186309"/>
              <a:gd name="connsiteX68" fmla="*/ 0 w 11717867"/>
              <a:gd name="connsiteY68" fmla="*/ 1186647 h 6186309"/>
              <a:gd name="connsiteX69" fmla="*/ 0 w 11717867"/>
              <a:gd name="connsiteY69" fmla="*/ 624255 h 6186309"/>
              <a:gd name="connsiteX70" fmla="*/ 0 w 11717867"/>
              <a:gd name="connsiteY70" fmla="*/ 0 h 6186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11717867" h="6186309" fill="none" extrusionOk="0">
                <a:moveTo>
                  <a:pt x="0" y="0"/>
                </a:moveTo>
                <a:cubicBezTo>
                  <a:pt x="100632" y="-52013"/>
                  <a:pt x="323942" y="38274"/>
                  <a:pt x="468715" y="0"/>
                </a:cubicBezTo>
                <a:cubicBezTo>
                  <a:pt x="613488" y="-38274"/>
                  <a:pt x="908838" y="16014"/>
                  <a:pt x="1171787" y="0"/>
                </a:cubicBezTo>
                <a:cubicBezTo>
                  <a:pt x="1434736" y="-16014"/>
                  <a:pt x="1433733" y="5100"/>
                  <a:pt x="1640501" y="0"/>
                </a:cubicBezTo>
                <a:cubicBezTo>
                  <a:pt x="1847269" y="-5100"/>
                  <a:pt x="1788165" y="20431"/>
                  <a:pt x="1874859" y="0"/>
                </a:cubicBezTo>
                <a:cubicBezTo>
                  <a:pt x="1961553" y="-20431"/>
                  <a:pt x="2235414" y="4650"/>
                  <a:pt x="2343573" y="0"/>
                </a:cubicBezTo>
                <a:cubicBezTo>
                  <a:pt x="2451732" y="-4650"/>
                  <a:pt x="2695912" y="45725"/>
                  <a:pt x="3046645" y="0"/>
                </a:cubicBezTo>
                <a:cubicBezTo>
                  <a:pt x="3397378" y="-45725"/>
                  <a:pt x="3634047" y="2107"/>
                  <a:pt x="3866896" y="0"/>
                </a:cubicBezTo>
                <a:cubicBezTo>
                  <a:pt x="4099745" y="-2107"/>
                  <a:pt x="4000423" y="4928"/>
                  <a:pt x="4101253" y="0"/>
                </a:cubicBezTo>
                <a:cubicBezTo>
                  <a:pt x="4202083" y="-4928"/>
                  <a:pt x="4276206" y="23158"/>
                  <a:pt x="4335611" y="0"/>
                </a:cubicBezTo>
                <a:cubicBezTo>
                  <a:pt x="4395016" y="-23158"/>
                  <a:pt x="4940005" y="13697"/>
                  <a:pt x="5155861" y="0"/>
                </a:cubicBezTo>
                <a:cubicBezTo>
                  <a:pt x="5371717" y="-13697"/>
                  <a:pt x="5315193" y="27135"/>
                  <a:pt x="5390219" y="0"/>
                </a:cubicBezTo>
                <a:cubicBezTo>
                  <a:pt x="5465245" y="-27135"/>
                  <a:pt x="5707139" y="66631"/>
                  <a:pt x="5976112" y="0"/>
                </a:cubicBezTo>
                <a:cubicBezTo>
                  <a:pt x="6245085" y="-66631"/>
                  <a:pt x="6164351" y="17343"/>
                  <a:pt x="6327648" y="0"/>
                </a:cubicBezTo>
                <a:cubicBezTo>
                  <a:pt x="6490945" y="-17343"/>
                  <a:pt x="6558954" y="22099"/>
                  <a:pt x="6679184" y="0"/>
                </a:cubicBezTo>
                <a:cubicBezTo>
                  <a:pt x="6799414" y="-22099"/>
                  <a:pt x="6930156" y="28033"/>
                  <a:pt x="7030720" y="0"/>
                </a:cubicBezTo>
                <a:cubicBezTo>
                  <a:pt x="7131284" y="-28033"/>
                  <a:pt x="7259178" y="27106"/>
                  <a:pt x="7382256" y="0"/>
                </a:cubicBezTo>
                <a:cubicBezTo>
                  <a:pt x="7505334" y="-27106"/>
                  <a:pt x="7674942" y="1979"/>
                  <a:pt x="7850971" y="0"/>
                </a:cubicBezTo>
                <a:cubicBezTo>
                  <a:pt x="8027001" y="-1979"/>
                  <a:pt x="8066014" y="10642"/>
                  <a:pt x="8202507" y="0"/>
                </a:cubicBezTo>
                <a:cubicBezTo>
                  <a:pt x="8339000" y="-10642"/>
                  <a:pt x="8468036" y="26395"/>
                  <a:pt x="8671222" y="0"/>
                </a:cubicBezTo>
                <a:cubicBezTo>
                  <a:pt x="8874408" y="-26395"/>
                  <a:pt x="9228838" y="19617"/>
                  <a:pt x="9374294" y="0"/>
                </a:cubicBezTo>
                <a:cubicBezTo>
                  <a:pt x="9519750" y="-19617"/>
                  <a:pt x="9630359" y="8862"/>
                  <a:pt x="9725830" y="0"/>
                </a:cubicBezTo>
                <a:cubicBezTo>
                  <a:pt x="9821301" y="-8862"/>
                  <a:pt x="9886090" y="11556"/>
                  <a:pt x="9960187" y="0"/>
                </a:cubicBezTo>
                <a:cubicBezTo>
                  <a:pt x="10034284" y="-11556"/>
                  <a:pt x="10414133" y="36977"/>
                  <a:pt x="10780438" y="0"/>
                </a:cubicBezTo>
                <a:cubicBezTo>
                  <a:pt x="11146743" y="-36977"/>
                  <a:pt x="10952554" y="4149"/>
                  <a:pt x="11014795" y="0"/>
                </a:cubicBezTo>
                <a:cubicBezTo>
                  <a:pt x="11077036" y="-4149"/>
                  <a:pt x="11558968" y="17296"/>
                  <a:pt x="11717867" y="0"/>
                </a:cubicBezTo>
                <a:cubicBezTo>
                  <a:pt x="11731231" y="161855"/>
                  <a:pt x="11715819" y="275617"/>
                  <a:pt x="11717867" y="376802"/>
                </a:cubicBezTo>
                <a:cubicBezTo>
                  <a:pt x="11719915" y="477987"/>
                  <a:pt x="11658700" y="794284"/>
                  <a:pt x="11717867" y="939194"/>
                </a:cubicBezTo>
                <a:cubicBezTo>
                  <a:pt x="11777034" y="1084104"/>
                  <a:pt x="11653704" y="1271348"/>
                  <a:pt x="11717867" y="1563449"/>
                </a:cubicBezTo>
                <a:cubicBezTo>
                  <a:pt x="11782030" y="1855551"/>
                  <a:pt x="11708135" y="1912194"/>
                  <a:pt x="11717867" y="2063978"/>
                </a:cubicBezTo>
                <a:cubicBezTo>
                  <a:pt x="11727599" y="2215762"/>
                  <a:pt x="11717220" y="2401775"/>
                  <a:pt x="11717867" y="2502643"/>
                </a:cubicBezTo>
                <a:cubicBezTo>
                  <a:pt x="11718514" y="2603512"/>
                  <a:pt x="11671316" y="2786468"/>
                  <a:pt x="11717867" y="2941309"/>
                </a:cubicBezTo>
                <a:cubicBezTo>
                  <a:pt x="11764418" y="3096150"/>
                  <a:pt x="11700662" y="3426010"/>
                  <a:pt x="11717867" y="3565564"/>
                </a:cubicBezTo>
                <a:cubicBezTo>
                  <a:pt x="11735072" y="3705118"/>
                  <a:pt x="11698864" y="3813525"/>
                  <a:pt x="11717867" y="3942366"/>
                </a:cubicBezTo>
                <a:cubicBezTo>
                  <a:pt x="11736870" y="4071207"/>
                  <a:pt x="11685752" y="4220935"/>
                  <a:pt x="11717867" y="4442895"/>
                </a:cubicBezTo>
                <a:cubicBezTo>
                  <a:pt x="11749982" y="4664855"/>
                  <a:pt x="11671637" y="4830976"/>
                  <a:pt x="11717867" y="5005286"/>
                </a:cubicBezTo>
                <a:cubicBezTo>
                  <a:pt x="11764097" y="5179596"/>
                  <a:pt x="11694447" y="5338664"/>
                  <a:pt x="11717867" y="5443952"/>
                </a:cubicBezTo>
                <a:cubicBezTo>
                  <a:pt x="11741287" y="5549240"/>
                  <a:pt x="11660601" y="5976704"/>
                  <a:pt x="11717867" y="6186309"/>
                </a:cubicBezTo>
                <a:cubicBezTo>
                  <a:pt x="11603021" y="6202034"/>
                  <a:pt x="11583745" y="6183075"/>
                  <a:pt x="11483510" y="6186309"/>
                </a:cubicBezTo>
                <a:cubicBezTo>
                  <a:pt x="11383275" y="6189543"/>
                  <a:pt x="11310392" y="6181642"/>
                  <a:pt x="11249152" y="6186309"/>
                </a:cubicBezTo>
                <a:cubicBezTo>
                  <a:pt x="11187912" y="6190976"/>
                  <a:pt x="10692336" y="6122196"/>
                  <a:pt x="10428902" y="6186309"/>
                </a:cubicBezTo>
                <a:cubicBezTo>
                  <a:pt x="10165468" y="6250422"/>
                  <a:pt x="10085395" y="6149338"/>
                  <a:pt x="9960187" y="6186309"/>
                </a:cubicBezTo>
                <a:cubicBezTo>
                  <a:pt x="9834979" y="6223280"/>
                  <a:pt x="9524931" y="6123038"/>
                  <a:pt x="9139936" y="6186309"/>
                </a:cubicBezTo>
                <a:cubicBezTo>
                  <a:pt x="8754941" y="6249580"/>
                  <a:pt x="8698923" y="6118075"/>
                  <a:pt x="8554043" y="6186309"/>
                </a:cubicBezTo>
                <a:cubicBezTo>
                  <a:pt x="8409163" y="6254543"/>
                  <a:pt x="8421981" y="6177968"/>
                  <a:pt x="8319686" y="6186309"/>
                </a:cubicBezTo>
                <a:cubicBezTo>
                  <a:pt x="8217391" y="6194650"/>
                  <a:pt x="8126173" y="6176422"/>
                  <a:pt x="7968150" y="6186309"/>
                </a:cubicBezTo>
                <a:cubicBezTo>
                  <a:pt x="7810127" y="6196196"/>
                  <a:pt x="7696204" y="6159318"/>
                  <a:pt x="7499435" y="6186309"/>
                </a:cubicBezTo>
                <a:cubicBezTo>
                  <a:pt x="7302667" y="6213300"/>
                  <a:pt x="7135065" y="6143195"/>
                  <a:pt x="6796363" y="6186309"/>
                </a:cubicBezTo>
                <a:cubicBezTo>
                  <a:pt x="6457661" y="6229423"/>
                  <a:pt x="6346060" y="6146933"/>
                  <a:pt x="6093291" y="6186309"/>
                </a:cubicBezTo>
                <a:cubicBezTo>
                  <a:pt x="5840522" y="6225685"/>
                  <a:pt x="5684602" y="6153721"/>
                  <a:pt x="5507397" y="6186309"/>
                </a:cubicBezTo>
                <a:cubicBezTo>
                  <a:pt x="5330192" y="6218897"/>
                  <a:pt x="5155158" y="6180209"/>
                  <a:pt x="5038683" y="6186309"/>
                </a:cubicBezTo>
                <a:cubicBezTo>
                  <a:pt x="4922208" y="6192409"/>
                  <a:pt x="4508549" y="6175966"/>
                  <a:pt x="4218432" y="6186309"/>
                </a:cubicBezTo>
                <a:cubicBezTo>
                  <a:pt x="3928315" y="6196652"/>
                  <a:pt x="3914672" y="6122446"/>
                  <a:pt x="3632539" y="6186309"/>
                </a:cubicBezTo>
                <a:cubicBezTo>
                  <a:pt x="3350406" y="6250172"/>
                  <a:pt x="3366395" y="6147070"/>
                  <a:pt x="3281003" y="6186309"/>
                </a:cubicBezTo>
                <a:cubicBezTo>
                  <a:pt x="3195611" y="6225548"/>
                  <a:pt x="3037940" y="6174849"/>
                  <a:pt x="2929467" y="6186309"/>
                </a:cubicBezTo>
                <a:cubicBezTo>
                  <a:pt x="2820994" y="6197769"/>
                  <a:pt x="2754173" y="6182344"/>
                  <a:pt x="2695109" y="6186309"/>
                </a:cubicBezTo>
                <a:cubicBezTo>
                  <a:pt x="2636045" y="6190274"/>
                  <a:pt x="2252048" y="6140696"/>
                  <a:pt x="2109216" y="6186309"/>
                </a:cubicBezTo>
                <a:cubicBezTo>
                  <a:pt x="1966384" y="6231922"/>
                  <a:pt x="1886401" y="6161546"/>
                  <a:pt x="1757680" y="6186309"/>
                </a:cubicBezTo>
                <a:cubicBezTo>
                  <a:pt x="1628959" y="6211072"/>
                  <a:pt x="1221134" y="6153880"/>
                  <a:pt x="937429" y="6186309"/>
                </a:cubicBezTo>
                <a:cubicBezTo>
                  <a:pt x="653724" y="6218738"/>
                  <a:pt x="376095" y="6079604"/>
                  <a:pt x="0" y="6186309"/>
                </a:cubicBezTo>
                <a:cubicBezTo>
                  <a:pt x="-50200" y="6058963"/>
                  <a:pt x="41075" y="5865151"/>
                  <a:pt x="0" y="5685780"/>
                </a:cubicBezTo>
                <a:cubicBezTo>
                  <a:pt x="-41075" y="5506409"/>
                  <a:pt x="35684" y="5254538"/>
                  <a:pt x="0" y="5061526"/>
                </a:cubicBezTo>
                <a:cubicBezTo>
                  <a:pt x="-35684" y="4868514"/>
                  <a:pt x="43823" y="4781733"/>
                  <a:pt x="0" y="4684723"/>
                </a:cubicBezTo>
                <a:cubicBezTo>
                  <a:pt x="-43823" y="4587713"/>
                  <a:pt x="11333" y="4444942"/>
                  <a:pt x="0" y="4246058"/>
                </a:cubicBezTo>
                <a:cubicBezTo>
                  <a:pt x="-11333" y="4047174"/>
                  <a:pt x="62712" y="3875224"/>
                  <a:pt x="0" y="3621803"/>
                </a:cubicBezTo>
                <a:cubicBezTo>
                  <a:pt x="-62712" y="3368383"/>
                  <a:pt x="70958" y="3278416"/>
                  <a:pt x="0" y="2935685"/>
                </a:cubicBezTo>
                <a:cubicBezTo>
                  <a:pt x="-70958" y="2592954"/>
                  <a:pt x="60493" y="2498218"/>
                  <a:pt x="0" y="2249567"/>
                </a:cubicBezTo>
                <a:cubicBezTo>
                  <a:pt x="-60493" y="2000916"/>
                  <a:pt x="46048" y="1934838"/>
                  <a:pt x="0" y="1687175"/>
                </a:cubicBezTo>
                <a:cubicBezTo>
                  <a:pt x="-46048" y="1439512"/>
                  <a:pt x="41422" y="1416711"/>
                  <a:pt x="0" y="1186647"/>
                </a:cubicBezTo>
                <a:cubicBezTo>
                  <a:pt x="-41422" y="956583"/>
                  <a:pt x="49791" y="836445"/>
                  <a:pt x="0" y="624255"/>
                </a:cubicBezTo>
                <a:cubicBezTo>
                  <a:pt x="-49791" y="412065"/>
                  <a:pt x="59959" y="237809"/>
                  <a:pt x="0" y="0"/>
                </a:cubicBezTo>
                <a:close/>
              </a:path>
              <a:path w="11717867" h="6186309" stroke="0" extrusionOk="0">
                <a:moveTo>
                  <a:pt x="0" y="0"/>
                </a:moveTo>
                <a:cubicBezTo>
                  <a:pt x="161057" y="-1632"/>
                  <a:pt x="236580" y="35146"/>
                  <a:pt x="468715" y="0"/>
                </a:cubicBezTo>
                <a:cubicBezTo>
                  <a:pt x="700850" y="-35146"/>
                  <a:pt x="602876" y="19500"/>
                  <a:pt x="703072" y="0"/>
                </a:cubicBezTo>
                <a:cubicBezTo>
                  <a:pt x="803268" y="-19500"/>
                  <a:pt x="1234012" y="7152"/>
                  <a:pt x="1523323" y="0"/>
                </a:cubicBezTo>
                <a:cubicBezTo>
                  <a:pt x="1812634" y="-7152"/>
                  <a:pt x="1759489" y="3134"/>
                  <a:pt x="1992037" y="0"/>
                </a:cubicBezTo>
                <a:cubicBezTo>
                  <a:pt x="2224585" y="-3134"/>
                  <a:pt x="2313538" y="27389"/>
                  <a:pt x="2460752" y="0"/>
                </a:cubicBezTo>
                <a:cubicBezTo>
                  <a:pt x="2607966" y="-27389"/>
                  <a:pt x="3000425" y="46562"/>
                  <a:pt x="3281003" y="0"/>
                </a:cubicBezTo>
                <a:cubicBezTo>
                  <a:pt x="3561581" y="-46562"/>
                  <a:pt x="3495268" y="9372"/>
                  <a:pt x="3632539" y="0"/>
                </a:cubicBezTo>
                <a:cubicBezTo>
                  <a:pt x="3769810" y="-9372"/>
                  <a:pt x="4114865" y="71691"/>
                  <a:pt x="4452789" y="0"/>
                </a:cubicBezTo>
                <a:cubicBezTo>
                  <a:pt x="4790713" y="-71691"/>
                  <a:pt x="4884560" y="48689"/>
                  <a:pt x="5273040" y="0"/>
                </a:cubicBezTo>
                <a:cubicBezTo>
                  <a:pt x="5661520" y="-48689"/>
                  <a:pt x="5589726" y="42024"/>
                  <a:pt x="5858934" y="0"/>
                </a:cubicBezTo>
                <a:cubicBezTo>
                  <a:pt x="6128142" y="-42024"/>
                  <a:pt x="6341650" y="27279"/>
                  <a:pt x="6679184" y="0"/>
                </a:cubicBezTo>
                <a:cubicBezTo>
                  <a:pt x="7016718" y="-27279"/>
                  <a:pt x="6960005" y="41792"/>
                  <a:pt x="7147899" y="0"/>
                </a:cubicBezTo>
                <a:cubicBezTo>
                  <a:pt x="7335794" y="-41792"/>
                  <a:pt x="7485501" y="14770"/>
                  <a:pt x="7616614" y="0"/>
                </a:cubicBezTo>
                <a:cubicBezTo>
                  <a:pt x="7747728" y="-14770"/>
                  <a:pt x="8005644" y="1652"/>
                  <a:pt x="8319686" y="0"/>
                </a:cubicBezTo>
                <a:cubicBezTo>
                  <a:pt x="8633728" y="-1652"/>
                  <a:pt x="8653126" y="44292"/>
                  <a:pt x="8788400" y="0"/>
                </a:cubicBezTo>
                <a:cubicBezTo>
                  <a:pt x="8923674" y="-44292"/>
                  <a:pt x="9438641" y="88511"/>
                  <a:pt x="9608651" y="0"/>
                </a:cubicBezTo>
                <a:cubicBezTo>
                  <a:pt x="9778661" y="-88511"/>
                  <a:pt x="10045189" y="90443"/>
                  <a:pt x="10428902" y="0"/>
                </a:cubicBezTo>
                <a:cubicBezTo>
                  <a:pt x="10812615" y="-90443"/>
                  <a:pt x="10770190" y="51743"/>
                  <a:pt x="11014795" y="0"/>
                </a:cubicBezTo>
                <a:cubicBezTo>
                  <a:pt x="11259400" y="-51743"/>
                  <a:pt x="11441118" y="23558"/>
                  <a:pt x="11717867" y="0"/>
                </a:cubicBezTo>
                <a:cubicBezTo>
                  <a:pt x="11719326" y="162948"/>
                  <a:pt x="11673291" y="283206"/>
                  <a:pt x="11717867" y="376802"/>
                </a:cubicBezTo>
                <a:cubicBezTo>
                  <a:pt x="11762443" y="470398"/>
                  <a:pt x="11691808" y="707353"/>
                  <a:pt x="11717867" y="815468"/>
                </a:cubicBezTo>
                <a:cubicBezTo>
                  <a:pt x="11743926" y="923583"/>
                  <a:pt x="11682904" y="1128631"/>
                  <a:pt x="11717867" y="1439723"/>
                </a:cubicBezTo>
                <a:cubicBezTo>
                  <a:pt x="11752830" y="1750815"/>
                  <a:pt x="11712226" y="1828310"/>
                  <a:pt x="11717867" y="1940251"/>
                </a:cubicBezTo>
                <a:cubicBezTo>
                  <a:pt x="11723508" y="2052192"/>
                  <a:pt x="11707791" y="2194095"/>
                  <a:pt x="11717867" y="2378917"/>
                </a:cubicBezTo>
                <a:cubicBezTo>
                  <a:pt x="11727943" y="2563739"/>
                  <a:pt x="11659197" y="2867029"/>
                  <a:pt x="11717867" y="3003172"/>
                </a:cubicBezTo>
                <a:cubicBezTo>
                  <a:pt x="11776537" y="3139316"/>
                  <a:pt x="11682353" y="3443332"/>
                  <a:pt x="11717867" y="3565564"/>
                </a:cubicBezTo>
                <a:cubicBezTo>
                  <a:pt x="11753381" y="3687796"/>
                  <a:pt x="11674888" y="4008649"/>
                  <a:pt x="11717867" y="4127955"/>
                </a:cubicBezTo>
                <a:cubicBezTo>
                  <a:pt x="11760846" y="4247261"/>
                  <a:pt x="11699538" y="4483296"/>
                  <a:pt x="11717867" y="4814073"/>
                </a:cubicBezTo>
                <a:cubicBezTo>
                  <a:pt x="11736196" y="5144850"/>
                  <a:pt x="11695553" y="5163895"/>
                  <a:pt x="11717867" y="5438328"/>
                </a:cubicBezTo>
                <a:cubicBezTo>
                  <a:pt x="11740181" y="5712762"/>
                  <a:pt x="11681028" y="5859084"/>
                  <a:pt x="11717867" y="6186309"/>
                </a:cubicBezTo>
                <a:cubicBezTo>
                  <a:pt x="11514185" y="6193045"/>
                  <a:pt x="11433724" y="6150719"/>
                  <a:pt x="11249152" y="6186309"/>
                </a:cubicBezTo>
                <a:cubicBezTo>
                  <a:pt x="11064581" y="6221899"/>
                  <a:pt x="11088007" y="6168227"/>
                  <a:pt x="11014795" y="6186309"/>
                </a:cubicBezTo>
                <a:cubicBezTo>
                  <a:pt x="10941583" y="6204391"/>
                  <a:pt x="10557479" y="6124180"/>
                  <a:pt x="10311723" y="6186309"/>
                </a:cubicBezTo>
                <a:cubicBezTo>
                  <a:pt x="10065967" y="6248438"/>
                  <a:pt x="10092554" y="6186020"/>
                  <a:pt x="9960187" y="6186309"/>
                </a:cubicBezTo>
                <a:cubicBezTo>
                  <a:pt x="9827820" y="6186598"/>
                  <a:pt x="9800699" y="6177070"/>
                  <a:pt x="9725830" y="6186309"/>
                </a:cubicBezTo>
                <a:cubicBezTo>
                  <a:pt x="9650961" y="6195548"/>
                  <a:pt x="9489565" y="6144876"/>
                  <a:pt x="9374294" y="6186309"/>
                </a:cubicBezTo>
                <a:cubicBezTo>
                  <a:pt x="9259023" y="6227742"/>
                  <a:pt x="8846333" y="6120464"/>
                  <a:pt x="8671222" y="6186309"/>
                </a:cubicBezTo>
                <a:cubicBezTo>
                  <a:pt x="8496111" y="6252154"/>
                  <a:pt x="8493945" y="6180468"/>
                  <a:pt x="8319686" y="6186309"/>
                </a:cubicBezTo>
                <a:cubicBezTo>
                  <a:pt x="8145427" y="6192150"/>
                  <a:pt x="8154294" y="6184944"/>
                  <a:pt x="8085328" y="6186309"/>
                </a:cubicBezTo>
                <a:cubicBezTo>
                  <a:pt x="8016362" y="6187674"/>
                  <a:pt x="7890909" y="6155799"/>
                  <a:pt x="7733792" y="6186309"/>
                </a:cubicBezTo>
                <a:cubicBezTo>
                  <a:pt x="7576675" y="6216819"/>
                  <a:pt x="7479820" y="6147925"/>
                  <a:pt x="7265078" y="6186309"/>
                </a:cubicBezTo>
                <a:cubicBezTo>
                  <a:pt x="7050336" y="6224693"/>
                  <a:pt x="6921259" y="6168117"/>
                  <a:pt x="6679184" y="6186309"/>
                </a:cubicBezTo>
                <a:cubicBezTo>
                  <a:pt x="6437109" y="6204501"/>
                  <a:pt x="6466718" y="6150315"/>
                  <a:pt x="6327648" y="6186309"/>
                </a:cubicBezTo>
                <a:cubicBezTo>
                  <a:pt x="6188578" y="6222303"/>
                  <a:pt x="5897387" y="6091322"/>
                  <a:pt x="5507397" y="6186309"/>
                </a:cubicBezTo>
                <a:cubicBezTo>
                  <a:pt x="5117407" y="6281296"/>
                  <a:pt x="5091846" y="6151220"/>
                  <a:pt x="4921504" y="6186309"/>
                </a:cubicBezTo>
                <a:cubicBezTo>
                  <a:pt x="4751162" y="6221398"/>
                  <a:pt x="4370910" y="6161196"/>
                  <a:pt x="4101253" y="6186309"/>
                </a:cubicBezTo>
                <a:cubicBezTo>
                  <a:pt x="3831596" y="6211422"/>
                  <a:pt x="3616375" y="6106848"/>
                  <a:pt x="3398181" y="6186309"/>
                </a:cubicBezTo>
                <a:cubicBezTo>
                  <a:pt x="3179987" y="6265770"/>
                  <a:pt x="3048610" y="6133260"/>
                  <a:pt x="2929467" y="6186309"/>
                </a:cubicBezTo>
                <a:cubicBezTo>
                  <a:pt x="2810324" y="6239358"/>
                  <a:pt x="2569097" y="6170588"/>
                  <a:pt x="2226395" y="6186309"/>
                </a:cubicBezTo>
                <a:cubicBezTo>
                  <a:pt x="1883693" y="6202030"/>
                  <a:pt x="2046886" y="6152379"/>
                  <a:pt x="1874859" y="6186309"/>
                </a:cubicBezTo>
                <a:cubicBezTo>
                  <a:pt x="1702832" y="6220239"/>
                  <a:pt x="1484737" y="6166661"/>
                  <a:pt x="1288965" y="6186309"/>
                </a:cubicBezTo>
                <a:cubicBezTo>
                  <a:pt x="1093193" y="6205957"/>
                  <a:pt x="1134414" y="6167914"/>
                  <a:pt x="1054608" y="6186309"/>
                </a:cubicBezTo>
                <a:cubicBezTo>
                  <a:pt x="974802" y="6204704"/>
                  <a:pt x="393979" y="6176532"/>
                  <a:pt x="0" y="6186309"/>
                </a:cubicBezTo>
                <a:cubicBezTo>
                  <a:pt x="-48756" y="5960076"/>
                  <a:pt x="38502" y="5855544"/>
                  <a:pt x="0" y="5623917"/>
                </a:cubicBezTo>
                <a:cubicBezTo>
                  <a:pt x="-38502" y="5392290"/>
                  <a:pt x="3088" y="5266267"/>
                  <a:pt x="0" y="4999662"/>
                </a:cubicBezTo>
                <a:cubicBezTo>
                  <a:pt x="-3088" y="4733058"/>
                  <a:pt x="57263" y="4675008"/>
                  <a:pt x="0" y="4375408"/>
                </a:cubicBezTo>
                <a:cubicBezTo>
                  <a:pt x="-57263" y="4075808"/>
                  <a:pt x="44029" y="4060726"/>
                  <a:pt x="0" y="3936742"/>
                </a:cubicBezTo>
                <a:cubicBezTo>
                  <a:pt x="-44029" y="3812758"/>
                  <a:pt x="41757" y="3435164"/>
                  <a:pt x="0" y="3250624"/>
                </a:cubicBezTo>
                <a:cubicBezTo>
                  <a:pt x="-41757" y="3066084"/>
                  <a:pt x="2667" y="2876732"/>
                  <a:pt x="0" y="2688232"/>
                </a:cubicBezTo>
                <a:cubicBezTo>
                  <a:pt x="-2667" y="2499732"/>
                  <a:pt x="17299" y="2446505"/>
                  <a:pt x="0" y="2311430"/>
                </a:cubicBezTo>
                <a:cubicBezTo>
                  <a:pt x="-17299" y="2176355"/>
                  <a:pt x="5071" y="1904104"/>
                  <a:pt x="0" y="1749038"/>
                </a:cubicBezTo>
                <a:cubicBezTo>
                  <a:pt x="-5071" y="1593972"/>
                  <a:pt x="54670" y="1403472"/>
                  <a:pt x="0" y="1248510"/>
                </a:cubicBezTo>
                <a:cubicBezTo>
                  <a:pt x="-54670" y="1093548"/>
                  <a:pt x="25463" y="882622"/>
                  <a:pt x="0" y="747981"/>
                </a:cubicBezTo>
                <a:cubicBezTo>
                  <a:pt x="-25463" y="613340"/>
                  <a:pt x="25546" y="164116"/>
                  <a:pt x="0" y="0"/>
                </a:cubicBezTo>
                <a:close/>
              </a:path>
            </a:pathLst>
          </a:custGeom>
          <a:noFill/>
          <a:ln w="28575">
            <a:solidFill>
              <a:schemeClr val="tx1"/>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txBody>
          <a:bodyPr wrap="square" rtlCol="0">
            <a:spAutoFit/>
          </a:bodyPr>
          <a:lstStyle/>
          <a:p>
            <a:endParaRPr lang="en-US" dirty="0"/>
          </a:p>
          <a:p>
            <a:endParaRPr lang="en-US" dirty="0"/>
          </a:p>
        </p:txBody>
      </p:sp>
      <p:sp>
        <p:nvSpPr>
          <p:cNvPr id="38" name="TextBox 37">
            <a:extLst>
              <a:ext uri="{FF2B5EF4-FFF2-40B4-BE49-F238E27FC236}">
                <a16:creationId xmlns:a16="http://schemas.microsoft.com/office/drawing/2014/main" id="{52E017E0-E2DC-5046-9547-F6FE752A166B}"/>
              </a:ext>
            </a:extLst>
          </p:cNvPr>
          <p:cNvSpPr txBox="1"/>
          <p:nvPr/>
        </p:nvSpPr>
        <p:spPr>
          <a:xfrm>
            <a:off x="8140076" y="5431064"/>
            <a:ext cx="1461281" cy="646331"/>
          </a:xfrm>
          <a:custGeom>
            <a:avLst/>
            <a:gdLst>
              <a:gd name="connsiteX0" fmla="*/ 0 w 11717867"/>
              <a:gd name="connsiteY0" fmla="*/ 0 h 6186309"/>
              <a:gd name="connsiteX1" fmla="*/ 468715 w 11717867"/>
              <a:gd name="connsiteY1" fmla="*/ 0 h 6186309"/>
              <a:gd name="connsiteX2" fmla="*/ 1171787 w 11717867"/>
              <a:gd name="connsiteY2" fmla="*/ 0 h 6186309"/>
              <a:gd name="connsiteX3" fmla="*/ 1640501 w 11717867"/>
              <a:gd name="connsiteY3" fmla="*/ 0 h 6186309"/>
              <a:gd name="connsiteX4" fmla="*/ 1874859 w 11717867"/>
              <a:gd name="connsiteY4" fmla="*/ 0 h 6186309"/>
              <a:gd name="connsiteX5" fmla="*/ 2343573 w 11717867"/>
              <a:gd name="connsiteY5" fmla="*/ 0 h 6186309"/>
              <a:gd name="connsiteX6" fmla="*/ 3046645 w 11717867"/>
              <a:gd name="connsiteY6" fmla="*/ 0 h 6186309"/>
              <a:gd name="connsiteX7" fmla="*/ 3866896 w 11717867"/>
              <a:gd name="connsiteY7" fmla="*/ 0 h 6186309"/>
              <a:gd name="connsiteX8" fmla="*/ 4101253 w 11717867"/>
              <a:gd name="connsiteY8" fmla="*/ 0 h 6186309"/>
              <a:gd name="connsiteX9" fmla="*/ 4335611 w 11717867"/>
              <a:gd name="connsiteY9" fmla="*/ 0 h 6186309"/>
              <a:gd name="connsiteX10" fmla="*/ 5155861 w 11717867"/>
              <a:gd name="connsiteY10" fmla="*/ 0 h 6186309"/>
              <a:gd name="connsiteX11" fmla="*/ 5390219 w 11717867"/>
              <a:gd name="connsiteY11" fmla="*/ 0 h 6186309"/>
              <a:gd name="connsiteX12" fmla="*/ 5976112 w 11717867"/>
              <a:gd name="connsiteY12" fmla="*/ 0 h 6186309"/>
              <a:gd name="connsiteX13" fmla="*/ 6327648 w 11717867"/>
              <a:gd name="connsiteY13" fmla="*/ 0 h 6186309"/>
              <a:gd name="connsiteX14" fmla="*/ 6679184 w 11717867"/>
              <a:gd name="connsiteY14" fmla="*/ 0 h 6186309"/>
              <a:gd name="connsiteX15" fmla="*/ 7030720 w 11717867"/>
              <a:gd name="connsiteY15" fmla="*/ 0 h 6186309"/>
              <a:gd name="connsiteX16" fmla="*/ 7382256 w 11717867"/>
              <a:gd name="connsiteY16" fmla="*/ 0 h 6186309"/>
              <a:gd name="connsiteX17" fmla="*/ 7850971 w 11717867"/>
              <a:gd name="connsiteY17" fmla="*/ 0 h 6186309"/>
              <a:gd name="connsiteX18" fmla="*/ 8202507 w 11717867"/>
              <a:gd name="connsiteY18" fmla="*/ 0 h 6186309"/>
              <a:gd name="connsiteX19" fmla="*/ 8671222 w 11717867"/>
              <a:gd name="connsiteY19" fmla="*/ 0 h 6186309"/>
              <a:gd name="connsiteX20" fmla="*/ 9374294 w 11717867"/>
              <a:gd name="connsiteY20" fmla="*/ 0 h 6186309"/>
              <a:gd name="connsiteX21" fmla="*/ 9725830 w 11717867"/>
              <a:gd name="connsiteY21" fmla="*/ 0 h 6186309"/>
              <a:gd name="connsiteX22" fmla="*/ 9960187 w 11717867"/>
              <a:gd name="connsiteY22" fmla="*/ 0 h 6186309"/>
              <a:gd name="connsiteX23" fmla="*/ 10780438 w 11717867"/>
              <a:gd name="connsiteY23" fmla="*/ 0 h 6186309"/>
              <a:gd name="connsiteX24" fmla="*/ 11014795 w 11717867"/>
              <a:gd name="connsiteY24" fmla="*/ 0 h 6186309"/>
              <a:gd name="connsiteX25" fmla="*/ 11717867 w 11717867"/>
              <a:gd name="connsiteY25" fmla="*/ 0 h 6186309"/>
              <a:gd name="connsiteX26" fmla="*/ 11717867 w 11717867"/>
              <a:gd name="connsiteY26" fmla="*/ 376802 h 6186309"/>
              <a:gd name="connsiteX27" fmla="*/ 11717867 w 11717867"/>
              <a:gd name="connsiteY27" fmla="*/ 939194 h 6186309"/>
              <a:gd name="connsiteX28" fmla="*/ 11717867 w 11717867"/>
              <a:gd name="connsiteY28" fmla="*/ 1563449 h 6186309"/>
              <a:gd name="connsiteX29" fmla="*/ 11717867 w 11717867"/>
              <a:gd name="connsiteY29" fmla="*/ 2063978 h 6186309"/>
              <a:gd name="connsiteX30" fmla="*/ 11717867 w 11717867"/>
              <a:gd name="connsiteY30" fmla="*/ 2502643 h 6186309"/>
              <a:gd name="connsiteX31" fmla="*/ 11717867 w 11717867"/>
              <a:gd name="connsiteY31" fmla="*/ 2941309 h 6186309"/>
              <a:gd name="connsiteX32" fmla="*/ 11717867 w 11717867"/>
              <a:gd name="connsiteY32" fmla="*/ 3565564 h 6186309"/>
              <a:gd name="connsiteX33" fmla="*/ 11717867 w 11717867"/>
              <a:gd name="connsiteY33" fmla="*/ 3942366 h 6186309"/>
              <a:gd name="connsiteX34" fmla="*/ 11717867 w 11717867"/>
              <a:gd name="connsiteY34" fmla="*/ 4442895 h 6186309"/>
              <a:gd name="connsiteX35" fmla="*/ 11717867 w 11717867"/>
              <a:gd name="connsiteY35" fmla="*/ 5005286 h 6186309"/>
              <a:gd name="connsiteX36" fmla="*/ 11717867 w 11717867"/>
              <a:gd name="connsiteY36" fmla="*/ 5443952 h 6186309"/>
              <a:gd name="connsiteX37" fmla="*/ 11717867 w 11717867"/>
              <a:gd name="connsiteY37" fmla="*/ 6186309 h 6186309"/>
              <a:gd name="connsiteX38" fmla="*/ 11483510 w 11717867"/>
              <a:gd name="connsiteY38" fmla="*/ 6186309 h 6186309"/>
              <a:gd name="connsiteX39" fmla="*/ 11249152 w 11717867"/>
              <a:gd name="connsiteY39" fmla="*/ 6186309 h 6186309"/>
              <a:gd name="connsiteX40" fmla="*/ 10428902 w 11717867"/>
              <a:gd name="connsiteY40" fmla="*/ 6186309 h 6186309"/>
              <a:gd name="connsiteX41" fmla="*/ 9960187 w 11717867"/>
              <a:gd name="connsiteY41" fmla="*/ 6186309 h 6186309"/>
              <a:gd name="connsiteX42" fmla="*/ 9139936 w 11717867"/>
              <a:gd name="connsiteY42" fmla="*/ 6186309 h 6186309"/>
              <a:gd name="connsiteX43" fmla="*/ 8554043 w 11717867"/>
              <a:gd name="connsiteY43" fmla="*/ 6186309 h 6186309"/>
              <a:gd name="connsiteX44" fmla="*/ 8319686 w 11717867"/>
              <a:gd name="connsiteY44" fmla="*/ 6186309 h 6186309"/>
              <a:gd name="connsiteX45" fmla="*/ 7968150 w 11717867"/>
              <a:gd name="connsiteY45" fmla="*/ 6186309 h 6186309"/>
              <a:gd name="connsiteX46" fmla="*/ 7499435 w 11717867"/>
              <a:gd name="connsiteY46" fmla="*/ 6186309 h 6186309"/>
              <a:gd name="connsiteX47" fmla="*/ 6796363 w 11717867"/>
              <a:gd name="connsiteY47" fmla="*/ 6186309 h 6186309"/>
              <a:gd name="connsiteX48" fmla="*/ 6093291 w 11717867"/>
              <a:gd name="connsiteY48" fmla="*/ 6186309 h 6186309"/>
              <a:gd name="connsiteX49" fmla="*/ 5507397 w 11717867"/>
              <a:gd name="connsiteY49" fmla="*/ 6186309 h 6186309"/>
              <a:gd name="connsiteX50" fmla="*/ 5038683 w 11717867"/>
              <a:gd name="connsiteY50" fmla="*/ 6186309 h 6186309"/>
              <a:gd name="connsiteX51" fmla="*/ 4218432 w 11717867"/>
              <a:gd name="connsiteY51" fmla="*/ 6186309 h 6186309"/>
              <a:gd name="connsiteX52" fmla="*/ 3632539 w 11717867"/>
              <a:gd name="connsiteY52" fmla="*/ 6186309 h 6186309"/>
              <a:gd name="connsiteX53" fmla="*/ 3281003 w 11717867"/>
              <a:gd name="connsiteY53" fmla="*/ 6186309 h 6186309"/>
              <a:gd name="connsiteX54" fmla="*/ 2929467 w 11717867"/>
              <a:gd name="connsiteY54" fmla="*/ 6186309 h 6186309"/>
              <a:gd name="connsiteX55" fmla="*/ 2695109 w 11717867"/>
              <a:gd name="connsiteY55" fmla="*/ 6186309 h 6186309"/>
              <a:gd name="connsiteX56" fmla="*/ 2109216 w 11717867"/>
              <a:gd name="connsiteY56" fmla="*/ 6186309 h 6186309"/>
              <a:gd name="connsiteX57" fmla="*/ 1757680 w 11717867"/>
              <a:gd name="connsiteY57" fmla="*/ 6186309 h 6186309"/>
              <a:gd name="connsiteX58" fmla="*/ 937429 w 11717867"/>
              <a:gd name="connsiteY58" fmla="*/ 6186309 h 6186309"/>
              <a:gd name="connsiteX59" fmla="*/ 0 w 11717867"/>
              <a:gd name="connsiteY59" fmla="*/ 6186309 h 6186309"/>
              <a:gd name="connsiteX60" fmla="*/ 0 w 11717867"/>
              <a:gd name="connsiteY60" fmla="*/ 5685780 h 6186309"/>
              <a:gd name="connsiteX61" fmla="*/ 0 w 11717867"/>
              <a:gd name="connsiteY61" fmla="*/ 5061526 h 6186309"/>
              <a:gd name="connsiteX62" fmla="*/ 0 w 11717867"/>
              <a:gd name="connsiteY62" fmla="*/ 4684723 h 6186309"/>
              <a:gd name="connsiteX63" fmla="*/ 0 w 11717867"/>
              <a:gd name="connsiteY63" fmla="*/ 4246058 h 6186309"/>
              <a:gd name="connsiteX64" fmla="*/ 0 w 11717867"/>
              <a:gd name="connsiteY64" fmla="*/ 3621803 h 6186309"/>
              <a:gd name="connsiteX65" fmla="*/ 0 w 11717867"/>
              <a:gd name="connsiteY65" fmla="*/ 2935685 h 6186309"/>
              <a:gd name="connsiteX66" fmla="*/ 0 w 11717867"/>
              <a:gd name="connsiteY66" fmla="*/ 2249567 h 6186309"/>
              <a:gd name="connsiteX67" fmla="*/ 0 w 11717867"/>
              <a:gd name="connsiteY67" fmla="*/ 1687175 h 6186309"/>
              <a:gd name="connsiteX68" fmla="*/ 0 w 11717867"/>
              <a:gd name="connsiteY68" fmla="*/ 1186647 h 6186309"/>
              <a:gd name="connsiteX69" fmla="*/ 0 w 11717867"/>
              <a:gd name="connsiteY69" fmla="*/ 624255 h 6186309"/>
              <a:gd name="connsiteX70" fmla="*/ 0 w 11717867"/>
              <a:gd name="connsiteY70" fmla="*/ 0 h 6186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11717867" h="6186309" fill="none" extrusionOk="0">
                <a:moveTo>
                  <a:pt x="0" y="0"/>
                </a:moveTo>
                <a:cubicBezTo>
                  <a:pt x="100632" y="-52013"/>
                  <a:pt x="323942" y="38274"/>
                  <a:pt x="468715" y="0"/>
                </a:cubicBezTo>
                <a:cubicBezTo>
                  <a:pt x="613488" y="-38274"/>
                  <a:pt x="908838" y="16014"/>
                  <a:pt x="1171787" y="0"/>
                </a:cubicBezTo>
                <a:cubicBezTo>
                  <a:pt x="1434736" y="-16014"/>
                  <a:pt x="1433733" y="5100"/>
                  <a:pt x="1640501" y="0"/>
                </a:cubicBezTo>
                <a:cubicBezTo>
                  <a:pt x="1847269" y="-5100"/>
                  <a:pt x="1788165" y="20431"/>
                  <a:pt x="1874859" y="0"/>
                </a:cubicBezTo>
                <a:cubicBezTo>
                  <a:pt x="1961553" y="-20431"/>
                  <a:pt x="2235414" y="4650"/>
                  <a:pt x="2343573" y="0"/>
                </a:cubicBezTo>
                <a:cubicBezTo>
                  <a:pt x="2451732" y="-4650"/>
                  <a:pt x="2695912" y="45725"/>
                  <a:pt x="3046645" y="0"/>
                </a:cubicBezTo>
                <a:cubicBezTo>
                  <a:pt x="3397378" y="-45725"/>
                  <a:pt x="3634047" y="2107"/>
                  <a:pt x="3866896" y="0"/>
                </a:cubicBezTo>
                <a:cubicBezTo>
                  <a:pt x="4099745" y="-2107"/>
                  <a:pt x="4000423" y="4928"/>
                  <a:pt x="4101253" y="0"/>
                </a:cubicBezTo>
                <a:cubicBezTo>
                  <a:pt x="4202083" y="-4928"/>
                  <a:pt x="4276206" y="23158"/>
                  <a:pt x="4335611" y="0"/>
                </a:cubicBezTo>
                <a:cubicBezTo>
                  <a:pt x="4395016" y="-23158"/>
                  <a:pt x="4940005" y="13697"/>
                  <a:pt x="5155861" y="0"/>
                </a:cubicBezTo>
                <a:cubicBezTo>
                  <a:pt x="5371717" y="-13697"/>
                  <a:pt x="5315193" y="27135"/>
                  <a:pt x="5390219" y="0"/>
                </a:cubicBezTo>
                <a:cubicBezTo>
                  <a:pt x="5465245" y="-27135"/>
                  <a:pt x="5707139" y="66631"/>
                  <a:pt x="5976112" y="0"/>
                </a:cubicBezTo>
                <a:cubicBezTo>
                  <a:pt x="6245085" y="-66631"/>
                  <a:pt x="6164351" y="17343"/>
                  <a:pt x="6327648" y="0"/>
                </a:cubicBezTo>
                <a:cubicBezTo>
                  <a:pt x="6490945" y="-17343"/>
                  <a:pt x="6558954" y="22099"/>
                  <a:pt x="6679184" y="0"/>
                </a:cubicBezTo>
                <a:cubicBezTo>
                  <a:pt x="6799414" y="-22099"/>
                  <a:pt x="6930156" y="28033"/>
                  <a:pt x="7030720" y="0"/>
                </a:cubicBezTo>
                <a:cubicBezTo>
                  <a:pt x="7131284" y="-28033"/>
                  <a:pt x="7259178" y="27106"/>
                  <a:pt x="7382256" y="0"/>
                </a:cubicBezTo>
                <a:cubicBezTo>
                  <a:pt x="7505334" y="-27106"/>
                  <a:pt x="7674942" y="1979"/>
                  <a:pt x="7850971" y="0"/>
                </a:cubicBezTo>
                <a:cubicBezTo>
                  <a:pt x="8027001" y="-1979"/>
                  <a:pt x="8066014" y="10642"/>
                  <a:pt x="8202507" y="0"/>
                </a:cubicBezTo>
                <a:cubicBezTo>
                  <a:pt x="8339000" y="-10642"/>
                  <a:pt x="8468036" y="26395"/>
                  <a:pt x="8671222" y="0"/>
                </a:cubicBezTo>
                <a:cubicBezTo>
                  <a:pt x="8874408" y="-26395"/>
                  <a:pt x="9228838" y="19617"/>
                  <a:pt x="9374294" y="0"/>
                </a:cubicBezTo>
                <a:cubicBezTo>
                  <a:pt x="9519750" y="-19617"/>
                  <a:pt x="9630359" y="8862"/>
                  <a:pt x="9725830" y="0"/>
                </a:cubicBezTo>
                <a:cubicBezTo>
                  <a:pt x="9821301" y="-8862"/>
                  <a:pt x="9886090" y="11556"/>
                  <a:pt x="9960187" y="0"/>
                </a:cubicBezTo>
                <a:cubicBezTo>
                  <a:pt x="10034284" y="-11556"/>
                  <a:pt x="10414133" y="36977"/>
                  <a:pt x="10780438" y="0"/>
                </a:cubicBezTo>
                <a:cubicBezTo>
                  <a:pt x="11146743" y="-36977"/>
                  <a:pt x="10952554" y="4149"/>
                  <a:pt x="11014795" y="0"/>
                </a:cubicBezTo>
                <a:cubicBezTo>
                  <a:pt x="11077036" y="-4149"/>
                  <a:pt x="11558968" y="17296"/>
                  <a:pt x="11717867" y="0"/>
                </a:cubicBezTo>
                <a:cubicBezTo>
                  <a:pt x="11731231" y="161855"/>
                  <a:pt x="11715819" y="275617"/>
                  <a:pt x="11717867" y="376802"/>
                </a:cubicBezTo>
                <a:cubicBezTo>
                  <a:pt x="11719915" y="477987"/>
                  <a:pt x="11658700" y="794284"/>
                  <a:pt x="11717867" y="939194"/>
                </a:cubicBezTo>
                <a:cubicBezTo>
                  <a:pt x="11777034" y="1084104"/>
                  <a:pt x="11653704" y="1271348"/>
                  <a:pt x="11717867" y="1563449"/>
                </a:cubicBezTo>
                <a:cubicBezTo>
                  <a:pt x="11782030" y="1855551"/>
                  <a:pt x="11708135" y="1912194"/>
                  <a:pt x="11717867" y="2063978"/>
                </a:cubicBezTo>
                <a:cubicBezTo>
                  <a:pt x="11727599" y="2215762"/>
                  <a:pt x="11717220" y="2401775"/>
                  <a:pt x="11717867" y="2502643"/>
                </a:cubicBezTo>
                <a:cubicBezTo>
                  <a:pt x="11718514" y="2603512"/>
                  <a:pt x="11671316" y="2786468"/>
                  <a:pt x="11717867" y="2941309"/>
                </a:cubicBezTo>
                <a:cubicBezTo>
                  <a:pt x="11764418" y="3096150"/>
                  <a:pt x="11700662" y="3426010"/>
                  <a:pt x="11717867" y="3565564"/>
                </a:cubicBezTo>
                <a:cubicBezTo>
                  <a:pt x="11735072" y="3705118"/>
                  <a:pt x="11698864" y="3813525"/>
                  <a:pt x="11717867" y="3942366"/>
                </a:cubicBezTo>
                <a:cubicBezTo>
                  <a:pt x="11736870" y="4071207"/>
                  <a:pt x="11685752" y="4220935"/>
                  <a:pt x="11717867" y="4442895"/>
                </a:cubicBezTo>
                <a:cubicBezTo>
                  <a:pt x="11749982" y="4664855"/>
                  <a:pt x="11671637" y="4830976"/>
                  <a:pt x="11717867" y="5005286"/>
                </a:cubicBezTo>
                <a:cubicBezTo>
                  <a:pt x="11764097" y="5179596"/>
                  <a:pt x="11694447" y="5338664"/>
                  <a:pt x="11717867" y="5443952"/>
                </a:cubicBezTo>
                <a:cubicBezTo>
                  <a:pt x="11741287" y="5549240"/>
                  <a:pt x="11660601" y="5976704"/>
                  <a:pt x="11717867" y="6186309"/>
                </a:cubicBezTo>
                <a:cubicBezTo>
                  <a:pt x="11603021" y="6202034"/>
                  <a:pt x="11583745" y="6183075"/>
                  <a:pt x="11483510" y="6186309"/>
                </a:cubicBezTo>
                <a:cubicBezTo>
                  <a:pt x="11383275" y="6189543"/>
                  <a:pt x="11310392" y="6181642"/>
                  <a:pt x="11249152" y="6186309"/>
                </a:cubicBezTo>
                <a:cubicBezTo>
                  <a:pt x="11187912" y="6190976"/>
                  <a:pt x="10692336" y="6122196"/>
                  <a:pt x="10428902" y="6186309"/>
                </a:cubicBezTo>
                <a:cubicBezTo>
                  <a:pt x="10165468" y="6250422"/>
                  <a:pt x="10085395" y="6149338"/>
                  <a:pt x="9960187" y="6186309"/>
                </a:cubicBezTo>
                <a:cubicBezTo>
                  <a:pt x="9834979" y="6223280"/>
                  <a:pt x="9524931" y="6123038"/>
                  <a:pt x="9139936" y="6186309"/>
                </a:cubicBezTo>
                <a:cubicBezTo>
                  <a:pt x="8754941" y="6249580"/>
                  <a:pt x="8698923" y="6118075"/>
                  <a:pt x="8554043" y="6186309"/>
                </a:cubicBezTo>
                <a:cubicBezTo>
                  <a:pt x="8409163" y="6254543"/>
                  <a:pt x="8421981" y="6177968"/>
                  <a:pt x="8319686" y="6186309"/>
                </a:cubicBezTo>
                <a:cubicBezTo>
                  <a:pt x="8217391" y="6194650"/>
                  <a:pt x="8126173" y="6176422"/>
                  <a:pt x="7968150" y="6186309"/>
                </a:cubicBezTo>
                <a:cubicBezTo>
                  <a:pt x="7810127" y="6196196"/>
                  <a:pt x="7696204" y="6159318"/>
                  <a:pt x="7499435" y="6186309"/>
                </a:cubicBezTo>
                <a:cubicBezTo>
                  <a:pt x="7302667" y="6213300"/>
                  <a:pt x="7135065" y="6143195"/>
                  <a:pt x="6796363" y="6186309"/>
                </a:cubicBezTo>
                <a:cubicBezTo>
                  <a:pt x="6457661" y="6229423"/>
                  <a:pt x="6346060" y="6146933"/>
                  <a:pt x="6093291" y="6186309"/>
                </a:cubicBezTo>
                <a:cubicBezTo>
                  <a:pt x="5840522" y="6225685"/>
                  <a:pt x="5684602" y="6153721"/>
                  <a:pt x="5507397" y="6186309"/>
                </a:cubicBezTo>
                <a:cubicBezTo>
                  <a:pt x="5330192" y="6218897"/>
                  <a:pt x="5155158" y="6180209"/>
                  <a:pt x="5038683" y="6186309"/>
                </a:cubicBezTo>
                <a:cubicBezTo>
                  <a:pt x="4922208" y="6192409"/>
                  <a:pt x="4508549" y="6175966"/>
                  <a:pt x="4218432" y="6186309"/>
                </a:cubicBezTo>
                <a:cubicBezTo>
                  <a:pt x="3928315" y="6196652"/>
                  <a:pt x="3914672" y="6122446"/>
                  <a:pt x="3632539" y="6186309"/>
                </a:cubicBezTo>
                <a:cubicBezTo>
                  <a:pt x="3350406" y="6250172"/>
                  <a:pt x="3366395" y="6147070"/>
                  <a:pt x="3281003" y="6186309"/>
                </a:cubicBezTo>
                <a:cubicBezTo>
                  <a:pt x="3195611" y="6225548"/>
                  <a:pt x="3037940" y="6174849"/>
                  <a:pt x="2929467" y="6186309"/>
                </a:cubicBezTo>
                <a:cubicBezTo>
                  <a:pt x="2820994" y="6197769"/>
                  <a:pt x="2754173" y="6182344"/>
                  <a:pt x="2695109" y="6186309"/>
                </a:cubicBezTo>
                <a:cubicBezTo>
                  <a:pt x="2636045" y="6190274"/>
                  <a:pt x="2252048" y="6140696"/>
                  <a:pt x="2109216" y="6186309"/>
                </a:cubicBezTo>
                <a:cubicBezTo>
                  <a:pt x="1966384" y="6231922"/>
                  <a:pt x="1886401" y="6161546"/>
                  <a:pt x="1757680" y="6186309"/>
                </a:cubicBezTo>
                <a:cubicBezTo>
                  <a:pt x="1628959" y="6211072"/>
                  <a:pt x="1221134" y="6153880"/>
                  <a:pt x="937429" y="6186309"/>
                </a:cubicBezTo>
                <a:cubicBezTo>
                  <a:pt x="653724" y="6218738"/>
                  <a:pt x="376095" y="6079604"/>
                  <a:pt x="0" y="6186309"/>
                </a:cubicBezTo>
                <a:cubicBezTo>
                  <a:pt x="-50200" y="6058963"/>
                  <a:pt x="41075" y="5865151"/>
                  <a:pt x="0" y="5685780"/>
                </a:cubicBezTo>
                <a:cubicBezTo>
                  <a:pt x="-41075" y="5506409"/>
                  <a:pt x="35684" y="5254538"/>
                  <a:pt x="0" y="5061526"/>
                </a:cubicBezTo>
                <a:cubicBezTo>
                  <a:pt x="-35684" y="4868514"/>
                  <a:pt x="43823" y="4781733"/>
                  <a:pt x="0" y="4684723"/>
                </a:cubicBezTo>
                <a:cubicBezTo>
                  <a:pt x="-43823" y="4587713"/>
                  <a:pt x="11333" y="4444942"/>
                  <a:pt x="0" y="4246058"/>
                </a:cubicBezTo>
                <a:cubicBezTo>
                  <a:pt x="-11333" y="4047174"/>
                  <a:pt x="62712" y="3875224"/>
                  <a:pt x="0" y="3621803"/>
                </a:cubicBezTo>
                <a:cubicBezTo>
                  <a:pt x="-62712" y="3368383"/>
                  <a:pt x="70958" y="3278416"/>
                  <a:pt x="0" y="2935685"/>
                </a:cubicBezTo>
                <a:cubicBezTo>
                  <a:pt x="-70958" y="2592954"/>
                  <a:pt x="60493" y="2498218"/>
                  <a:pt x="0" y="2249567"/>
                </a:cubicBezTo>
                <a:cubicBezTo>
                  <a:pt x="-60493" y="2000916"/>
                  <a:pt x="46048" y="1934838"/>
                  <a:pt x="0" y="1687175"/>
                </a:cubicBezTo>
                <a:cubicBezTo>
                  <a:pt x="-46048" y="1439512"/>
                  <a:pt x="41422" y="1416711"/>
                  <a:pt x="0" y="1186647"/>
                </a:cubicBezTo>
                <a:cubicBezTo>
                  <a:pt x="-41422" y="956583"/>
                  <a:pt x="49791" y="836445"/>
                  <a:pt x="0" y="624255"/>
                </a:cubicBezTo>
                <a:cubicBezTo>
                  <a:pt x="-49791" y="412065"/>
                  <a:pt x="59959" y="237809"/>
                  <a:pt x="0" y="0"/>
                </a:cubicBezTo>
                <a:close/>
              </a:path>
              <a:path w="11717867" h="6186309" stroke="0" extrusionOk="0">
                <a:moveTo>
                  <a:pt x="0" y="0"/>
                </a:moveTo>
                <a:cubicBezTo>
                  <a:pt x="161057" y="-1632"/>
                  <a:pt x="236580" y="35146"/>
                  <a:pt x="468715" y="0"/>
                </a:cubicBezTo>
                <a:cubicBezTo>
                  <a:pt x="700850" y="-35146"/>
                  <a:pt x="602876" y="19500"/>
                  <a:pt x="703072" y="0"/>
                </a:cubicBezTo>
                <a:cubicBezTo>
                  <a:pt x="803268" y="-19500"/>
                  <a:pt x="1234012" y="7152"/>
                  <a:pt x="1523323" y="0"/>
                </a:cubicBezTo>
                <a:cubicBezTo>
                  <a:pt x="1812634" y="-7152"/>
                  <a:pt x="1759489" y="3134"/>
                  <a:pt x="1992037" y="0"/>
                </a:cubicBezTo>
                <a:cubicBezTo>
                  <a:pt x="2224585" y="-3134"/>
                  <a:pt x="2313538" y="27389"/>
                  <a:pt x="2460752" y="0"/>
                </a:cubicBezTo>
                <a:cubicBezTo>
                  <a:pt x="2607966" y="-27389"/>
                  <a:pt x="3000425" y="46562"/>
                  <a:pt x="3281003" y="0"/>
                </a:cubicBezTo>
                <a:cubicBezTo>
                  <a:pt x="3561581" y="-46562"/>
                  <a:pt x="3495268" y="9372"/>
                  <a:pt x="3632539" y="0"/>
                </a:cubicBezTo>
                <a:cubicBezTo>
                  <a:pt x="3769810" y="-9372"/>
                  <a:pt x="4114865" y="71691"/>
                  <a:pt x="4452789" y="0"/>
                </a:cubicBezTo>
                <a:cubicBezTo>
                  <a:pt x="4790713" y="-71691"/>
                  <a:pt x="4884560" y="48689"/>
                  <a:pt x="5273040" y="0"/>
                </a:cubicBezTo>
                <a:cubicBezTo>
                  <a:pt x="5661520" y="-48689"/>
                  <a:pt x="5589726" y="42024"/>
                  <a:pt x="5858934" y="0"/>
                </a:cubicBezTo>
                <a:cubicBezTo>
                  <a:pt x="6128142" y="-42024"/>
                  <a:pt x="6341650" y="27279"/>
                  <a:pt x="6679184" y="0"/>
                </a:cubicBezTo>
                <a:cubicBezTo>
                  <a:pt x="7016718" y="-27279"/>
                  <a:pt x="6960005" y="41792"/>
                  <a:pt x="7147899" y="0"/>
                </a:cubicBezTo>
                <a:cubicBezTo>
                  <a:pt x="7335794" y="-41792"/>
                  <a:pt x="7485501" y="14770"/>
                  <a:pt x="7616614" y="0"/>
                </a:cubicBezTo>
                <a:cubicBezTo>
                  <a:pt x="7747728" y="-14770"/>
                  <a:pt x="8005644" y="1652"/>
                  <a:pt x="8319686" y="0"/>
                </a:cubicBezTo>
                <a:cubicBezTo>
                  <a:pt x="8633728" y="-1652"/>
                  <a:pt x="8653126" y="44292"/>
                  <a:pt x="8788400" y="0"/>
                </a:cubicBezTo>
                <a:cubicBezTo>
                  <a:pt x="8923674" y="-44292"/>
                  <a:pt x="9438641" y="88511"/>
                  <a:pt x="9608651" y="0"/>
                </a:cubicBezTo>
                <a:cubicBezTo>
                  <a:pt x="9778661" y="-88511"/>
                  <a:pt x="10045189" y="90443"/>
                  <a:pt x="10428902" y="0"/>
                </a:cubicBezTo>
                <a:cubicBezTo>
                  <a:pt x="10812615" y="-90443"/>
                  <a:pt x="10770190" y="51743"/>
                  <a:pt x="11014795" y="0"/>
                </a:cubicBezTo>
                <a:cubicBezTo>
                  <a:pt x="11259400" y="-51743"/>
                  <a:pt x="11441118" y="23558"/>
                  <a:pt x="11717867" y="0"/>
                </a:cubicBezTo>
                <a:cubicBezTo>
                  <a:pt x="11719326" y="162948"/>
                  <a:pt x="11673291" y="283206"/>
                  <a:pt x="11717867" y="376802"/>
                </a:cubicBezTo>
                <a:cubicBezTo>
                  <a:pt x="11762443" y="470398"/>
                  <a:pt x="11691808" y="707353"/>
                  <a:pt x="11717867" y="815468"/>
                </a:cubicBezTo>
                <a:cubicBezTo>
                  <a:pt x="11743926" y="923583"/>
                  <a:pt x="11682904" y="1128631"/>
                  <a:pt x="11717867" y="1439723"/>
                </a:cubicBezTo>
                <a:cubicBezTo>
                  <a:pt x="11752830" y="1750815"/>
                  <a:pt x="11712226" y="1828310"/>
                  <a:pt x="11717867" y="1940251"/>
                </a:cubicBezTo>
                <a:cubicBezTo>
                  <a:pt x="11723508" y="2052192"/>
                  <a:pt x="11707791" y="2194095"/>
                  <a:pt x="11717867" y="2378917"/>
                </a:cubicBezTo>
                <a:cubicBezTo>
                  <a:pt x="11727943" y="2563739"/>
                  <a:pt x="11659197" y="2867029"/>
                  <a:pt x="11717867" y="3003172"/>
                </a:cubicBezTo>
                <a:cubicBezTo>
                  <a:pt x="11776537" y="3139316"/>
                  <a:pt x="11682353" y="3443332"/>
                  <a:pt x="11717867" y="3565564"/>
                </a:cubicBezTo>
                <a:cubicBezTo>
                  <a:pt x="11753381" y="3687796"/>
                  <a:pt x="11674888" y="4008649"/>
                  <a:pt x="11717867" y="4127955"/>
                </a:cubicBezTo>
                <a:cubicBezTo>
                  <a:pt x="11760846" y="4247261"/>
                  <a:pt x="11699538" y="4483296"/>
                  <a:pt x="11717867" y="4814073"/>
                </a:cubicBezTo>
                <a:cubicBezTo>
                  <a:pt x="11736196" y="5144850"/>
                  <a:pt x="11695553" y="5163895"/>
                  <a:pt x="11717867" y="5438328"/>
                </a:cubicBezTo>
                <a:cubicBezTo>
                  <a:pt x="11740181" y="5712762"/>
                  <a:pt x="11681028" y="5859084"/>
                  <a:pt x="11717867" y="6186309"/>
                </a:cubicBezTo>
                <a:cubicBezTo>
                  <a:pt x="11514185" y="6193045"/>
                  <a:pt x="11433724" y="6150719"/>
                  <a:pt x="11249152" y="6186309"/>
                </a:cubicBezTo>
                <a:cubicBezTo>
                  <a:pt x="11064581" y="6221899"/>
                  <a:pt x="11088007" y="6168227"/>
                  <a:pt x="11014795" y="6186309"/>
                </a:cubicBezTo>
                <a:cubicBezTo>
                  <a:pt x="10941583" y="6204391"/>
                  <a:pt x="10557479" y="6124180"/>
                  <a:pt x="10311723" y="6186309"/>
                </a:cubicBezTo>
                <a:cubicBezTo>
                  <a:pt x="10065967" y="6248438"/>
                  <a:pt x="10092554" y="6186020"/>
                  <a:pt x="9960187" y="6186309"/>
                </a:cubicBezTo>
                <a:cubicBezTo>
                  <a:pt x="9827820" y="6186598"/>
                  <a:pt x="9800699" y="6177070"/>
                  <a:pt x="9725830" y="6186309"/>
                </a:cubicBezTo>
                <a:cubicBezTo>
                  <a:pt x="9650961" y="6195548"/>
                  <a:pt x="9489565" y="6144876"/>
                  <a:pt x="9374294" y="6186309"/>
                </a:cubicBezTo>
                <a:cubicBezTo>
                  <a:pt x="9259023" y="6227742"/>
                  <a:pt x="8846333" y="6120464"/>
                  <a:pt x="8671222" y="6186309"/>
                </a:cubicBezTo>
                <a:cubicBezTo>
                  <a:pt x="8496111" y="6252154"/>
                  <a:pt x="8493945" y="6180468"/>
                  <a:pt x="8319686" y="6186309"/>
                </a:cubicBezTo>
                <a:cubicBezTo>
                  <a:pt x="8145427" y="6192150"/>
                  <a:pt x="8154294" y="6184944"/>
                  <a:pt x="8085328" y="6186309"/>
                </a:cubicBezTo>
                <a:cubicBezTo>
                  <a:pt x="8016362" y="6187674"/>
                  <a:pt x="7890909" y="6155799"/>
                  <a:pt x="7733792" y="6186309"/>
                </a:cubicBezTo>
                <a:cubicBezTo>
                  <a:pt x="7576675" y="6216819"/>
                  <a:pt x="7479820" y="6147925"/>
                  <a:pt x="7265078" y="6186309"/>
                </a:cubicBezTo>
                <a:cubicBezTo>
                  <a:pt x="7050336" y="6224693"/>
                  <a:pt x="6921259" y="6168117"/>
                  <a:pt x="6679184" y="6186309"/>
                </a:cubicBezTo>
                <a:cubicBezTo>
                  <a:pt x="6437109" y="6204501"/>
                  <a:pt x="6466718" y="6150315"/>
                  <a:pt x="6327648" y="6186309"/>
                </a:cubicBezTo>
                <a:cubicBezTo>
                  <a:pt x="6188578" y="6222303"/>
                  <a:pt x="5897387" y="6091322"/>
                  <a:pt x="5507397" y="6186309"/>
                </a:cubicBezTo>
                <a:cubicBezTo>
                  <a:pt x="5117407" y="6281296"/>
                  <a:pt x="5091846" y="6151220"/>
                  <a:pt x="4921504" y="6186309"/>
                </a:cubicBezTo>
                <a:cubicBezTo>
                  <a:pt x="4751162" y="6221398"/>
                  <a:pt x="4370910" y="6161196"/>
                  <a:pt x="4101253" y="6186309"/>
                </a:cubicBezTo>
                <a:cubicBezTo>
                  <a:pt x="3831596" y="6211422"/>
                  <a:pt x="3616375" y="6106848"/>
                  <a:pt x="3398181" y="6186309"/>
                </a:cubicBezTo>
                <a:cubicBezTo>
                  <a:pt x="3179987" y="6265770"/>
                  <a:pt x="3048610" y="6133260"/>
                  <a:pt x="2929467" y="6186309"/>
                </a:cubicBezTo>
                <a:cubicBezTo>
                  <a:pt x="2810324" y="6239358"/>
                  <a:pt x="2569097" y="6170588"/>
                  <a:pt x="2226395" y="6186309"/>
                </a:cubicBezTo>
                <a:cubicBezTo>
                  <a:pt x="1883693" y="6202030"/>
                  <a:pt x="2046886" y="6152379"/>
                  <a:pt x="1874859" y="6186309"/>
                </a:cubicBezTo>
                <a:cubicBezTo>
                  <a:pt x="1702832" y="6220239"/>
                  <a:pt x="1484737" y="6166661"/>
                  <a:pt x="1288965" y="6186309"/>
                </a:cubicBezTo>
                <a:cubicBezTo>
                  <a:pt x="1093193" y="6205957"/>
                  <a:pt x="1134414" y="6167914"/>
                  <a:pt x="1054608" y="6186309"/>
                </a:cubicBezTo>
                <a:cubicBezTo>
                  <a:pt x="974802" y="6204704"/>
                  <a:pt x="393979" y="6176532"/>
                  <a:pt x="0" y="6186309"/>
                </a:cubicBezTo>
                <a:cubicBezTo>
                  <a:pt x="-48756" y="5960076"/>
                  <a:pt x="38502" y="5855544"/>
                  <a:pt x="0" y="5623917"/>
                </a:cubicBezTo>
                <a:cubicBezTo>
                  <a:pt x="-38502" y="5392290"/>
                  <a:pt x="3088" y="5266267"/>
                  <a:pt x="0" y="4999662"/>
                </a:cubicBezTo>
                <a:cubicBezTo>
                  <a:pt x="-3088" y="4733058"/>
                  <a:pt x="57263" y="4675008"/>
                  <a:pt x="0" y="4375408"/>
                </a:cubicBezTo>
                <a:cubicBezTo>
                  <a:pt x="-57263" y="4075808"/>
                  <a:pt x="44029" y="4060726"/>
                  <a:pt x="0" y="3936742"/>
                </a:cubicBezTo>
                <a:cubicBezTo>
                  <a:pt x="-44029" y="3812758"/>
                  <a:pt x="41757" y="3435164"/>
                  <a:pt x="0" y="3250624"/>
                </a:cubicBezTo>
                <a:cubicBezTo>
                  <a:pt x="-41757" y="3066084"/>
                  <a:pt x="2667" y="2876732"/>
                  <a:pt x="0" y="2688232"/>
                </a:cubicBezTo>
                <a:cubicBezTo>
                  <a:pt x="-2667" y="2499732"/>
                  <a:pt x="17299" y="2446505"/>
                  <a:pt x="0" y="2311430"/>
                </a:cubicBezTo>
                <a:cubicBezTo>
                  <a:pt x="-17299" y="2176355"/>
                  <a:pt x="5071" y="1904104"/>
                  <a:pt x="0" y="1749038"/>
                </a:cubicBezTo>
                <a:cubicBezTo>
                  <a:pt x="-5071" y="1593972"/>
                  <a:pt x="54670" y="1403472"/>
                  <a:pt x="0" y="1248510"/>
                </a:cubicBezTo>
                <a:cubicBezTo>
                  <a:pt x="-54670" y="1093548"/>
                  <a:pt x="25463" y="882622"/>
                  <a:pt x="0" y="747981"/>
                </a:cubicBezTo>
                <a:cubicBezTo>
                  <a:pt x="-25463" y="613340"/>
                  <a:pt x="25546" y="164116"/>
                  <a:pt x="0" y="0"/>
                </a:cubicBezTo>
                <a:close/>
              </a:path>
            </a:pathLst>
          </a:custGeom>
          <a:noFill/>
          <a:ln w="28575">
            <a:solidFill>
              <a:schemeClr val="tx1"/>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txBody>
          <a:bodyPr wrap="square" rtlCol="0">
            <a:spAutoFit/>
          </a:bodyPr>
          <a:lstStyle/>
          <a:p>
            <a:endParaRPr lang="en-US" dirty="0"/>
          </a:p>
          <a:p>
            <a:endParaRPr lang="en-US" dirty="0"/>
          </a:p>
        </p:txBody>
      </p:sp>
      <p:pic>
        <p:nvPicPr>
          <p:cNvPr id="3" name="Picture 2"/>
          <p:cNvPicPr>
            <a:picLocks noChangeAspect="1"/>
          </p:cNvPicPr>
          <p:nvPr/>
        </p:nvPicPr>
        <p:blipFill rotWithShape="1">
          <a:blip r:embed="rId4"/>
          <a:srcRect l="2803" t="26651" r="21036" b="24322"/>
          <a:stretch/>
        </p:blipFill>
        <p:spPr>
          <a:xfrm>
            <a:off x="549372" y="2120689"/>
            <a:ext cx="5497044" cy="4363330"/>
          </a:xfrm>
          <a:prstGeom prst="rect">
            <a:avLst/>
          </a:prstGeom>
        </p:spPr>
      </p:pic>
      <p:sp>
        <p:nvSpPr>
          <p:cNvPr id="39" name="TextBox 38"/>
          <p:cNvSpPr txBox="1"/>
          <p:nvPr/>
        </p:nvSpPr>
        <p:spPr>
          <a:xfrm>
            <a:off x="9786879" y="1789496"/>
            <a:ext cx="2007334" cy="646331"/>
          </a:xfrm>
          <a:prstGeom prst="rect">
            <a:avLst/>
          </a:prstGeom>
          <a:noFill/>
        </p:spPr>
        <p:txBody>
          <a:bodyPr wrap="square" rtlCol="0">
            <a:spAutoFit/>
          </a:bodyPr>
          <a:lstStyle/>
          <a:p>
            <a:pPr algn="ctr"/>
            <a:r>
              <a:rPr lang="en-US" dirty="0">
                <a:solidFill>
                  <a:srgbClr val="FF00FF"/>
                </a:solidFill>
                <a:latin typeface="Berlin Sans FB Demi" panose="020E0802020502020306" pitchFamily="34" charset="0"/>
              </a:rPr>
              <a:t>Most Significant Factor </a:t>
            </a:r>
            <a:endParaRPr lang="en-GB" dirty="0">
              <a:solidFill>
                <a:srgbClr val="FF00FF"/>
              </a:solidFill>
              <a:latin typeface="Berlin Sans FB Demi" panose="020E0802020502020306" pitchFamily="34" charset="0"/>
            </a:endParaRPr>
          </a:p>
        </p:txBody>
      </p:sp>
      <p:pic>
        <p:nvPicPr>
          <p:cNvPr id="40" name="Picture 39" descr="A close up of a logo&#10;&#10;Description automatically generated">
            <a:extLst>
              <a:ext uri="{FF2B5EF4-FFF2-40B4-BE49-F238E27FC236}">
                <a16:creationId xmlns:a16="http://schemas.microsoft.com/office/drawing/2014/main" id="{5A77BCC9-538F-AE42-9F0A-94F44EE4B853}"/>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foregroundMark x1="25977" y1="24771" x2="25977" y2="24771"/>
                        <a14:foregroundMark x1="28125" y1="33716" x2="28125" y2="33716"/>
                        <a14:foregroundMark x1="32031" y1="44954" x2="32031" y2="44954"/>
                        <a14:foregroundMark x1="38086" y1="55046" x2="38086" y2="55046"/>
                        <a14:foregroundMark x1="32813" y1="43578" x2="32813" y2="43578"/>
                        <a14:foregroundMark x1="37695" y1="52523" x2="37695" y2="52523"/>
                        <a14:foregroundMark x1="42969" y1="61009" x2="42969" y2="61009"/>
                        <a14:foregroundMark x1="49805" y1="68578" x2="49805" y2="68578"/>
                        <a14:foregroundMark x1="55664" y1="75688" x2="55664" y2="75688"/>
                        <a14:foregroundMark x1="63477" y1="81881" x2="63477" y2="81881"/>
                        <a14:foregroundMark x1="70703" y1="85092" x2="70703" y2="85092"/>
                        <a14:foregroundMark x1="80273" y1="88532" x2="80273" y2="88532"/>
                        <a14:foregroundMark x1="87500" y1="89450" x2="87500" y2="89450"/>
                      </a14:backgroundRemoval>
                    </a14:imgEffect>
                  </a14:imgLayer>
                </a14:imgProps>
              </a:ext>
            </a:extLst>
          </a:blip>
          <a:stretch>
            <a:fillRect/>
          </a:stretch>
        </p:blipFill>
        <p:spPr>
          <a:xfrm rot="20173003" flipH="1" flipV="1">
            <a:off x="9629067" y="5539985"/>
            <a:ext cx="1050893" cy="894900"/>
          </a:xfrm>
          <a:prstGeom prst="rect">
            <a:avLst/>
          </a:prstGeom>
        </p:spPr>
      </p:pic>
      <p:sp>
        <p:nvSpPr>
          <p:cNvPr id="41" name="TextBox 40"/>
          <p:cNvSpPr txBox="1"/>
          <p:nvPr/>
        </p:nvSpPr>
        <p:spPr>
          <a:xfrm>
            <a:off x="9955610" y="6066786"/>
            <a:ext cx="2007334" cy="646331"/>
          </a:xfrm>
          <a:prstGeom prst="rect">
            <a:avLst/>
          </a:prstGeom>
          <a:noFill/>
        </p:spPr>
        <p:txBody>
          <a:bodyPr wrap="square" rtlCol="0">
            <a:spAutoFit/>
          </a:bodyPr>
          <a:lstStyle/>
          <a:p>
            <a:pPr algn="ctr"/>
            <a:r>
              <a:rPr lang="en-US" dirty="0">
                <a:solidFill>
                  <a:srgbClr val="FF00FF"/>
                </a:solidFill>
                <a:latin typeface="Berlin Sans FB Demi" panose="020E0802020502020306" pitchFamily="34" charset="0"/>
              </a:rPr>
              <a:t>Least Significant Factor </a:t>
            </a:r>
            <a:endParaRPr lang="en-GB" dirty="0">
              <a:solidFill>
                <a:srgbClr val="FF00FF"/>
              </a:solidFill>
              <a:latin typeface="Berlin Sans FB Demi" panose="020E0802020502020306" pitchFamily="34" charset="0"/>
            </a:endParaRPr>
          </a:p>
        </p:txBody>
      </p:sp>
    </p:spTree>
    <p:extLst>
      <p:ext uri="{BB962C8B-B14F-4D97-AF65-F5344CB8AC3E}">
        <p14:creationId xmlns:p14="http://schemas.microsoft.com/office/powerpoint/2010/main" val="19303280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9699585" y="4717749"/>
            <a:ext cx="2590253" cy="2140251"/>
          </a:xfrm>
          <a:prstGeom prst="rect">
            <a:avLst/>
          </a:prstGeom>
        </p:spPr>
      </p:pic>
      <p:pic>
        <p:nvPicPr>
          <p:cNvPr id="7" name="Picture 6"/>
          <p:cNvPicPr>
            <a:picLocks noChangeAspect="1"/>
          </p:cNvPicPr>
          <p:nvPr/>
        </p:nvPicPr>
        <p:blipFill>
          <a:blip r:embed="rId3"/>
          <a:stretch>
            <a:fillRect/>
          </a:stretch>
        </p:blipFill>
        <p:spPr>
          <a:xfrm>
            <a:off x="9096375" y="0"/>
            <a:ext cx="3095625" cy="1657350"/>
          </a:xfrm>
          <a:prstGeom prst="rect">
            <a:avLst/>
          </a:prstGeom>
        </p:spPr>
      </p:pic>
      <p:pic>
        <p:nvPicPr>
          <p:cNvPr id="3" name="Picture 2">
            <a:extLst>
              <a:ext uri="{FF2B5EF4-FFF2-40B4-BE49-F238E27FC236}">
                <a16:creationId xmlns:a16="http://schemas.microsoft.com/office/drawing/2014/main" id="{A1C1C3F6-32AF-4644-BC8A-5AAB36DFFE5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68" y="0"/>
            <a:ext cx="12139863" cy="6858000"/>
          </a:xfrm>
          <a:prstGeom prst="rect">
            <a:avLst/>
          </a:prstGeom>
        </p:spPr>
      </p:pic>
      <p:sp>
        <p:nvSpPr>
          <p:cNvPr id="2" name="TextBox 1">
            <a:extLst>
              <a:ext uri="{FF2B5EF4-FFF2-40B4-BE49-F238E27FC236}">
                <a16:creationId xmlns:a16="http://schemas.microsoft.com/office/drawing/2014/main" id="{2871606A-D5F6-CE48-B017-66CA9C1113C3}"/>
              </a:ext>
            </a:extLst>
          </p:cNvPr>
          <p:cNvSpPr txBox="1"/>
          <p:nvPr/>
        </p:nvSpPr>
        <p:spPr>
          <a:xfrm>
            <a:off x="304800" y="558800"/>
            <a:ext cx="9550399" cy="707886"/>
          </a:xfrm>
          <a:prstGeom prst="rect">
            <a:avLst/>
          </a:prstGeom>
          <a:noFill/>
        </p:spPr>
        <p:txBody>
          <a:bodyPr wrap="square" rtlCol="0">
            <a:spAutoFit/>
          </a:bodyPr>
          <a:lstStyle/>
          <a:p>
            <a:r>
              <a:rPr lang="en-US" sz="4000" dirty="0">
                <a:highlight>
                  <a:srgbClr val="FFFF00"/>
                </a:highlight>
                <a:latin typeface="dearJoe 5 CASUAL PRO" panose="02000000000000000000" pitchFamily="2" charset="0"/>
              </a:rPr>
              <a:t>Garment manufacturing in Bangladesh</a:t>
            </a:r>
          </a:p>
        </p:txBody>
      </p:sp>
    </p:spTree>
    <p:extLst>
      <p:ext uri="{BB962C8B-B14F-4D97-AF65-F5344CB8AC3E}">
        <p14:creationId xmlns:p14="http://schemas.microsoft.com/office/powerpoint/2010/main" val="29964415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0508928-1455-954F-B3CB-8960F7A2312E}"/>
              </a:ext>
            </a:extLst>
          </p:cNvPr>
          <p:cNvSpPr/>
          <p:nvPr/>
        </p:nvSpPr>
        <p:spPr>
          <a:xfrm>
            <a:off x="0" y="0"/>
            <a:ext cx="12192000" cy="6858000"/>
          </a:xfrm>
          <a:prstGeom prst="rect">
            <a:avLst/>
          </a:prstGeom>
          <a:solidFill>
            <a:srgbClr val="73FD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nip Same-side Corner of Rectangle 7">
            <a:extLst>
              <a:ext uri="{FF2B5EF4-FFF2-40B4-BE49-F238E27FC236}">
                <a16:creationId xmlns:a16="http://schemas.microsoft.com/office/drawing/2014/main" id="{09CD911C-E32D-FD46-8BBE-B416F36B07EC}"/>
              </a:ext>
            </a:extLst>
          </p:cNvPr>
          <p:cNvSpPr/>
          <p:nvPr/>
        </p:nvSpPr>
        <p:spPr>
          <a:xfrm>
            <a:off x="2640181" y="74784"/>
            <a:ext cx="1957874" cy="450675"/>
          </a:xfrm>
          <a:custGeom>
            <a:avLst/>
            <a:gdLst>
              <a:gd name="connsiteX0" fmla="*/ 75114 w 1957874"/>
              <a:gd name="connsiteY0" fmla="*/ 0 h 450675"/>
              <a:gd name="connsiteX1" fmla="*/ 641510 w 1957874"/>
              <a:gd name="connsiteY1" fmla="*/ 0 h 450675"/>
              <a:gd name="connsiteX2" fmla="*/ 1244058 w 1957874"/>
              <a:gd name="connsiteY2" fmla="*/ 0 h 450675"/>
              <a:gd name="connsiteX3" fmla="*/ 1882760 w 1957874"/>
              <a:gd name="connsiteY3" fmla="*/ 0 h 450675"/>
              <a:gd name="connsiteX4" fmla="*/ 1957874 w 1957874"/>
              <a:gd name="connsiteY4" fmla="*/ 75114 h 450675"/>
              <a:gd name="connsiteX5" fmla="*/ 1957874 w 1957874"/>
              <a:gd name="connsiteY5" fmla="*/ 450675 h 450675"/>
              <a:gd name="connsiteX6" fmla="*/ 1957874 w 1957874"/>
              <a:gd name="connsiteY6" fmla="*/ 450675 h 450675"/>
              <a:gd name="connsiteX7" fmla="*/ 1305249 w 1957874"/>
              <a:gd name="connsiteY7" fmla="*/ 450675 h 450675"/>
              <a:gd name="connsiteX8" fmla="*/ 633046 w 1957874"/>
              <a:gd name="connsiteY8" fmla="*/ 450675 h 450675"/>
              <a:gd name="connsiteX9" fmla="*/ 0 w 1957874"/>
              <a:gd name="connsiteY9" fmla="*/ 450675 h 450675"/>
              <a:gd name="connsiteX10" fmla="*/ 0 w 1957874"/>
              <a:gd name="connsiteY10" fmla="*/ 450675 h 450675"/>
              <a:gd name="connsiteX11" fmla="*/ 0 w 1957874"/>
              <a:gd name="connsiteY11" fmla="*/ 75114 h 450675"/>
              <a:gd name="connsiteX12" fmla="*/ 75114 w 1957874"/>
              <a:gd name="connsiteY12" fmla="*/ 0 h 450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57874" h="450675" fill="none" extrusionOk="0">
                <a:moveTo>
                  <a:pt x="75114" y="0"/>
                </a:moveTo>
                <a:cubicBezTo>
                  <a:pt x="313115" y="22838"/>
                  <a:pt x="417382" y="-10053"/>
                  <a:pt x="641510" y="0"/>
                </a:cubicBezTo>
                <a:cubicBezTo>
                  <a:pt x="865638" y="10053"/>
                  <a:pt x="963576" y="-3670"/>
                  <a:pt x="1244058" y="0"/>
                </a:cubicBezTo>
                <a:cubicBezTo>
                  <a:pt x="1524540" y="3670"/>
                  <a:pt x="1636437" y="537"/>
                  <a:pt x="1882760" y="0"/>
                </a:cubicBezTo>
                <a:cubicBezTo>
                  <a:pt x="1909942" y="32351"/>
                  <a:pt x="1935458" y="47493"/>
                  <a:pt x="1957874" y="75114"/>
                </a:cubicBezTo>
                <a:cubicBezTo>
                  <a:pt x="1975653" y="236756"/>
                  <a:pt x="1975841" y="370769"/>
                  <a:pt x="1957874" y="450675"/>
                </a:cubicBezTo>
                <a:lnTo>
                  <a:pt x="1957874" y="450675"/>
                </a:lnTo>
                <a:cubicBezTo>
                  <a:pt x="1699334" y="437508"/>
                  <a:pt x="1606358" y="447241"/>
                  <a:pt x="1305249" y="450675"/>
                </a:cubicBezTo>
                <a:cubicBezTo>
                  <a:pt x="1004141" y="454109"/>
                  <a:pt x="908766" y="464476"/>
                  <a:pt x="633046" y="450675"/>
                </a:cubicBezTo>
                <a:cubicBezTo>
                  <a:pt x="357326" y="436874"/>
                  <a:pt x="214549" y="457724"/>
                  <a:pt x="0" y="450675"/>
                </a:cubicBezTo>
                <a:lnTo>
                  <a:pt x="0" y="450675"/>
                </a:lnTo>
                <a:cubicBezTo>
                  <a:pt x="8652" y="325805"/>
                  <a:pt x="-6307" y="204130"/>
                  <a:pt x="0" y="75114"/>
                </a:cubicBezTo>
                <a:cubicBezTo>
                  <a:pt x="17043" y="59356"/>
                  <a:pt x="49850" y="28581"/>
                  <a:pt x="75114" y="0"/>
                </a:cubicBezTo>
                <a:close/>
              </a:path>
              <a:path w="1957874" h="450675" stroke="0" extrusionOk="0">
                <a:moveTo>
                  <a:pt x="75114" y="0"/>
                </a:moveTo>
                <a:cubicBezTo>
                  <a:pt x="267814" y="6328"/>
                  <a:pt x="393703" y="-6876"/>
                  <a:pt x="659586" y="0"/>
                </a:cubicBezTo>
                <a:cubicBezTo>
                  <a:pt x="925469" y="6876"/>
                  <a:pt x="1071972" y="179"/>
                  <a:pt x="1225982" y="0"/>
                </a:cubicBezTo>
                <a:cubicBezTo>
                  <a:pt x="1379992" y="-179"/>
                  <a:pt x="1581974" y="-16267"/>
                  <a:pt x="1882760" y="0"/>
                </a:cubicBezTo>
                <a:cubicBezTo>
                  <a:pt x="1904009" y="16652"/>
                  <a:pt x="1926629" y="46715"/>
                  <a:pt x="1957874" y="75114"/>
                </a:cubicBezTo>
                <a:cubicBezTo>
                  <a:pt x="1972043" y="190529"/>
                  <a:pt x="1974763" y="299072"/>
                  <a:pt x="1957874" y="450675"/>
                </a:cubicBezTo>
                <a:lnTo>
                  <a:pt x="1957874" y="450675"/>
                </a:lnTo>
                <a:cubicBezTo>
                  <a:pt x="1730009" y="463583"/>
                  <a:pt x="1610011" y="454550"/>
                  <a:pt x="1285671" y="450675"/>
                </a:cubicBezTo>
                <a:cubicBezTo>
                  <a:pt x="961331" y="446800"/>
                  <a:pt x="785703" y="476164"/>
                  <a:pt x="652625" y="450675"/>
                </a:cubicBezTo>
                <a:cubicBezTo>
                  <a:pt x="519547" y="425186"/>
                  <a:pt x="146199" y="476454"/>
                  <a:pt x="0" y="450675"/>
                </a:cubicBezTo>
                <a:lnTo>
                  <a:pt x="0" y="450675"/>
                </a:lnTo>
                <a:cubicBezTo>
                  <a:pt x="-17344" y="280724"/>
                  <a:pt x="-868" y="236310"/>
                  <a:pt x="0" y="75114"/>
                </a:cubicBezTo>
                <a:cubicBezTo>
                  <a:pt x="24731" y="45493"/>
                  <a:pt x="43416" y="28335"/>
                  <a:pt x="75114" y="0"/>
                </a:cubicBezTo>
                <a:close/>
              </a:path>
            </a:pathLst>
          </a:custGeom>
          <a:solidFill>
            <a:srgbClr val="D883FF"/>
          </a:solidFill>
          <a:ln w="19050">
            <a:solidFill>
              <a:schemeClr val="tx1"/>
            </a:solidFill>
            <a:extLst>
              <a:ext uri="{C807C97D-BFC1-408E-A445-0C87EB9F89A2}">
                <ask:lineSketchStyleProps xmlns:ask="http://schemas.microsoft.com/office/drawing/2018/sketchyshapes" sd="2252096340">
                  <a:prstGeom prst="snip2Same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nip Same-side Corner of Rectangle 8">
            <a:extLst>
              <a:ext uri="{FF2B5EF4-FFF2-40B4-BE49-F238E27FC236}">
                <a16:creationId xmlns:a16="http://schemas.microsoft.com/office/drawing/2014/main" id="{B6D22E40-B73A-FE43-9631-23A920E0FDC4}"/>
              </a:ext>
            </a:extLst>
          </p:cNvPr>
          <p:cNvSpPr/>
          <p:nvPr/>
        </p:nvSpPr>
        <p:spPr>
          <a:xfrm>
            <a:off x="4998529" y="74784"/>
            <a:ext cx="1957874" cy="450675"/>
          </a:xfrm>
          <a:custGeom>
            <a:avLst/>
            <a:gdLst>
              <a:gd name="connsiteX0" fmla="*/ 75114 w 1957874"/>
              <a:gd name="connsiteY0" fmla="*/ 0 h 450675"/>
              <a:gd name="connsiteX1" fmla="*/ 659586 w 1957874"/>
              <a:gd name="connsiteY1" fmla="*/ 0 h 450675"/>
              <a:gd name="connsiteX2" fmla="*/ 1298288 w 1957874"/>
              <a:gd name="connsiteY2" fmla="*/ 0 h 450675"/>
              <a:gd name="connsiteX3" fmla="*/ 1882760 w 1957874"/>
              <a:gd name="connsiteY3" fmla="*/ 0 h 450675"/>
              <a:gd name="connsiteX4" fmla="*/ 1957874 w 1957874"/>
              <a:gd name="connsiteY4" fmla="*/ 75114 h 450675"/>
              <a:gd name="connsiteX5" fmla="*/ 1957874 w 1957874"/>
              <a:gd name="connsiteY5" fmla="*/ 450675 h 450675"/>
              <a:gd name="connsiteX6" fmla="*/ 1957874 w 1957874"/>
              <a:gd name="connsiteY6" fmla="*/ 450675 h 450675"/>
              <a:gd name="connsiteX7" fmla="*/ 1285671 w 1957874"/>
              <a:gd name="connsiteY7" fmla="*/ 450675 h 450675"/>
              <a:gd name="connsiteX8" fmla="*/ 633046 w 1957874"/>
              <a:gd name="connsiteY8" fmla="*/ 450675 h 450675"/>
              <a:gd name="connsiteX9" fmla="*/ 0 w 1957874"/>
              <a:gd name="connsiteY9" fmla="*/ 450675 h 450675"/>
              <a:gd name="connsiteX10" fmla="*/ 0 w 1957874"/>
              <a:gd name="connsiteY10" fmla="*/ 450675 h 450675"/>
              <a:gd name="connsiteX11" fmla="*/ 0 w 1957874"/>
              <a:gd name="connsiteY11" fmla="*/ 75114 h 450675"/>
              <a:gd name="connsiteX12" fmla="*/ 75114 w 1957874"/>
              <a:gd name="connsiteY12" fmla="*/ 0 h 450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57874" h="450675" fill="none" extrusionOk="0">
                <a:moveTo>
                  <a:pt x="75114" y="0"/>
                </a:moveTo>
                <a:cubicBezTo>
                  <a:pt x="365665" y="-24339"/>
                  <a:pt x="513241" y="-20601"/>
                  <a:pt x="659586" y="0"/>
                </a:cubicBezTo>
                <a:cubicBezTo>
                  <a:pt x="805931" y="20601"/>
                  <a:pt x="1072454" y="25733"/>
                  <a:pt x="1298288" y="0"/>
                </a:cubicBezTo>
                <a:cubicBezTo>
                  <a:pt x="1524122" y="-25733"/>
                  <a:pt x="1695931" y="-6496"/>
                  <a:pt x="1882760" y="0"/>
                </a:cubicBezTo>
                <a:cubicBezTo>
                  <a:pt x="1904377" y="21628"/>
                  <a:pt x="1934930" y="44771"/>
                  <a:pt x="1957874" y="75114"/>
                </a:cubicBezTo>
                <a:cubicBezTo>
                  <a:pt x="1941260" y="248932"/>
                  <a:pt x="1965312" y="321226"/>
                  <a:pt x="1957874" y="450675"/>
                </a:cubicBezTo>
                <a:lnTo>
                  <a:pt x="1957874" y="450675"/>
                </a:lnTo>
                <a:cubicBezTo>
                  <a:pt x="1698237" y="466137"/>
                  <a:pt x="1598950" y="431893"/>
                  <a:pt x="1285671" y="450675"/>
                </a:cubicBezTo>
                <a:cubicBezTo>
                  <a:pt x="972392" y="469457"/>
                  <a:pt x="920941" y="449477"/>
                  <a:pt x="633046" y="450675"/>
                </a:cubicBezTo>
                <a:cubicBezTo>
                  <a:pt x="345152" y="451873"/>
                  <a:pt x="315786" y="421159"/>
                  <a:pt x="0" y="450675"/>
                </a:cubicBezTo>
                <a:lnTo>
                  <a:pt x="0" y="450675"/>
                </a:lnTo>
                <a:cubicBezTo>
                  <a:pt x="-13801" y="355647"/>
                  <a:pt x="2960" y="194613"/>
                  <a:pt x="0" y="75114"/>
                </a:cubicBezTo>
                <a:cubicBezTo>
                  <a:pt x="36416" y="42506"/>
                  <a:pt x="44794" y="36839"/>
                  <a:pt x="75114" y="0"/>
                </a:cubicBezTo>
                <a:close/>
              </a:path>
              <a:path w="1957874" h="450675" stroke="0" extrusionOk="0">
                <a:moveTo>
                  <a:pt x="75114" y="0"/>
                </a:moveTo>
                <a:cubicBezTo>
                  <a:pt x="206728" y="-24170"/>
                  <a:pt x="443717" y="-1873"/>
                  <a:pt x="641510" y="0"/>
                </a:cubicBezTo>
                <a:cubicBezTo>
                  <a:pt x="839303" y="1873"/>
                  <a:pt x="1118060" y="-21517"/>
                  <a:pt x="1244058" y="0"/>
                </a:cubicBezTo>
                <a:cubicBezTo>
                  <a:pt x="1370056" y="21517"/>
                  <a:pt x="1635543" y="5557"/>
                  <a:pt x="1882760" y="0"/>
                </a:cubicBezTo>
                <a:cubicBezTo>
                  <a:pt x="1907730" y="18128"/>
                  <a:pt x="1937772" y="55394"/>
                  <a:pt x="1957874" y="75114"/>
                </a:cubicBezTo>
                <a:cubicBezTo>
                  <a:pt x="1954597" y="256589"/>
                  <a:pt x="1971194" y="281529"/>
                  <a:pt x="1957874" y="450675"/>
                </a:cubicBezTo>
                <a:lnTo>
                  <a:pt x="1957874" y="450675"/>
                </a:lnTo>
                <a:cubicBezTo>
                  <a:pt x="1755779" y="424003"/>
                  <a:pt x="1588985" y="419093"/>
                  <a:pt x="1324828" y="450675"/>
                </a:cubicBezTo>
                <a:cubicBezTo>
                  <a:pt x="1060671" y="482257"/>
                  <a:pt x="997370" y="451830"/>
                  <a:pt x="730940" y="450675"/>
                </a:cubicBezTo>
                <a:cubicBezTo>
                  <a:pt x="464510" y="449520"/>
                  <a:pt x="269598" y="422803"/>
                  <a:pt x="0" y="450675"/>
                </a:cubicBezTo>
                <a:lnTo>
                  <a:pt x="0" y="450675"/>
                </a:lnTo>
                <a:cubicBezTo>
                  <a:pt x="-17534" y="272839"/>
                  <a:pt x="-17347" y="243845"/>
                  <a:pt x="0" y="75114"/>
                </a:cubicBezTo>
                <a:cubicBezTo>
                  <a:pt x="30124" y="50021"/>
                  <a:pt x="42289" y="34207"/>
                  <a:pt x="75114" y="0"/>
                </a:cubicBezTo>
                <a:close/>
              </a:path>
            </a:pathLst>
          </a:custGeom>
          <a:solidFill>
            <a:srgbClr val="FF8AD8"/>
          </a:solidFill>
          <a:ln w="19050">
            <a:solidFill>
              <a:schemeClr val="tx1"/>
            </a:solidFill>
            <a:extLst>
              <a:ext uri="{C807C97D-BFC1-408E-A445-0C87EB9F89A2}">
                <ask:lineSketchStyleProps xmlns:ask="http://schemas.microsoft.com/office/drawing/2018/sketchyshapes" sd="748078456">
                  <a:prstGeom prst="snip2Same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nip Same-side Corner of Rectangle 9">
            <a:extLst>
              <a:ext uri="{FF2B5EF4-FFF2-40B4-BE49-F238E27FC236}">
                <a16:creationId xmlns:a16="http://schemas.microsoft.com/office/drawing/2014/main" id="{139A427C-993E-F944-86A5-0DB5E49B2B2E}"/>
              </a:ext>
            </a:extLst>
          </p:cNvPr>
          <p:cNvSpPr/>
          <p:nvPr/>
        </p:nvSpPr>
        <p:spPr>
          <a:xfrm>
            <a:off x="7430536" y="74785"/>
            <a:ext cx="1957874" cy="450675"/>
          </a:xfrm>
          <a:custGeom>
            <a:avLst/>
            <a:gdLst>
              <a:gd name="connsiteX0" fmla="*/ 75114 w 1957874"/>
              <a:gd name="connsiteY0" fmla="*/ 0 h 450675"/>
              <a:gd name="connsiteX1" fmla="*/ 695739 w 1957874"/>
              <a:gd name="connsiteY1" fmla="*/ 0 h 450675"/>
              <a:gd name="connsiteX2" fmla="*/ 1298288 w 1957874"/>
              <a:gd name="connsiteY2" fmla="*/ 0 h 450675"/>
              <a:gd name="connsiteX3" fmla="*/ 1882760 w 1957874"/>
              <a:gd name="connsiteY3" fmla="*/ 0 h 450675"/>
              <a:gd name="connsiteX4" fmla="*/ 1957874 w 1957874"/>
              <a:gd name="connsiteY4" fmla="*/ 75114 h 450675"/>
              <a:gd name="connsiteX5" fmla="*/ 1957874 w 1957874"/>
              <a:gd name="connsiteY5" fmla="*/ 450675 h 450675"/>
              <a:gd name="connsiteX6" fmla="*/ 1957874 w 1957874"/>
              <a:gd name="connsiteY6" fmla="*/ 450675 h 450675"/>
              <a:gd name="connsiteX7" fmla="*/ 1266092 w 1957874"/>
              <a:gd name="connsiteY7" fmla="*/ 450675 h 450675"/>
              <a:gd name="connsiteX8" fmla="*/ 652625 w 1957874"/>
              <a:gd name="connsiteY8" fmla="*/ 450675 h 450675"/>
              <a:gd name="connsiteX9" fmla="*/ 0 w 1957874"/>
              <a:gd name="connsiteY9" fmla="*/ 450675 h 450675"/>
              <a:gd name="connsiteX10" fmla="*/ 0 w 1957874"/>
              <a:gd name="connsiteY10" fmla="*/ 450675 h 450675"/>
              <a:gd name="connsiteX11" fmla="*/ 0 w 1957874"/>
              <a:gd name="connsiteY11" fmla="*/ 75114 h 450675"/>
              <a:gd name="connsiteX12" fmla="*/ 75114 w 1957874"/>
              <a:gd name="connsiteY12" fmla="*/ 0 h 450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57874" h="450675" fill="none" extrusionOk="0">
                <a:moveTo>
                  <a:pt x="75114" y="0"/>
                </a:moveTo>
                <a:cubicBezTo>
                  <a:pt x="246123" y="-3222"/>
                  <a:pt x="541733" y="5598"/>
                  <a:pt x="695739" y="0"/>
                </a:cubicBezTo>
                <a:cubicBezTo>
                  <a:pt x="849746" y="-5598"/>
                  <a:pt x="1158040" y="-8772"/>
                  <a:pt x="1298288" y="0"/>
                </a:cubicBezTo>
                <a:cubicBezTo>
                  <a:pt x="1438536" y="8772"/>
                  <a:pt x="1746122" y="-5967"/>
                  <a:pt x="1882760" y="0"/>
                </a:cubicBezTo>
                <a:cubicBezTo>
                  <a:pt x="1914509" y="38053"/>
                  <a:pt x="1938557" y="61658"/>
                  <a:pt x="1957874" y="75114"/>
                </a:cubicBezTo>
                <a:cubicBezTo>
                  <a:pt x="1947855" y="255563"/>
                  <a:pt x="1953278" y="300576"/>
                  <a:pt x="1957874" y="450675"/>
                </a:cubicBezTo>
                <a:lnTo>
                  <a:pt x="1957874" y="450675"/>
                </a:lnTo>
                <a:cubicBezTo>
                  <a:pt x="1778782" y="479679"/>
                  <a:pt x="1474479" y="433918"/>
                  <a:pt x="1266092" y="450675"/>
                </a:cubicBezTo>
                <a:cubicBezTo>
                  <a:pt x="1057705" y="467432"/>
                  <a:pt x="789844" y="460273"/>
                  <a:pt x="652625" y="450675"/>
                </a:cubicBezTo>
                <a:cubicBezTo>
                  <a:pt x="515406" y="441077"/>
                  <a:pt x="230432" y="418808"/>
                  <a:pt x="0" y="450675"/>
                </a:cubicBezTo>
                <a:lnTo>
                  <a:pt x="0" y="450675"/>
                </a:lnTo>
                <a:cubicBezTo>
                  <a:pt x="2048" y="275151"/>
                  <a:pt x="9839" y="247015"/>
                  <a:pt x="0" y="75114"/>
                </a:cubicBezTo>
                <a:cubicBezTo>
                  <a:pt x="20946" y="49791"/>
                  <a:pt x="57955" y="17002"/>
                  <a:pt x="75114" y="0"/>
                </a:cubicBezTo>
                <a:close/>
              </a:path>
              <a:path w="1957874" h="450675" stroke="0" extrusionOk="0">
                <a:moveTo>
                  <a:pt x="75114" y="0"/>
                </a:moveTo>
                <a:cubicBezTo>
                  <a:pt x="266448" y="17561"/>
                  <a:pt x="466037" y="10129"/>
                  <a:pt x="623433" y="0"/>
                </a:cubicBezTo>
                <a:cubicBezTo>
                  <a:pt x="780829" y="-10129"/>
                  <a:pt x="988061" y="-13051"/>
                  <a:pt x="1244058" y="0"/>
                </a:cubicBezTo>
                <a:cubicBezTo>
                  <a:pt x="1500055" y="13051"/>
                  <a:pt x="1702087" y="18825"/>
                  <a:pt x="1882760" y="0"/>
                </a:cubicBezTo>
                <a:cubicBezTo>
                  <a:pt x="1896400" y="21006"/>
                  <a:pt x="1940375" y="52024"/>
                  <a:pt x="1957874" y="75114"/>
                </a:cubicBezTo>
                <a:cubicBezTo>
                  <a:pt x="1944140" y="195984"/>
                  <a:pt x="1967177" y="305402"/>
                  <a:pt x="1957874" y="450675"/>
                </a:cubicBezTo>
                <a:lnTo>
                  <a:pt x="1957874" y="450675"/>
                </a:lnTo>
                <a:cubicBezTo>
                  <a:pt x="1782860" y="425091"/>
                  <a:pt x="1525667" y="427739"/>
                  <a:pt x="1324828" y="450675"/>
                </a:cubicBezTo>
                <a:cubicBezTo>
                  <a:pt x="1123989" y="473611"/>
                  <a:pt x="894677" y="446827"/>
                  <a:pt x="672203" y="450675"/>
                </a:cubicBezTo>
                <a:cubicBezTo>
                  <a:pt x="449730" y="454523"/>
                  <a:pt x="186084" y="451675"/>
                  <a:pt x="0" y="450675"/>
                </a:cubicBezTo>
                <a:lnTo>
                  <a:pt x="0" y="450675"/>
                </a:lnTo>
                <a:cubicBezTo>
                  <a:pt x="12051" y="281188"/>
                  <a:pt x="16035" y="253609"/>
                  <a:pt x="0" y="75114"/>
                </a:cubicBezTo>
                <a:cubicBezTo>
                  <a:pt x="28730" y="42356"/>
                  <a:pt x="54190" y="20723"/>
                  <a:pt x="75114" y="0"/>
                </a:cubicBezTo>
                <a:close/>
              </a:path>
            </a:pathLst>
          </a:custGeom>
          <a:solidFill>
            <a:srgbClr val="FF85FF"/>
          </a:solidFill>
          <a:ln w="19050">
            <a:solidFill>
              <a:schemeClr val="tx1"/>
            </a:solidFill>
            <a:extLst>
              <a:ext uri="{C807C97D-BFC1-408E-A445-0C87EB9F89A2}">
                <ask:lineSketchStyleProps xmlns:ask="http://schemas.microsoft.com/office/drawing/2018/sketchyshapes" sd="957862530">
                  <a:prstGeom prst="snip2Same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nip Same-side Corner of Rectangle 10">
            <a:extLst>
              <a:ext uri="{FF2B5EF4-FFF2-40B4-BE49-F238E27FC236}">
                <a16:creationId xmlns:a16="http://schemas.microsoft.com/office/drawing/2014/main" id="{C1B4F93B-19D1-1E45-9088-948EF1C7A4EE}"/>
              </a:ext>
            </a:extLst>
          </p:cNvPr>
          <p:cNvSpPr/>
          <p:nvPr/>
        </p:nvSpPr>
        <p:spPr>
          <a:xfrm>
            <a:off x="9997059" y="74785"/>
            <a:ext cx="1957874" cy="450675"/>
          </a:xfrm>
          <a:custGeom>
            <a:avLst/>
            <a:gdLst>
              <a:gd name="connsiteX0" fmla="*/ 75114 w 1957874"/>
              <a:gd name="connsiteY0" fmla="*/ 0 h 450675"/>
              <a:gd name="connsiteX1" fmla="*/ 677663 w 1957874"/>
              <a:gd name="connsiteY1" fmla="*/ 0 h 450675"/>
              <a:gd name="connsiteX2" fmla="*/ 1262135 w 1957874"/>
              <a:gd name="connsiteY2" fmla="*/ 0 h 450675"/>
              <a:gd name="connsiteX3" fmla="*/ 1882760 w 1957874"/>
              <a:gd name="connsiteY3" fmla="*/ 0 h 450675"/>
              <a:gd name="connsiteX4" fmla="*/ 1957874 w 1957874"/>
              <a:gd name="connsiteY4" fmla="*/ 75114 h 450675"/>
              <a:gd name="connsiteX5" fmla="*/ 1957874 w 1957874"/>
              <a:gd name="connsiteY5" fmla="*/ 450675 h 450675"/>
              <a:gd name="connsiteX6" fmla="*/ 1957874 w 1957874"/>
              <a:gd name="connsiteY6" fmla="*/ 450675 h 450675"/>
              <a:gd name="connsiteX7" fmla="*/ 1305249 w 1957874"/>
              <a:gd name="connsiteY7" fmla="*/ 450675 h 450675"/>
              <a:gd name="connsiteX8" fmla="*/ 633046 w 1957874"/>
              <a:gd name="connsiteY8" fmla="*/ 450675 h 450675"/>
              <a:gd name="connsiteX9" fmla="*/ 0 w 1957874"/>
              <a:gd name="connsiteY9" fmla="*/ 450675 h 450675"/>
              <a:gd name="connsiteX10" fmla="*/ 0 w 1957874"/>
              <a:gd name="connsiteY10" fmla="*/ 450675 h 450675"/>
              <a:gd name="connsiteX11" fmla="*/ 0 w 1957874"/>
              <a:gd name="connsiteY11" fmla="*/ 75114 h 450675"/>
              <a:gd name="connsiteX12" fmla="*/ 75114 w 1957874"/>
              <a:gd name="connsiteY12" fmla="*/ 0 h 450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57874" h="450675" fill="none" extrusionOk="0">
                <a:moveTo>
                  <a:pt x="75114" y="0"/>
                </a:moveTo>
                <a:cubicBezTo>
                  <a:pt x="201022" y="27108"/>
                  <a:pt x="479767" y="24493"/>
                  <a:pt x="677663" y="0"/>
                </a:cubicBezTo>
                <a:cubicBezTo>
                  <a:pt x="875559" y="-24493"/>
                  <a:pt x="1110497" y="289"/>
                  <a:pt x="1262135" y="0"/>
                </a:cubicBezTo>
                <a:cubicBezTo>
                  <a:pt x="1413773" y="-289"/>
                  <a:pt x="1749250" y="-9655"/>
                  <a:pt x="1882760" y="0"/>
                </a:cubicBezTo>
                <a:cubicBezTo>
                  <a:pt x="1921665" y="32917"/>
                  <a:pt x="1925859" y="41834"/>
                  <a:pt x="1957874" y="75114"/>
                </a:cubicBezTo>
                <a:cubicBezTo>
                  <a:pt x="1948364" y="225922"/>
                  <a:pt x="1939336" y="333815"/>
                  <a:pt x="1957874" y="450675"/>
                </a:cubicBezTo>
                <a:lnTo>
                  <a:pt x="1957874" y="450675"/>
                </a:lnTo>
                <a:cubicBezTo>
                  <a:pt x="1794210" y="427038"/>
                  <a:pt x="1489163" y="437087"/>
                  <a:pt x="1305249" y="450675"/>
                </a:cubicBezTo>
                <a:cubicBezTo>
                  <a:pt x="1121336" y="464263"/>
                  <a:pt x="831045" y="442593"/>
                  <a:pt x="633046" y="450675"/>
                </a:cubicBezTo>
                <a:cubicBezTo>
                  <a:pt x="435047" y="458757"/>
                  <a:pt x="230059" y="472912"/>
                  <a:pt x="0" y="450675"/>
                </a:cubicBezTo>
                <a:lnTo>
                  <a:pt x="0" y="450675"/>
                </a:lnTo>
                <a:cubicBezTo>
                  <a:pt x="8095" y="307023"/>
                  <a:pt x="-18300" y="218520"/>
                  <a:pt x="0" y="75114"/>
                </a:cubicBezTo>
                <a:cubicBezTo>
                  <a:pt x="13992" y="55741"/>
                  <a:pt x="56823" y="16410"/>
                  <a:pt x="75114" y="0"/>
                </a:cubicBezTo>
                <a:close/>
              </a:path>
              <a:path w="1957874" h="450675" stroke="0" extrusionOk="0">
                <a:moveTo>
                  <a:pt x="75114" y="0"/>
                </a:moveTo>
                <a:cubicBezTo>
                  <a:pt x="377441" y="7251"/>
                  <a:pt x="487800" y="-11496"/>
                  <a:pt x="695739" y="0"/>
                </a:cubicBezTo>
                <a:cubicBezTo>
                  <a:pt x="903678" y="11496"/>
                  <a:pt x="1034471" y="19823"/>
                  <a:pt x="1334441" y="0"/>
                </a:cubicBezTo>
                <a:cubicBezTo>
                  <a:pt x="1634411" y="-19823"/>
                  <a:pt x="1691905" y="-24363"/>
                  <a:pt x="1882760" y="0"/>
                </a:cubicBezTo>
                <a:cubicBezTo>
                  <a:pt x="1913437" y="25336"/>
                  <a:pt x="1919460" y="40080"/>
                  <a:pt x="1957874" y="75114"/>
                </a:cubicBezTo>
                <a:cubicBezTo>
                  <a:pt x="1942522" y="208347"/>
                  <a:pt x="1943894" y="268102"/>
                  <a:pt x="1957874" y="450675"/>
                </a:cubicBezTo>
                <a:lnTo>
                  <a:pt x="1957874" y="450675"/>
                </a:lnTo>
                <a:cubicBezTo>
                  <a:pt x="1761097" y="421107"/>
                  <a:pt x="1607163" y="470092"/>
                  <a:pt x="1285671" y="450675"/>
                </a:cubicBezTo>
                <a:cubicBezTo>
                  <a:pt x="964179" y="431258"/>
                  <a:pt x="807898" y="459963"/>
                  <a:pt x="613467" y="450675"/>
                </a:cubicBezTo>
                <a:cubicBezTo>
                  <a:pt x="419036" y="441387"/>
                  <a:pt x="212201" y="422634"/>
                  <a:pt x="0" y="450675"/>
                </a:cubicBezTo>
                <a:lnTo>
                  <a:pt x="0" y="450675"/>
                </a:lnTo>
                <a:cubicBezTo>
                  <a:pt x="-14756" y="291988"/>
                  <a:pt x="1820" y="221409"/>
                  <a:pt x="0" y="75114"/>
                </a:cubicBezTo>
                <a:cubicBezTo>
                  <a:pt x="32287" y="40793"/>
                  <a:pt x="51794" y="27235"/>
                  <a:pt x="75114" y="0"/>
                </a:cubicBezTo>
                <a:close/>
              </a:path>
            </a:pathLst>
          </a:custGeom>
          <a:solidFill>
            <a:srgbClr val="FF2F92"/>
          </a:solidFill>
          <a:ln w="19050">
            <a:solidFill>
              <a:schemeClr val="tx1"/>
            </a:solidFill>
            <a:extLst>
              <a:ext uri="{C807C97D-BFC1-408E-A445-0C87EB9F89A2}">
                <ask:lineSketchStyleProps xmlns:ask="http://schemas.microsoft.com/office/drawing/2018/sketchyshapes" sd="2005536757">
                  <a:prstGeom prst="snip2Same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52E017E0-E2DC-5046-9547-F6FE752A166B}"/>
              </a:ext>
            </a:extLst>
          </p:cNvPr>
          <p:cNvSpPr txBox="1"/>
          <p:nvPr/>
        </p:nvSpPr>
        <p:spPr>
          <a:xfrm>
            <a:off x="237066" y="424030"/>
            <a:ext cx="11717867" cy="6186309"/>
          </a:xfrm>
          <a:custGeom>
            <a:avLst/>
            <a:gdLst>
              <a:gd name="connsiteX0" fmla="*/ 0 w 11717867"/>
              <a:gd name="connsiteY0" fmla="*/ 0 h 6186309"/>
              <a:gd name="connsiteX1" fmla="*/ 468715 w 11717867"/>
              <a:gd name="connsiteY1" fmla="*/ 0 h 6186309"/>
              <a:gd name="connsiteX2" fmla="*/ 1171787 w 11717867"/>
              <a:gd name="connsiteY2" fmla="*/ 0 h 6186309"/>
              <a:gd name="connsiteX3" fmla="*/ 1640501 w 11717867"/>
              <a:gd name="connsiteY3" fmla="*/ 0 h 6186309"/>
              <a:gd name="connsiteX4" fmla="*/ 1874859 w 11717867"/>
              <a:gd name="connsiteY4" fmla="*/ 0 h 6186309"/>
              <a:gd name="connsiteX5" fmla="*/ 2343573 w 11717867"/>
              <a:gd name="connsiteY5" fmla="*/ 0 h 6186309"/>
              <a:gd name="connsiteX6" fmla="*/ 3046645 w 11717867"/>
              <a:gd name="connsiteY6" fmla="*/ 0 h 6186309"/>
              <a:gd name="connsiteX7" fmla="*/ 3866896 w 11717867"/>
              <a:gd name="connsiteY7" fmla="*/ 0 h 6186309"/>
              <a:gd name="connsiteX8" fmla="*/ 4101253 w 11717867"/>
              <a:gd name="connsiteY8" fmla="*/ 0 h 6186309"/>
              <a:gd name="connsiteX9" fmla="*/ 4335611 w 11717867"/>
              <a:gd name="connsiteY9" fmla="*/ 0 h 6186309"/>
              <a:gd name="connsiteX10" fmla="*/ 5155861 w 11717867"/>
              <a:gd name="connsiteY10" fmla="*/ 0 h 6186309"/>
              <a:gd name="connsiteX11" fmla="*/ 5390219 w 11717867"/>
              <a:gd name="connsiteY11" fmla="*/ 0 h 6186309"/>
              <a:gd name="connsiteX12" fmla="*/ 5976112 w 11717867"/>
              <a:gd name="connsiteY12" fmla="*/ 0 h 6186309"/>
              <a:gd name="connsiteX13" fmla="*/ 6327648 w 11717867"/>
              <a:gd name="connsiteY13" fmla="*/ 0 h 6186309"/>
              <a:gd name="connsiteX14" fmla="*/ 6679184 w 11717867"/>
              <a:gd name="connsiteY14" fmla="*/ 0 h 6186309"/>
              <a:gd name="connsiteX15" fmla="*/ 7030720 w 11717867"/>
              <a:gd name="connsiteY15" fmla="*/ 0 h 6186309"/>
              <a:gd name="connsiteX16" fmla="*/ 7382256 w 11717867"/>
              <a:gd name="connsiteY16" fmla="*/ 0 h 6186309"/>
              <a:gd name="connsiteX17" fmla="*/ 7850971 w 11717867"/>
              <a:gd name="connsiteY17" fmla="*/ 0 h 6186309"/>
              <a:gd name="connsiteX18" fmla="*/ 8202507 w 11717867"/>
              <a:gd name="connsiteY18" fmla="*/ 0 h 6186309"/>
              <a:gd name="connsiteX19" fmla="*/ 8671222 w 11717867"/>
              <a:gd name="connsiteY19" fmla="*/ 0 h 6186309"/>
              <a:gd name="connsiteX20" fmla="*/ 9374294 w 11717867"/>
              <a:gd name="connsiteY20" fmla="*/ 0 h 6186309"/>
              <a:gd name="connsiteX21" fmla="*/ 9725830 w 11717867"/>
              <a:gd name="connsiteY21" fmla="*/ 0 h 6186309"/>
              <a:gd name="connsiteX22" fmla="*/ 9960187 w 11717867"/>
              <a:gd name="connsiteY22" fmla="*/ 0 h 6186309"/>
              <a:gd name="connsiteX23" fmla="*/ 10780438 w 11717867"/>
              <a:gd name="connsiteY23" fmla="*/ 0 h 6186309"/>
              <a:gd name="connsiteX24" fmla="*/ 11014795 w 11717867"/>
              <a:gd name="connsiteY24" fmla="*/ 0 h 6186309"/>
              <a:gd name="connsiteX25" fmla="*/ 11717867 w 11717867"/>
              <a:gd name="connsiteY25" fmla="*/ 0 h 6186309"/>
              <a:gd name="connsiteX26" fmla="*/ 11717867 w 11717867"/>
              <a:gd name="connsiteY26" fmla="*/ 376802 h 6186309"/>
              <a:gd name="connsiteX27" fmla="*/ 11717867 w 11717867"/>
              <a:gd name="connsiteY27" fmla="*/ 939194 h 6186309"/>
              <a:gd name="connsiteX28" fmla="*/ 11717867 w 11717867"/>
              <a:gd name="connsiteY28" fmla="*/ 1563449 h 6186309"/>
              <a:gd name="connsiteX29" fmla="*/ 11717867 w 11717867"/>
              <a:gd name="connsiteY29" fmla="*/ 2063978 h 6186309"/>
              <a:gd name="connsiteX30" fmla="*/ 11717867 w 11717867"/>
              <a:gd name="connsiteY30" fmla="*/ 2502643 h 6186309"/>
              <a:gd name="connsiteX31" fmla="*/ 11717867 w 11717867"/>
              <a:gd name="connsiteY31" fmla="*/ 2941309 h 6186309"/>
              <a:gd name="connsiteX32" fmla="*/ 11717867 w 11717867"/>
              <a:gd name="connsiteY32" fmla="*/ 3565564 h 6186309"/>
              <a:gd name="connsiteX33" fmla="*/ 11717867 w 11717867"/>
              <a:gd name="connsiteY33" fmla="*/ 3942366 h 6186309"/>
              <a:gd name="connsiteX34" fmla="*/ 11717867 w 11717867"/>
              <a:gd name="connsiteY34" fmla="*/ 4442895 h 6186309"/>
              <a:gd name="connsiteX35" fmla="*/ 11717867 w 11717867"/>
              <a:gd name="connsiteY35" fmla="*/ 5005286 h 6186309"/>
              <a:gd name="connsiteX36" fmla="*/ 11717867 w 11717867"/>
              <a:gd name="connsiteY36" fmla="*/ 5443952 h 6186309"/>
              <a:gd name="connsiteX37" fmla="*/ 11717867 w 11717867"/>
              <a:gd name="connsiteY37" fmla="*/ 6186309 h 6186309"/>
              <a:gd name="connsiteX38" fmla="*/ 11483510 w 11717867"/>
              <a:gd name="connsiteY38" fmla="*/ 6186309 h 6186309"/>
              <a:gd name="connsiteX39" fmla="*/ 11249152 w 11717867"/>
              <a:gd name="connsiteY39" fmla="*/ 6186309 h 6186309"/>
              <a:gd name="connsiteX40" fmla="*/ 10428902 w 11717867"/>
              <a:gd name="connsiteY40" fmla="*/ 6186309 h 6186309"/>
              <a:gd name="connsiteX41" fmla="*/ 9960187 w 11717867"/>
              <a:gd name="connsiteY41" fmla="*/ 6186309 h 6186309"/>
              <a:gd name="connsiteX42" fmla="*/ 9139936 w 11717867"/>
              <a:gd name="connsiteY42" fmla="*/ 6186309 h 6186309"/>
              <a:gd name="connsiteX43" fmla="*/ 8554043 w 11717867"/>
              <a:gd name="connsiteY43" fmla="*/ 6186309 h 6186309"/>
              <a:gd name="connsiteX44" fmla="*/ 8319686 w 11717867"/>
              <a:gd name="connsiteY44" fmla="*/ 6186309 h 6186309"/>
              <a:gd name="connsiteX45" fmla="*/ 7968150 w 11717867"/>
              <a:gd name="connsiteY45" fmla="*/ 6186309 h 6186309"/>
              <a:gd name="connsiteX46" fmla="*/ 7499435 w 11717867"/>
              <a:gd name="connsiteY46" fmla="*/ 6186309 h 6186309"/>
              <a:gd name="connsiteX47" fmla="*/ 6796363 w 11717867"/>
              <a:gd name="connsiteY47" fmla="*/ 6186309 h 6186309"/>
              <a:gd name="connsiteX48" fmla="*/ 6093291 w 11717867"/>
              <a:gd name="connsiteY48" fmla="*/ 6186309 h 6186309"/>
              <a:gd name="connsiteX49" fmla="*/ 5507397 w 11717867"/>
              <a:gd name="connsiteY49" fmla="*/ 6186309 h 6186309"/>
              <a:gd name="connsiteX50" fmla="*/ 5038683 w 11717867"/>
              <a:gd name="connsiteY50" fmla="*/ 6186309 h 6186309"/>
              <a:gd name="connsiteX51" fmla="*/ 4218432 w 11717867"/>
              <a:gd name="connsiteY51" fmla="*/ 6186309 h 6186309"/>
              <a:gd name="connsiteX52" fmla="*/ 3632539 w 11717867"/>
              <a:gd name="connsiteY52" fmla="*/ 6186309 h 6186309"/>
              <a:gd name="connsiteX53" fmla="*/ 3281003 w 11717867"/>
              <a:gd name="connsiteY53" fmla="*/ 6186309 h 6186309"/>
              <a:gd name="connsiteX54" fmla="*/ 2929467 w 11717867"/>
              <a:gd name="connsiteY54" fmla="*/ 6186309 h 6186309"/>
              <a:gd name="connsiteX55" fmla="*/ 2695109 w 11717867"/>
              <a:gd name="connsiteY55" fmla="*/ 6186309 h 6186309"/>
              <a:gd name="connsiteX56" fmla="*/ 2109216 w 11717867"/>
              <a:gd name="connsiteY56" fmla="*/ 6186309 h 6186309"/>
              <a:gd name="connsiteX57" fmla="*/ 1757680 w 11717867"/>
              <a:gd name="connsiteY57" fmla="*/ 6186309 h 6186309"/>
              <a:gd name="connsiteX58" fmla="*/ 937429 w 11717867"/>
              <a:gd name="connsiteY58" fmla="*/ 6186309 h 6186309"/>
              <a:gd name="connsiteX59" fmla="*/ 0 w 11717867"/>
              <a:gd name="connsiteY59" fmla="*/ 6186309 h 6186309"/>
              <a:gd name="connsiteX60" fmla="*/ 0 w 11717867"/>
              <a:gd name="connsiteY60" fmla="*/ 5685780 h 6186309"/>
              <a:gd name="connsiteX61" fmla="*/ 0 w 11717867"/>
              <a:gd name="connsiteY61" fmla="*/ 5061526 h 6186309"/>
              <a:gd name="connsiteX62" fmla="*/ 0 w 11717867"/>
              <a:gd name="connsiteY62" fmla="*/ 4684723 h 6186309"/>
              <a:gd name="connsiteX63" fmla="*/ 0 w 11717867"/>
              <a:gd name="connsiteY63" fmla="*/ 4246058 h 6186309"/>
              <a:gd name="connsiteX64" fmla="*/ 0 w 11717867"/>
              <a:gd name="connsiteY64" fmla="*/ 3621803 h 6186309"/>
              <a:gd name="connsiteX65" fmla="*/ 0 w 11717867"/>
              <a:gd name="connsiteY65" fmla="*/ 2935685 h 6186309"/>
              <a:gd name="connsiteX66" fmla="*/ 0 w 11717867"/>
              <a:gd name="connsiteY66" fmla="*/ 2249567 h 6186309"/>
              <a:gd name="connsiteX67" fmla="*/ 0 w 11717867"/>
              <a:gd name="connsiteY67" fmla="*/ 1687175 h 6186309"/>
              <a:gd name="connsiteX68" fmla="*/ 0 w 11717867"/>
              <a:gd name="connsiteY68" fmla="*/ 1186647 h 6186309"/>
              <a:gd name="connsiteX69" fmla="*/ 0 w 11717867"/>
              <a:gd name="connsiteY69" fmla="*/ 624255 h 6186309"/>
              <a:gd name="connsiteX70" fmla="*/ 0 w 11717867"/>
              <a:gd name="connsiteY70" fmla="*/ 0 h 6186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11717867" h="6186309" fill="none" extrusionOk="0">
                <a:moveTo>
                  <a:pt x="0" y="0"/>
                </a:moveTo>
                <a:cubicBezTo>
                  <a:pt x="100632" y="-52013"/>
                  <a:pt x="323942" y="38274"/>
                  <a:pt x="468715" y="0"/>
                </a:cubicBezTo>
                <a:cubicBezTo>
                  <a:pt x="613488" y="-38274"/>
                  <a:pt x="908838" y="16014"/>
                  <a:pt x="1171787" y="0"/>
                </a:cubicBezTo>
                <a:cubicBezTo>
                  <a:pt x="1434736" y="-16014"/>
                  <a:pt x="1433733" y="5100"/>
                  <a:pt x="1640501" y="0"/>
                </a:cubicBezTo>
                <a:cubicBezTo>
                  <a:pt x="1847269" y="-5100"/>
                  <a:pt x="1788165" y="20431"/>
                  <a:pt x="1874859" y="0"/>
                </a:cubicBezTo>
                <a:cubicBezTo>
                  <a:pt x="1961553" y="-20431"/>
                  <a:pt x="2235414" y="4650"/>
                  <a:pt x="2343573" y="0"/>
                </a:cubicBezTo>
                <a:cubicBezTo>
                  <a:pt x="2451732" y="-4650"/>
                  <a:pt x="2695912" y="45725"/>
                  <a:pt x="3046645" y="0"/>
                </a:cubicBezTo>
                <a:cubicBezTo>
                  <a:pt x="3397378" y="-45725"/>
                  <a:pt x="3634047" y="2107"/>
                  <a:pt x="3866896" y="0"/>
                </a:cubicBezTo>
                <a:cubicBezTo>
                  <a:pt x="4099745" y="-2107"/>
                  <a:pt x="4000423" y="4928"/>
                  <a:pt x="4101253" y="0"/>
                </a:cubicBezTo>
                <a:cubicBezTo>
                  <a:pt x="4202083" y="-4928"/>
                  <a:pt x="4276206" y="23158"/>
                  <a:pt x="4335611" y="0"/>
                </a:cubicBezTo>
                <a:cubicBezTo>
                  <a:pt x="4395016" y="-23158"/>
                  <a:pt x="4940005" y="13697"/>
                  <a:pt x="5155861" y="0"/>
                </a:cubicBezTo>
                <a:cubicBezTo>
                  <a:pt x="5371717" y="-13697"/>
                  <a:pt x="5315193" y="27135"/>
                  <a:pt x="5390219" y="0"/>
                </a:cubicBezTo>
                <a:cubicBezTo>
                  <a:pt x="5465245" y="-27135"/>
                  <a:pt x="5707139" y="66631"/>
                  <a:pt x="5976112" y="0"/>
                </a:cubicBezTo>
                <a:cubicBezTo>
                  <a:pt x="6245085" y="-66631"/>
                  <a:pt x="6164351" y="17343"/>
                  <a:pt x="6327648" y="0"/>
                </a:cubicBezTo>
                <a:cubicBezTo>
                  <a:pt x="6490945" y="-17343"/>
                  <a:pt x="6558954" y="22099"/>
                  <a:pt x="6679184" y="0"/>
                </a:cubicBezTo>
                <a:cubicBezTo>
                  <a:pt x="6799414" y="-22099"/>
                  <a:pt x="6930156" y="28033"/>
                  <a:pt x="7030720" y="0"/>
                </a:cubicBezTo>
                <a:cubicBezTo>
                  <a:pt x="7131284" y="-28033"/>
                  <a:pt x="7259178" y="27106"/>
                  <a:pt x="7382256" y="0"/>
                </a:cubicBezTo>
                <a:cubicBezTo>
                  <a:pt x="7505334" y="-27106"/>
                  <a:pt x="7674942" y="1979"/>
                  <a:pt x="7850971" y="0"/>
                </a:cubicBezTo>
                <a:cubicBezTo>
                  <a:pt x="8027001" y="-1979"/>
                  <a:pt x="8066014" y="10642"/>
                  <a:pt x="8202507" y="0"/>
                </a:cubicBezTo>
                <a:cubicBezTo>
                  <a:pt x="8339000" y="-10642"/>
                  <a:pt x="8468036" y="26395"/>
                  <a:pt x="8671222" y="0"/>
                </a:cubicBezTo>
                <a:cubicBezTo>
                  <a:pt x="8874408" y="-26395"/>
                  <a:pt x="9228838" y="19617"/>
                  <a:pt x="9374294" y="0"/>
                </a:cubicBezTo>
                <a:cubicBezTo>
                  <a:pt x="9519750" y="-19617"/>
                  <a:pt x="9630359" y="8862"/>
                  <a:pt x="9725830" y="0"/>
                </a:cubicBezTo>
                <a:cubicBezTo>
                  <a:pt x="9821301" y="-8862"/>
                  <a:pt x="9886090" y="11556"/>
                  <a:pt x="9960187" y="0"/>
                </a:cubicBezTo>
                <a:cubicBezTo>
                  <a:pt x="10034284" y="-11556"/>
                  <a:pt x="10414133" y="36977"/>
                  <a:pt x="10780438" y="0"/>
                </a:cubicBezTo>
                <a:cubicBezTo>
                  <a:pt x="11146743" y="-36977"/>
                  <a:pt x="10952554" y="4149"/>
                  <a:pt x="11014795" y="0"/>
                </a:cubicBezTo>
                <a:cubicBezTo>
                  <a:pt x="11077036" y="-4149"/>
                  <a:pt x="11558968" y="17296"/>
                  <a:pt x="11717867" y="0"/>
                </a:cubicBezTo>
                <a:cubicBezTo>
                  <a:pt x="11731231" y="161855"/>
                  <a:pt x="11715819" y="275617"/>
                  <a:pt x="11717867" y="376802"/>
                </a:cubicBezTo>
                <a:cubicBezTo>
                  <a:pt x="11719915" y="477987"/>
                  <a:pt x="11658700" y="794284"/>
                  <a:pt x="11717867" y="939194"/>
                </a:cubicBezTo>
                <a:cubicBezTo>
                  <a:pt x="11777034" y="1084104"/>
                  <a:pt x="11653704" y="1271348"/>
                  <a:pt x="11717867" y="1563449"/>
                </a:cubicBezTo>
                <a:cubicBezTo>
                  <a:pt x="11782030" y="1855551"/>
                  <a:pt x="11708135" y="1912194"/>
                  <a:pt x="11717867" y="2063978"/>
                </a:cubicBezTo>
                <a:cubicBezTo>
                  <a:pt x="11727599" y="2215762"/>
                  <a:pt x="11717220" y="2401775"/>
                  <a:pt x="11717867" y="2502643"/>
                </a:cubicBezTo>
                <a:cubicBezTo>
                  <a:pt x="11718514" y="2603512"/>
                  <a:pt x="11671316" y="2786468"/>
                  <a:pt x="11717867" y="2941309"/>
                </a:cubicBezTo>
                <a:cubicBezTo>
                  <a:pt x="11764418" y="3096150"/>
                  <a:pt x="11700662" y="3426010"/>
                  <a:pt x="11717867" y="3565564"/>
                </a:cubicBezTo>
                <a:cubicBezTo>
                  <a:pt x="11735072" y="3705118"/>
                  <a:pt x="11698864" y="3813525"/>
                  <a:pt x="11717867" y="3942366"/>
                </a:cubicBezTo>
                <a:cubicBezTo>
                  <a:pt x="11736870" y="4071207"/>
                  <a:pt x="11685752" y="4220935"/>
                  <a:pt x="11717867" y="4442895"/>
                </a:cubicBezTo>
                <a:cubicBezTo>
                  <a:pt x="11749982" y="4664855"/>
                  <a:pt x="11671637" y="4830976"/>
                  <a:pt x="11717867" y="5005286"/>
                </a:cubicBezTo>
                <a:cubicBezTo>
                  <a:pt x="11764097" y="5179596"/>
                  <a:pt x="11694447" y="5338664"/>
                  <a:pt x="11717867" y="5443952"/>
                </a:cubicBezTo>
                <a:cubicBezTo>
                  <a:pt x="11741287" y="5549240"/>
                  <a:pt x="11660601" y="5976704"/>
                  <a:pt x="11717867" y="6186309"/>
                </a:cubicBezTo>
                <a:cubicBezTo>
                  <a:pt x="11603021" y="6202034"/>
                  <a:pt x="11583745" y="6183075"/>
                  <a:pt x="11483510" y="6186309"/>
                </a:cubicBezTo>
                <a:cubicBezTo>
                  <a:pt x="11383275" y="6189543"/>
                  <a:pt x="11310392" y="6181642"/>
                  <a:pt x="11249152" y="6186309"/>
                </a:cubicBezTo>
                <a:cubicBezTo>
                  <a:pt x="11187912" y="6190976"/>
                  <a:pt x="10692336" y="6122196"/>
                  <a:pt x="10428902" y="6186309"/>
                </a:cubicBezTo>
                <a:cubicBezTo>
                  <a:pt x="10165468" y="6250422"/>
                  <a:pt x="10085395" y="6149338"/>
                  <a:pt x="9960187" y="6186309"/>
                </a:cubicBezTo>
                <a:cubicBezTo>
                  <a:pt x="9834979" y="6223280"/>
                  <a:pt x="9524931" y="6123038"/>
                  <a:pt x="9139936" y="6186309"/>
                </a:cubicBezTo>
                <a:cubicBezTo>
                  <a:pt x="8754941" y="6249580"/>
                  <a:pt x="8698923" y="6118075"/>
                  <a:pt x="8554043" y="6186309"/>
                </a:cubicBezTo>
                <a:cubicBezTo>
                  <a:pt x="8409163" y="6254543"/>
                  <a:pt x="8421981" y="6177968"/>
                  <a:pt x="8319686" y="6186309"/>
                </a:cubicBezTo>
                <a:cubicBezTo>
                  <a:pt x="8217391" y="6194650"/>
                  <a:pt x="8126173" y="6176422"/>
                  <a:pt x="7968150" y="6186309"/>
                </a:cubicBezTo>
                <a:cubicBezTo>
                  <a:pt x="7810127" y="6196196"/>
                  <a:pt x="7696204" y="6159318"/>
                  <a:pt x="7499435" y="6186309"/>
                </a:cubicBezTo>
                <a:cubicBezTo>
                  <a:pt x="7302667" y="6213300"/>
                  <a:pt x="7135065" y="6143195"/>
                  <a:pt x="6796363" y="6186309"/>
                </a:cubicBezTo>
                <a:cubicBezTo>
                  <a:pt x="6457661" y="6229423"/>
                  <a:pt x="6346060" y="6146933"/>
                  <a:pt x="6093291" y="6186309"/>
                </a:cubicBezTo>
                <a:cubicBezTo>
                  <a:pt x="5840522" y="6225685"/>
                  <a:pt x="5684602" y="6153721"/>
                  <a:pt x="5507397" y="6186309"/>
                </a:cubicBezTo>
                <a:cubicBezTo>
                  <a:pt x="5330192" y="6218897"/>
                  <a:pt x="5155158" y="6180209"/>
                  <a:pt x="5038683" y="6186309"/>
                </a:cubicBezTo>
                <a:cubicBezTo>
                  <a:pt x="4922208" y="6192409"/>
                  <a:pt x="4508549" y="6175966"/>
                  <a:pt x="4218432" y="6186309"/>
                </a:cubicBezTo>
                <a:cubicBezTo>
                  <a:pt x="3928315" y="6196652"/>
                  <a:pt x="3914672" y="6122446"/>
                  <a:pt x="3632539" y="6186309"/>
                </a:cubicBezTo>
                <a:cubicBezTo>
                  <a:pt x="3350406" y="6250172"/>
                  <a:pt x="3366395" y="6147070"/>
                  <a:pt x="3281003" y="6186309"/>
                </a:cubicBezTo>
                <a:cubicBezTo>
                  <a:pt x="3195611" y="6225548"/>
                  <a:pt x="3037940" y="6174849"/>
                  <a:pt x="2929467" y="6186309"/>
                </a:cubicBezTo>
                <a:cubicBezTo>
                  <a:pt x="2820994" y="6197769"/>
                  <a:pt x="2754173" y="6182344"/>
                  <a:pt x="2695109" y="6186309"/>
                </a:cubicBezTo>
                <a:cubicBezTo>
                  <a:pt x="2636045" y="6190274"/>
                  <a:pt x="2252048" y="6140696"/>
                  <a:pt x="2109216" y="6186309"/>
                </a:cubicBezTo>
                <a:cubicBezTo>
                  <a:pt x="1966384" y="6231922"/>
                  <a:pt x="1886401" y="6161546"/>
                  <a:pt x="1757680" y="6186309"/>
                </a:cubicBezTo>
                <a:cubicBezTo>
                  <a:pt x="1628959" y="6211072"/>
                  <a:pt x="1221134" y="6153880"/>
                  <a:pt x="937429" y="6186309"/>
                </a:cubicBezTo>
                <a:cubicBezTo>
                  <a:pt x="653724" y="6218738"/>
                  <a:pt x="376095" y="6079604"/>
                  <a:pt x="0" y="6186309"/>
                </a:cubicBezTo>
                <a:cubicBezTo>
                  <a:pt x="-50200" y="6058963"/>
                  <a:pt x="41075" y="5865151"/>
                  <a:pt x="0" y="5685780"/>
                </a:cubicBezTo>
                <a:cubicBezTo>
                  <a:pt x="-41075" y="5506409"/>
                  <a:pt x="35684" y="5254538"/>
                  <a:pt x="0" y="5061526"/>
                </a:cubicBezTo>
                <a:cubicBezTo>
                  <a:pt x="-35684" y="4868514"/>
                  <a:pt x="43823" y="4781733"/>
                  <a:pt x="0" y="4684723"/>
                </a:cubicBezTo>
                <a:cubicBezTo>
                  <a:pt x="-43823" y="4587713"/>
                  <a:pt x="11333" y="4444942"/>
                  <a:pt x="0" y="4246058"/>
                </a:cubicBezTo>
                <a:cubicBezTo>
                  <a:pt x="-11333" y="4047174"/>
                  <a:pt x="62712" y="3875224"/>
                  <a:pt x="0" y="3621803"/>
                </a:cubicBezTo>
                <a:cubicBezTo>
                  <a:pt x="-62712" y="3368383"/>
                  <a:pt x="70958" y="3278416"/>
                  <a:pt x="0" y="2935685"/>
                </a:cubicBezTo>
                <a:cubicBezTo>
                  <a:pt x="-70958" y="2592954"/>
                  <a:pt x="60493" y="2498218"/>
                  <a:pt x="0" y="2249567"/>
                </a:cubicBezTo>
                <a:cubicBezTo>
                  <a:pt x="-60493" y="2000916"/>
                  <a:pt x="46048" y="1934838"/>
                  <a:pt x="0" y="1687175"/>
                </a:cubicBezTo>
                <a:cubicBezTo>
                  <a:pt x="-46048" y="1439512"/>
                  <a:pt x="41422" y="1416711"/>
                  <a:pt x="0" y="1186647"/>
                </a:cubicBezTo>
                <a:cubicBezTo>
                  <a:pt x="-41422" y="956583"/>
                  <a:pt x="49791" y="836445"/>
                  <a:pt x="0" y="624255"/>
                </a:cubicBezTo>
                <a:cubicBezTo>
                  <a:pt x="-49791" y="412065"/>
                  <a:pt x="59959" y="237809"/>
                  <a:pt x="0" y="0"/>
                </a:cubicBezTo>
                <a:close/>
              </a:path>
              <a:path w="11717867" h="6186309" stroke="0" extrusionOk="0">
                <a:moveTo>
                  <a:pt x="0" y="0"/>
                </a:moveTo>
                <a:cubicBezTo>
                  <a:pt x="161057" y="-1632"/>
                  <a:pt x="236580" y="35146"/>
                  <a:pt x="468715" y="0"/>
                </a:cubicBezTo>
                <a:cubicBezTo>
                  <a:pt x="700850" y="-35146"/>
                  <a:pt x="602876" y="19500"/>
                  <a:pt x="703072" y="0"/>
                </a:cubicBezTo>
                <a:cubicBezTo>
                  <a:pt x="803268" y="-19500"/>
                  <a:pt x="1234012" y="7152"/>
                  <a:pt x="1523323" y="0"/>
                </a:cubicBezTo>
                <a:cubicBezTo>
                  <a:pt x="1812634" y="-7152"/>
                  <a:pt x="1759489" y="3134"/>
                  <a:pt x="1992037" y="0"/>
                </a:cubicBezTo>
                <a:cubicBezTo>
                  <a:pt x="2224585" y="-3134"/>
                  <a:pt x="2313538" y="27389"/>
                  <a:pt x="2460752" y="0"/>
                </a:cubicBezTo>
                <a:cubicBezTo>
                  <a:pt x="2607966" y="-27389"/>
                  <a:pt x="3000425" y="46562"/>
                  <a:pt x="3281003" y="0"/>
                </a:cubicBezTo>
                <a:cubicBezTo>
                  <a:pt x="3561581" y="-46562"/>
                  <a:pt x="3495268" y="9372"/>
                  <a:pt x="3632539" y="0"/>
                </a:cubicBezTo>
                <a:cubicBezTo>
                  <a:pt x="3769810" y="-9372"/>
                  <a:pt x="4114865" y="71691"/>
                  <a:pt x="4452789" y="0"/>
                </a:cubicBezTo>
                <a:cubicBezTo>
                  <a:pt x="4790713" y="-71691"/>
                  <a:pt x="4884560" y="48689"/>
                  <a:pt x="5273040" y="0"/>
                </a:cubicBezTo>
                <a:cubicBezTo>
                  <a:pt x="5661520" y="-48689"/>
                  <a:pt x="5589726" y="42024"/>
                  <a:pt x="5858934" y="0"/>
                </a:cubicBezTo>
                <a:cubicBezTo>
                  <a:pt x="6128142" y="-42024"/>
                  <a:pt x="6341650" y="27279"/>
                  <a:pt x="6679184" y="0"/>
                </a:cubicBezTo>
                <a:cubicBezTo>
                  <a:pt x="7016718" y="-27279"/>
                  <a:pt x="6960005" y="41792"/>
                  <a:pt x="7147899" y="0"/>
                </a:cubicBezTo>
                <a:cubicBezTo>
                  <a:pt x="7335794" y="-41792"/>
                  <a:pt x="7485501" y="14770"/>
                  <a:pt x="7616614" y="0"/>
                </a:cubicBezTo>
                <a:cubicBezTo>
                  <a:pt x="7747728" y="-14770"/>
                  <a:pt x="8005644" y="1652"/>
                  <a:pt x="8319686" y="0"/>
                </a:cubicBezTo>
                <a:cubicBezTo>
                  <a:pt x="8633728" y="-1652"/>
                  <a:pt x="8653126" y="44292"/>
                  <a:pt x="8788400" y="0"/>
                </a:cubicBezTo>
                <a:cubicBezTo>
                  <a:pt x="8923674" y="-44292"/>
                  <a:pt x="9438641" y="88511"/>
                  <a:pt x="9608651" y="0"/>
                </a:cubicBezTo>
                <a:cubicBezTo>
                  <a:pt x="9778661" y="-88511"/>
                  <a:pt x="10045189" y="90443"/>
                  <a:pt x="10428902" y="0"/>
                </a:cubicBezTo>
                <a:cubicBezTo>
                  <a:pt x="10812615" y="-90443"/>
                  <a:pt x="10770190" y="51743"/>
                  <a:pt x="11014795" y="0"/>
                </a:cubicBezTo>
                <a:cubicBezTo>
                  <a:pt x="11259400" y="-51743"/>
                  <a:pt x="11441118" y="23558"/>
                  <a:pt x="11717867" y="0"/>
                </a:cubicBezTo>
                <a:cubicBezTo>
                  <a:pt x="11719326" y="162948"/>
                  <a:pt x="11673291" y="283206"/>
                  <a:pt x="11717867" y="376802"/>
                </a:cubicBezTo>
                <a:cubicBezTo>
                  <a:pt x="11762443" y="470398"/>
                  <a:pt x="11691808" y="707353"/>
                  <a:pt x="11717867" y="815468"/>
                </a:cubicBezTo>
                <a:cubicBezTo>
                  <a:pt x="11743926" y="923583"/>
                  <a:pt x="11682904" y="1128631"/>
                  <a:pt x="11717867" y="1439723"/>
                </a:cubicBezTo>
                <a:cubicBezTo>
                  <a:pt x="11752830" y="1750815"/>
                  <a:pt x="11712226" y="1828310"/>
                  <a:pt x="11717867" y="1940251"/>
                </a:cubicBezTo>
                <a:cubicBezTo>
                  <a:pt x="11723508" y="2052192"/>
                  <a:pt x="11707791" y="2194095"/>
                  <a:pt x="11717867" y="2378917"/>
                </a:cubicBezTo>
                <a:cubicBezTo>
                  <a:pt x="11727943" y="2563739"/>
                  <a:pt x="11659197" y="2867029"/>
                  <a:pt x="11717867" y="3003172"/>
                </a:cubicBezTo>
                <a:cubicBezTo>
                  <a:pt x="11776537" y="3139316"/>
                  <a:pt x="11682353" y="3443332"/>
                  <a:pt x="11717867" y="3565564"/>
                </a:cubicBezTo>
                <a:cubicBezTo>
                  <a:pt x="11753381" y="3687796"/>
                  <a:pt x="11674888" y="4008649"/>
                  <a:pt x="11717867" y="4127955"/>
                </a:cubicBezTo>
                <a:cubicBezTo>
                  <a:pt x="11760846" y="4247261"/>
                  <a:pt x="11699538" y="4483296"/>
                  <a:pt x="11717867" y="4814073"/>
                </a:cubicBezTo>
                <a:cubicBezTo>
                  <a:pt x="11736196" y="5144850"/>
                  <a:pt x="11695553" y="5163895"/>
                  <a:pt x="11717867" y="5438328"/>
                </a:cubicBezTo>
                <a:cubicBezTo>
                  <a:pt x="11740181" y="5712762"/>
                  <a:pt x="11681028" y="5859084"/>
                  <a:pt x="11717867" y="6186309"/>
                </a:cubicBezTo>
                <a:cubicBezTo>
                  <a:pt x="11514185" y="6193045"/>
                  <a:pt x="11433724" y="6150719"/>
                  <a:pt x="11249152" y="6186309"/>
                </a:cubicBezTo>
                <a:cubicBezTo>
                  <a:pt x="11064581" y="6221899"/>
                  <a:pt x="11088007" y="6168227"/>
                  <a:pt x="11014795" y="6186309"/>
                </a:cubicBezTo>
                <a:cubicBezTo>
                  <a:pt x="10941583" y="6204391"/>
                  <a:pt x="10557479" y="6124180"/>
                  <a:pt x="10311723" y="6186309"/>
                </a:cubicBezTo>
                <a:cubicBezTo>
                  <a:pt x="10065967" y="6248438"/>
                  <a:pt x="10092554" y="6186020"/>
                  <a:pt x="9960187" y="6186309"/>
                </a:cubicBezTo>
                <a:cubicBezTo>
                  <a:pt x="9827820" y="6186598"/>
                  <a:pt x="9800699" y="6177070"/>
                  <a:pt x="9725830" y="6186309"/>
                </a:cubicBezTo>
                <a:cubicBezTo>
                  <a:pt x="9650961" y="6195548"/>
                  <a:pt x="9489565" y="6144876"/>
                  <a:pt x="9374294" y="6186309"/>
                </a:cubicBezTo>
                <a:cubicBezTo>
                  <a:pt x="9259023" y="6227742"/>
                  <a:pt x="8846333" y="6120464"/>
                  <a:pt x="8671222" y="6186309"/>
                </a:cubicBezTo>
                <a:cubicBezTo>
                  <a:pt x="8496111" y="6252154"/>
                  <a:pt x="8493945" y="6180468"/>
                  <a:pt x="8319686" y="6186309"/>
                </a:cubicBezTo>
                <a:cubicBezTo>
                  <a:pt x="8145427" y="6192150"/>
                  <a:pt x="8154294" y="6184944"/>
                  <a:pt x="8085328" y="6186309"/>
                </a:cubicBezTo>
                <a:cubicBezTo>
                  <a:pt x="8016362" y="6187674"/>
                  <a:pt x="7890909" y="6155799"/>
                  <a:pt x="7733792" y="6186309"/>
                </a:cubicBezTo>
                <a:cubicBezTo>
                  <a:pt x="7576675" y="6216819"/>
                  <a:pt x="7479820" y="6147925"/>
                  <a:pt x="7265078" y="6186309"/>
                </a:cubicBezTo>
                <a:cubicBezTo>
                  <a:pt x="7050336" y="6224693"/>
                  <a:pt x="6921259" y="6168117"/>
                  <a:pt x="6679184" y="6186309"/>
                </a:cubicBezTo>
                <a:cubicBezTo>
                  <a:pt x="6437109" y="6204501"/>
                  <a:pt x="6466718" y="6150315"/>
                  <a:pt x="6327648" y="6186309"/>
                </a:cubicBezTo>
                <a:cubicBezTo>
                  <a:pt x="6188578" y="6222303"/>
                  <a:pt x="5897387" y="6091322"/>
                  <a:pt x="5507397" y="6186309"/>
                </a:cubicBezTo>
                <a:cubicBezTo>
                  <a:pt x="5117407" y="6281296"/>
                  <a:pt x="5091846" y="6151220"/>
                  <a:pt x="4921504" y="6186309"/>
                </a:cubicBezTo>
                <a:cubicBezTo>
                  <a:pt x="4751162" y="6221398"/>
                  <a:pt x="4370910" y="6161196"/>
                  <a:pt x="4101253" y="6186309"/>
                </a:cubicBezTo>
                <a:cubicBezTo>
                  <a:pt x="3831596" y="6211422"/>
                  <a:pt x="3616375" y="6106848"/>
                  <a:pt x="3398181" y="6186309"/>
                </a:cubicBezTo>
                <a:cubicBezTo>
                  <a:pt x="3179987" y="6265770"/>
                  <a:pt x="3048610" y="6133260"/>
                  <a:pt x="2929467" y="6186309"/>
                </a:cubicBezTo>
                <a:cubicBezTo>
                  <a:pt x="2810324" y="6239358"/>
                  <a:pt x="2569097" y="6170588"/>
                  <a:pt x="2226395" y="6186309"/>
                </a:cubicBezTo>
                <a:cubicBezTo>
                  <a:pt x="1883693" y="6202030"/>
                  <a:pt x="2046886" y="6152379"/>
                  <a:pt x="1874859" y="6186309"/>
                </a:cubicBezTo>
                <a:cubicBezTo>
                  <a:pt x="1702832" y="6220239"/>
                  <a:pt x="1484737" y="6166661"/>
                  <a:pt x="1288965" y="6186309"/>
                </a:cubicBezTo>
                <a:cubicBezTo>
                  <a:pt x="1093193" y="6205957"/>
                  <a:pt x="1134414" y="6167914"/>
                  <a:pt x="1054608" y="6186309"/>
                </a:cubicBezTo>
                <a:cubicBezTo>
                  <a:pt x="974802" y="6204704"/>
                  <a:pt x="393979" y="6176532"/>
                  <a:pt x="0" y="6186309"/>
                </a:cubicBezTo>
                <a:cubicBezTo>
                  <a:pt x="-48756" y="5960076"/>
                  <a:pt x="38502" y="5855544"/>
                  <a:pt x="0" y="5623917"/>
                </a:cubicBezTo>
                <a:cubicBezTo>
                  <a:pt x="-38502" y="5392290"/>
                  <a:pt x="3088" y="5266267"/>
                  <a:pt x="0" y="4999662"/>
                </a:cubicBezTo>
                <a:cubicBezTo>
                  <a:pt x="-3088" y="4733058"/>
                  <a:pt x="57263" y="4675008"/>
                  <a:pt x="0" y="4375408"/>
                </a:cubicBezTo>
                <a:cubicBezTo>
                  <a:pt x="-57263" y="4075808"/>
                  <a:pt x="44029" y="4060726"/>
                  <a:pt x="0" y="3936742"/>
                </a:cubicBezTo>
                <a:cubicBezTo>
                  <a:pt x="-44029" y="3812758"/>
                  <a:pt x="41757" y="3435164"/>
                  <a:pt x="0" y="3250624"/>
                </a:cubicBezTo>
                <a:cubicBezTo>
                  <a:pt x="-41757" y="3066084"/>
                  <a:pt x="2667" y="2876732"/>
                  <a:pt x="0" y="2688232"/>
                </a:cubicBezTo>
                <a:cubicBezTo>
                  <a:pt x="-2667" y="2499732"/>
                  <a:pt x="17299" y="2446505"/>
                  <a:pt x="0" y="2311430"/>
                </a:cubicBezTo>
                <a:cubicBezTo>
                  <a:pt x="-17299" y="2176355"/>
                  <a:pt x="5071" y="1904104"/>
                  <a:pt x="0" y="1749038"/>
                </a:cubicBezTo>
                <a:cubicBezTo>
                  <a:pt x="-5071" y="1593972"/>
                  <a:pt x="54670" y="1403472"/>
                  <a:pt x="0" y="1248510"/>
                </a:cubicBezTo>
                <a:cubicBezTo>
                  <a:pt x="-54670" y="1093548"/>
                  <a:pt x="25463" y="882622"/>
                  <a:pt x="0" y="747981"/>
                </a:cubicBezTo>
                <a:cubicBezTo>
                  <a:pt x="-25463" y="613340"/>
                  <a:pt x="25546" y="164116"/>
                  <a:pt x="0" y="0"/>
                </a:cubicBezTo>
                <a:close/>
              </a:path>
            </a:pathLst>
          </a:custGeom>
          <a:solidFill>
            <a:schemeClr val="bg1"/>
          </a:solidFill>
          <a:ln w="28575">
            <a:solidFill>
              <a:schemeClr val="tx1"/>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txBody>
          <a:bodyPr wrap="square" rtlCol="0">
            <a:spAutoFit/>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7" name="Snip Same-side Corner of Rectangle 6">
            <a:extLst>
              <a:ext uri="{FF2B5EF4-FFF2-40B4-BE49-F238E27FC236}">
                <a16:creationId xmlns:a16="http://schemas.microsoft.com/office/drawing/2014/main" id="{F4777389-7ABE-CB49-BBA7-E1A287FF03C7}"/>
              </a:ext>
            </a:extLst>
          </p:cNvPr>
          <p:cNvSpPr/>
          <p:nvPr/>
        </p:nvSpPr>
        <p:spPr>
          <a:xfrm>
            <a:off x="237066" y="74788"/>
            <a:ext cx="1957874" cy="450675"/>
          </a:xfrm>
          <a:custGeom>
            <a:avLst/>
            <a:gdLst>
              <a:gd name="connsiteX0" fmla="*/ 75114 w 1957874"/>
              <a:gd name="connsiteY0" fmla="*/ 0 h 450675"/>
              <a:gd name="connsiteX1" fmla="*/ 641510 w 1957874"/>
              <a:gd name="connsiteY1" fmla="*/ 0 h 450675"/>
              <a:gd name="connsiteX2" fmla="*/ 1280211 w 1957874"/>
              <a:gd name="connsiteY2" fmla="*/ 0 h 450675"/>
              <a:gd name="connsiteX3" fmla="*/ 1882760 w 1957874"/>
              <a:gd name="connsiteY3" fmla="*/ 0 h 450675"/>
              <a:gd name="connsiteX4" fmla="*/ 1957874 w 1957874"/>
              <a:gd name="connsiteY4" fmla="*/ 75114 h 450675"/>
              <a:gd name="connsiteX5" fmla="*/ 1957874 w 1957874"/>
              <a:gd name="connsiteY5" fmla="*/ 450675 h 450675"/>
              <a:gd name="connsiteX6" fmla="*/ 1957874 w 1957874"/>
              <a:gd name="connsiteY6" fmla="*/ 450675 h 450675"/>
              <a:gd name="connsiteX7" fmla="*/ 1344407 w 1957874"/>
              <a:gd name="connsiteY7" fmla="*/ 450675 h 450675"/>
              <a:gd name="connsiteX8" fmla="*/ 750518 w 1957874"/>
              <a:gd name="connsiteY8" fmla="*/ 450675 h 450675"/>
              <a:gd name="connsiteX9" fmla="*/ 0 w 1957874"/>
              <a:gd name="connsiteY9" fmla="*/ 450675 h 450675"/>
              <a:gd name="connsiteX10" fmla="*/ 0 w 1957874"/>
              <a:gd name="connsiteY10" fmla="*/ 450675 h 450675"/>
              <a:gd name="connsiteX11" fmla="*/ 0 w 1957874"/>
              <a:gd name="connsiteY11" fmla="*/ 75114 h 450675"/>
              <a:gd name="connsiteX12" fmla="*/ 75114 w 1957874"/>
              <a:gd name="connsiteY12" fmla="*/ 0 h 450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57874" h="450675" fill="none" extrusionOk="0">
                <a:moveTo>
                  <a:pt x="75114" y="0"/>
                </a:moveTo>
                <a:cubicBezTo>
                  <a:pt x="292367" y="-16192"/>
                  <a:pt x="393181" y="19044"/>
                  <a:pt x="641510" y="0"/>
                </a:cubicBezTo>
                <a:cubicBezTo>
                  <a:pt x="889839" y="-19044"/>
                  <a:pt x="1124020" y="-2450"/>
                  <a:pt x="1280211" y="0"/>
                </a:cubicBezTo>
                <a:cubicBezTo>
                  <a:pt x="1436402" y="2450"/>
                  <a:pt x="1676495" y="-16525"/>
                  <a:pt x="1882760" y="0"/>
                </a:cubicBezTo>
                <a:cubicBezTo>
                  <a:pt x="1917114" y="36396"/>
                  <a:pt x="1938050" y="53490"/>
                  <a:pt x="1957874" y="75114"/>
                </a:cubicBezTo>
                <a:cubicBezTo>
                  <a:pt x="1959547" y="235638"/>
                  <a:pt x="1964898" y="305309"/>
                  <a:pt x="1957874" y="450675"/>
                </a:cubicBezTo>
                <a:lnTo>
                  <a:pt x="1957874" y="450675"/>
                </a:lnTo>
                <a:cubicBezTo>
                  <a:pt x="1651906" y="450912"/>
                  <a:pt x="1603674" y="471410"/>
                  <a:pt x="1344407" y="450675"/>
                </a:cubicBezTo>
                <a:cubicBezTo>
                  <a:pt x="1085140" y="429940"/>
                  <a:pt x="876059" y="425726"/>
                  <a:pt x="750518" y="450675"/>
                </a:cubicBezTo>
                <a:cubicBezTo>
                  <a:pt x="624977" y="475624"/>
                  <a:pt x="153982" y="481253"/>
                  <a:pt x="0" y="450675"/>
                </a:cubicBezTo>
                <a:lnTo>
                  <a:pt x="0" y="450675"/>
                </a:lnTo>
                <a:cubicBezTo>
                  <a:pt x="-15216" y="355975"/>
                  <a:pt x="-2163" y="241856"/>
                  <a:pt x="0" y="75114"/>
                </a:cubicBezTo>
                <a:cubicBezTo>
                  <a:pt x="19276" y="59264"/>
                  <a:pt x="40872" y="32540"/>
                  <a:pt x="75114" y="0"/>
                </a:cubicBezTo>
                <a:close/>
              </a:path>
              <a:path w="1957874" h="450675" stroke="0" extrusionOk="0">
                <a:moveTo>
                  <a:pt x="75114" y="0"/>
                </a:moveTo>
                <a:cubicBezTo>
                  <a:pt x="254263" y="9500"/>
                  <a:pt x="465896" y="-27822"/>
                  <a:pt x="713816" y="0"/>
                </a:cubicBezTo>
                <a:cubicBezTo>
                  <a:pt x="961736" y="27822"/>
                  <a:pt x="1033825" y="-12444"/>
                  <a:pt x="1262135" y="0"/>
                </a:cubicBezTo>
                <a:cubicBezTo>
                  <a:pt x="1490445" y="12444"/>
                  <a:pt x="1706679" y="-11319"/>
                  <a:pt x="1882760" y="0"/>
                </a:cubicBezTo>
                <a:cubicBezTo>
                  <a:pt x="1900566" y="17322"/>
                  <a:pt x="1928048" y="43667"/>
                  <a:pt x="1957874" y="75114"/>
                </a:cubicBezTo>
                <a:cubicBezTo>
                  <a:pt x="1951065" y="176600"/>
                  <a:pt x="1942417" y="313154"/>
                  <a:pt x="1957874" y="450675"/>
                </a:cubicBezTo>
                <a:lnTo>
                  <a:pt x="1957874" y="450675"/>
                </a:lnTo>
                <a:cubicBezTo>
                  <a:pt x="1631056" y="422808"/>
                  <a:pt x="1451580" y="449201"/>
                  <a:pt x="1285671" y="450675"/>
                </a:cubicBezTo>
                <a:cubicBezTo>
                  <a:pt x="1119762" y="452149"/>
                  <a:pt x="850884" y="423780"/>
                  <a:pt x="652625" y="450675"/>
                </a:cubicBezTo>
                <a:cubicBezTo>
                  <a:pt x="454366" y="477570"/>
                  <a:pt x="295150" y="425878"/>
                  <a:pt x="0" y="450675"/>
                </a:cubicBezTo>
                <a:lnTo>
                  <a:pt x="0" y="450675"/>
                </a:lnTo>
                <a:cubicBezTo>
                  <a:pt x="12339" y="312963"/>
                  <a:pt x="4592" y="201322"/>
                  <a:pt x="0" y="75114"/>
                </a:cubicBezTo>
                <a:cubicBezTo>
                  <a:pt x="22793" y="53021"/>
                  <a:pt x="36127" y="35560"/>
                  <a:pt x="75114" y="0"/>
                </a:cubicBezTo>
                <a:close/>
              </a:path>
            </a:pathLst>
          </a:custGeom>
          <a:solidFill>
            <a:srgbClr val="FCD5FD"/>
          </a:solidFill>
          <a:ln w="19050">
            <a:solidFill>
              <a:schemeClr val="tx1"/>
            </a:solidFill>
            <a:extLst>
              <a:ext uri="{C807C97D-BFC1-408E-A445-0C87EB9F89A2}">
                <ask:lineSketchStyleProps xmlns:ask="http://schemas.microsoft.com/office/drawing/2018/sketchyshapes" sd="3755641470">
                  <a:prstGeom prst="snip2Same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B3169A77-670C-8B44-B1C4-D4DB3D20F615}"/>
              </a:ext>
            </a:extLst>
          </p:cNvPr>
          <p:cNvSpPr txBox="1"/>
          <p:nvPr/>
        </p:nvSpPr>
        <p:spPr>
          <a:xfrm>
            <a:off x="181300" y="114332"/>
            <a:ext cx="3700463" cy="369332"/>
          </a:xfrm>
          <a:prstGeom prst="rect">
            <a:avLst/>
          </a:prstGeom>
          <a:noFill/>
        </p:spPr>
        <p:txBody>
          <a:bodyPr wrap="square" rtlCol="0">
            <a:spAutoFit/>
          </a:bodyPr>
          <a:lstStyle/>
          <a:p>
            <a:r>
              <a:rPr lang="en-US" b="1" dirty="0">
                <a:latin typeface="ATypewriterForMe" panose="02000603000000000000" pitchFamily="2" charset="0"/>
                <a:ea typeface="ATypewriterForMe" panose="02000603000000000000" pitchFamily="2" charset="0"/>
              </a:rPr>
              <a:t>Today’s Lesson: </a:t>
            </a:r>
          </a:p>
        </p:txBody>
      </p:sp>
      <p:sp>
        <p:nvSpPr>
          <p:cNvPr id="13" name="TextBox 12">
            <a:extLst>
              <a:ext uri="{FF2B5EF4-FFF2-40B4-BE49-F238E27FC236}">
                <a16:creationId xmlns:a16="http://schemas.microsoft.com/office/drawing/2014/main" id="{19917C6F-988E-D94E-96CC-A81567DE6CEC}"/>
              </a:ext>
            </a:extLst>
          </p:cNvPr>
          <p:cNvSpPr txBox="1"/>
          <p:nvPr/>
        </p:nvSpPr>
        <p:spPr>
          <a:xfrm>
            <a:off x="228938" y="814195"/>
            <a:ext cx="8775532" cy="1077218"/>
          </a:xfrm>
          <a:prstGeom prst="rect">
            <a:avLst/>
          </a:prstGeom>
          <a:noFill/>
        </p:spPr>
        <p:txBody>
          <a:bodyPr wrap="square" rtlCol="0">
            <a:spAutoFit/>
          </a:bodyPr>
          <a:lstStyle/>
          <a:p>
            <a:r>
              <a:rPr lang="en-US" sz="3200" dirty="0" err="1">
                <a:solidFill>
                  <a:srgbClr val="FF2F92"/>
                </a:solidFill>
                <a:latin typeface="Berlin Sans FB Demi" panose="020E0802020502020306" pitchFamily="34" charset="0"/>
              </a:rPr>
              <a:t>Globalisation</a:t>
            </a:r>
            <a:r>
              <a:rPr lang="en-US" sz="3200" dirty="0">
                <a:solidFill>
                  <a:srgbClr val="FF2F92"/>
                </a:solidFill>
                <a:latin typeface="Berlin Sans FB Demi" panose="020E0802020502020306" pitchFamily="34" charset="0"/>
              </a:rPr>
              <a:t>: </a:t>
            </a:r>
            <a:r>
              <a:rPr lang="en-US" sz="3200" dirty="0">
                <a:solidFill>
                  <a:srgbClr val="73FDD6"/>
                </a:solidFill>
                <a:latin typeface="Berlin Sans FB Demi" panose="020E0802020502020306" pitchFamily="34" charset="0"/>
              </a:rPr>
              <a:t>Are TNC’s a good or </a:t>
            </a:r>
          </a:p>
          <a:p>
            <a:r>
              <a:rPr lang="en-US" sz="3200" dirty="0">
                <a:solidFill>
                  <a:srgbClr val="73FDD6"/>
                </a:solidFill>
                <a:latin typeface="Berlin Sans FB Demi" panose="020E0802020502020306" pitchFamily="34" charset="0"/>
              </a:rPr>
              <a:t>bad thing for the global economy?? </a:t>
            </a:r>
            <a:r>
              <a:rPr lang="en-US" sz="1600" dirty="0">
                <a:solidFill>
                  <a:srgbClr val="73FDD6"/>
                </a:solidFill>
                <a:latin typeface="Berlin Sans FB Demi" panose="020E0802020502020306" pitchFamily="34" charset="0"/>
              </a:rPr>
              <a:t> </a:t>
            </a:r>
          </a:p>
        </p:txBody>
      </p:sp>
      <p:sp>
        <p:nvSpPr>
          <p:cNvPr id="24" name="TextBox 23">
            <a:extLst>
              <a:ext uri="{FF2B5EF4-FFF2-40B4-BE49-F238E27FC236}">
                <a16:creationId xmlns:a16="http://schemas.microsoft.com/office/drawing/2014/main" id="{6FF8F905-9815-3340-B44B-D3775EBB4B35}"/>
              </a:ext>
            </a:extLst>
          </p:cNvPr>
          <p:cNvSpPr txBox="1"/>
          <p:nvPr/>
        </p:nvSpPr>
        <p:spPr>
          <a:xfrm>
            <a:off x="644862" y="3074069"/>
            <a:ext cx="7194212" cy="1077218"/>
          </a:xfrm>
          <a:custGeom>
            <a:avLst/>
            <a:gdLst>
              <a:gd name="connsiteX0" fmla="*/ 0 w 7194212"/>
              <a:gd name="connsiteY0" fmla="*/ 0 h 1077218"/>
              <a:gd name="connsiteX1" fmla="*/ 743402 w 7194212"/>
              <a:gd name="connsiteY1" fmla="*/ 0 h 1077218"/>
              <a:gd name="connsiteX2" fmla="*/ 1486804 w 7194212"/>
              <a:gd name="connsiteY2" fmla="*/ 0 h 1077218"/>
              <a:gd name="connsiteX3" fmla="*/ 2086321 w 7194212"/>
              <a:gd name="connsiteY3" fmla="*/ 0 h 1077218"/>
              <a:gd name="connsiteX4" fmla="*/ 2757781 w 7194212"/>
              <a:gd name="connsiteY4" fmla="*/ 0 h 1077218"/>
              <a:gd name="connsiteX5" fmla="*/ 3285357 w 7194212"/>
              <a:gd name="connsiteY5" fmla="*/ 0 h 1077218"/>
              <a:gd name="connsiteX6" fmla="*/ 3884874 w 7194212"/>
              <a:gd name="connsiteY6" fmla="*/ 0 h 1077218"/>
              <a:gd name="connsiteX7" fmla="*/ 4628276 w 7194212"/>
              <a:gd name="connsiteY7" fmla="*/ 0 h 1077218"/>
              <a:gd name="connsiteX8" fmla="*/ 5083910 w 7194212"/>
              <a:gd name="connsiteY8" fmla="*/ 0 h 1077218"/>
              <a:gd name="connsiteX9" fmla="*/ 5755370 w 7194212"/>
              <a:gd name="connsiteY9" fmla="*/ 0 h 1077218"/>
              <a:gd name="connsiteX10" fmla="*/ 6211003 w 7194212"/>
              <a:gd name="connsiteY10" fmla="*/ 0 h 1077218"/>
              <a:gd name="connsiteX11" fmla="*/ 7194212 w 7194212"/>
              <a:gd name="connsiteY11" fmla="*/ 0 h 1077218"/>
              <a:gd name="connsiteX12" fmla="*/ 7194212 w 7194212"/>
              <a:gd name="connsiteY12" fmla="*/ 549381 h 1077218"/>
              <a:gd name="connsiteX13" fmla="*/ 7194212 w 7194212"/>
              <a:gd name="connsiteY13" fmla="*/ 1077218 h 1077218"/>
              <a:gd name="connsiteX14" fmla="*/ 6450810 w 7194212"/>
              <a:gd name="connsiteY14" fmla="*/ 1077218 h 1077218"/>
              <a:gd name="connsiteX15" fmla="*/ 5851292 w 7194212"/>
              <a:gd name="connsiteY15" fmla="*/ 1077218 h 1077218"/>
              <a:gd name="connsiteX16" fmla="*/ 5251775 w 7194212"/>
              <a:gd name="connsiteY16" fmla="*/ 1077218 h 1077218"/>
              <a:gd name="connsiteX17" fmla="*/ 4652257 w 7194212"/>
              <a:gd name="connsiteY17" fmla="*/ 1077218 h 1077218"/>
              <a:gd name="connsiteX18" fmla="*/ 4052739 w 7194212"/>
              <a:gd name="connsiteY18" fmla="*/ 1077218 h 1077218"/>
              <a:gd name="connsiteX19" fmla="*/ 3525164 w 7194212"/>
              <a:gd name="connsiteY19" fmla="*/ 1077218 h 1077218"/>
              <a:gd name="connsiteX20" fmla="*/ 2853704 w 7194212"/>
              <a:gd name="connsiteY20" fmla="*/ 1077218 h 1077218"/>
              <a:gd name="connsiteX21" fmla="*/ 2254186 w 7194212"/>
              <a:gd name="connsiteY21" fmla="*/ 1077218 h 1077218"/>
              <a:gd name="connsiteX22" fmla="*/ 1510785 w 7194212"/>
              <a:gd name="connsiteY22" fmla="*/ 1077218 h 1077218"/>
              <a:gd name="connsiteX23" fmla="*/ 767383 w 7194212"/>
              <a:gd name="connsiteY23" fmla="*/ 1077218 h 1077218"/>
              <a:gd name="connsiteX24" fmla="*/ 0 w 7194212"/>
              <a:gd name="connsiteY24" fmla="*/ 1077218 h 1077218"/>
              <a:gd name="connsiteX25" fmla="*/ 0 w 7194212"/>
              <a:gd name="connsiteY25" fmla="*/ 527837 h 1077218"/>
              <a:gd name="connsiteX26" fmla="*/ 0 w 7194212"/>
              <a:gd name="connsiteY26" fmla="*/ 0 h 1077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194212" h="1077218" fill="none" extrusionOk="0">
                <a:moveTo>
                  <a:pt x="0" y="0"/>
                </a:moveTo>
                <a:cubicBezTo>
                  <a:pt x="195087" y="-54887"/>
                  <a:pt x="577532" y="34808"/>
                  <a:pt x="743402" y="0"/>
                </a:cubicBezTo>
                <a:cubicBezTo>
                  <a:pt x="909272" y="-34808"/>
                  <a:pt x="1163933" y="39394"/>
                  <a:pt x="1486804" y="0"/>
                </a:cubicBezTo>
                <a:cubicBezTo>
                  <a:pt x="1809675" y="-39394"/>
                  <a:pt x="1922938" y="46723"/>
                  <a:pt x="2086321" y="0"/>
                </a:cubicBezTo>
                <a:cubicBezTo>
                  <a:pt x="2249704" y="-46723"/>
                  <a:pt x="2455427" y="2832"/>
                  <a:pt x="2757781" y="0"/>
                </a:cubicBezTo>
                <a:cubicBezTo>
                  <a:pt x="3060135" y="-2832"/>
                  <a:pt x="3081051" y="60130"/>
                  <a:pt x="3285357" y="0"/>
                </a:cubicBezTo>
                <a:cubicBezTo>
                  <a:pt x="3489663" y="-60130"/>
                  <a:pt x="3609797" y="28148"/>
                  <a:pt x="3884874" y="0"/>
                </a:cubicBezTo>
                <a:cubicBezTo>
                  <a:pt x="4159951" y="-28148"/>
                  <a:pt x="4360251" y="77755"/>
                  <a:pt x="4628276" y="0"/>
                </a:cubicBezTo>
                <a:cubicBezTo>
                  <a:pt x="4896301" y="-77755"/>
                  <a:pt x="4976752" y="29878"/>
                  <a:pt x="5083910" y="0"/>
                </a:cubicBezTo>
                <a:cubicBezTo>
                  <a:pt x="5191068" y="-29878"/>
                  <a:pt x="5436162" y="47435"/>
                  <a:pt x="5755370" y="0"/>
                </a:cubicBezTo>
                <a:cubicBezTo>
                  <a:pt x="6074578" y="-47435"/>
                  <a:pt x="6064217" y="53234"/>
                  <a:pt x="6211003" y="0"/>
                </a:cubicBezTo>
                <a:cubicBezTo>
                  <a:pt x="6357789" y="-53234"/>
                  <a:pt x="6901074" y="1336"/>
                  <a:pt x="7194212" y="0"/>
                </a:cubicBezTo>
                <a:cubicBezTo>
                  <a:pt x="7238812" y="196153"/>
                  <a:pt x="7135834" y="350431"/>
                  <a:pt x="7194212" y="549381"/>
                </a:cubicBezTo>
                <a:cubicBezTo>
                  <a:pt x="7252590" y="748331"/>
                  <a:pt x="7155451" y="904293"/>
                  <a:pt x="7194212" y="1077218"/>
                </a:cubicBezTo>
                <a:cubicBezTo>
                  <a:pt x="6900252" y="1125766"/>
                  <a:pt x="6668446" y="1060191"/>
                  <a:pt x="6450810" y="1077218"/>
                </a:cubicBezTo>
                <a:cubicBezTo>
                  <a:pt x="6233174" y="1094245"/>
                  <a:pt x="6142173" y="1018191"/>
                  <a:pt x="5851292" y="1077218"/>
                </a:cubicBezTo>
                <a:cubicBezTo>
                  <a:pt x="5560411" y="1136245"/>
                  <a:pt x="5491265" y="1007867"/>
                  <a:pt x="5251775" y="1077218"/>
                </a:cubicBezTo>
                <a:cubicBezTo>
                  <a:pt x="5012285" y="1146569"/>
                  <a:pt x="4789156" y="1051526"/>
                  <a:pt x="4652257" y="1077218"/>
                </a:cubicBezTo>
                <a:cubicBezTo>
                  <a:pt x="4515358" y="1102910"/>
                  <a:pt x="4197100" y="1019108"/>
                  <a:pt x="4052739" y="1077218"/>
                </a:cubicBezTo>
                <a:cubicBezTo>
                  <a:pt x="3908378" y="1135328"/>
                  <a:pt x="3703846" y="1027731"/>
                  <a:pt x="3525164" y="1077218"/>
                </a:cubicBezTo>
                <a:cubicBezTo>
                  <a:pt x="3346483" y="1126705"/>
                  <a:pt x="3040064" y="1027581"/>
                  <a:pt x="2853704" y="1077218"/>
                </a:cubicBezTo>
                <a:cubicBezTo>
                  <a:pt x="2667344" y="1126855"/>
                  <a:pt x="2473929" y="1009302"/>
                  <a:pt x="2254186" y="1077218"/>
                </a:cubicBezTo>
                <a:cubicBezTo>
                  <a:pt x="2034443" y="1145134"/>
                  <a:pt x="1848405" y="1051139"/>
                  <a:pt x="1510785" y="1077218"/>
                </a:cubicBezTo>
                <a:cubicBezTo>
                  <a:pt x="1173165" y="1103297"/>
                  <a:pt x="1105727" y="1076889"/>
                  <a:pt x="767383" y="1077218"/>
                </a:cubicBezTo>
                <a:cubicBezTo>
                  <a:pt x="429039" y="1077547"/>
                  <a:pt x="292048" y="985969"/>
                  <a:pt x="0" y="1077218"/>
                </a:cubicBezTo>
                <a:cubicBezTo>
                  <a:pt x="-1106" y="892434"/>
                  <a:pt x="52296" y="787017"/>
                  <a:pt x="0" y="527837"/>
                </a:cubicBezTo>
                <a:cubicBezTo>
                  <a:pt x="-52296" y="268657"/>
                  <a:pt x="17508" y="226247"/>
                  <a:pt x="0" y="0"/>
                </a:cubicBezTo>
                <a:close/>
              </a:path>
              <a:path w="7194212" h="1077218" stroke="0" extrusionOk="0">
                <a:moveTo>
                  <a:pt x="0" y="0"/>
                </a:moveTo>
                <a:cubicBezTo>
                  <a:pt x="181795" y="-31856"/>
                  <a:pt x="418469" y="40136"/>
                  <a:pt x="527576" y="0"/>
                </a:cubicBezTo>
                <a:cubicBezTo>
                  <a:pt x="636683" y="-40136"/>
                  <a:pt x="766466" y="20110"/>
                  <a:pt x="911267" y="0"/>
                </a:cubicBezTo>
                <a:cubicBezTo>
                  <a:pt x="1056068" y="-20110"/>
                  <a:pt x="1401127" y="51640"/>
                  <a:pt x="1654669" y="0"/>
                </a:cubicBezTo>
                <a:cubicBezTo>
                  <a:pt x="1908211" y="-51640"/>
                  <a:pt x="2060813" y="53901"/>
                  <a:pt x="2182244" y="0"/>
                </a:cubicBezTo>
                <a:cubicBezTo>
                  <a:pt x="2303676" y="-53901"/>
                  <a:pt x="2482721" y="33921"/>
                  <a:pt x="2709820" y="0"/>
                </a:cubicBezTo>
                <a:cubicBezTo>
                  <a:pt x="2936919" y="-33921"/>
                  <a:pt x="3165957" y="8379"/>
                  <a:pt x="3453222" y="0"/>
                </a:cubicBezTo>
                <a:cubicBezTo>
                  <a:pt x="3740487" y="-8379"/>
                  <a:pt x="3754996" y="47317"/>
                  <a:pt x="3908855" y="0"/>
                </a:cubicBezTo>
                <a:cubicBezTo>
                  <a:pt x="4062714" y="-47317"/>
                  <a:pt x="4497632" y="78395"/>
                  <a:pt x="4652257" y="0"/>
                </a:cubicBezTo>
                <a:cubicBezTo>
                  <a:pt x="4806882" y="-78395"/>
                  <a:pt x="5188106" y="15366"/>
                  <a:pt x="5395659" y="0"/>
                </a:cubicBezTo>
                <a:cubicBezTo>
                  <a:pt x="5603212" y="-15366"/>
                  <a:pt x="5705071" y="71447"/>
                  <a:pt x="5995177" y="0"/>
                </a:cubicBezTo>
                <a:cubicBezTo>
                  <a:pt x="6285283" y="-71447"/>
                  <a:pt x="6622388" y="109834"/>
                  <a:pt x="7194212" y="0"/>
                </a:cubicBezTo>
                <a:cubicBezTo>
                  <a:pt x="7243174" y="193189"/>
                  <a:pt x="7147968" y="355203"/>
                  <a:pt x="7194212" y="527837"/>
                </a:cubicBezTo>
                <a:cubicBezTo>
                  <a:pt x="7240456" y="700471"/>
                  <a:pt x="7166248" y="832776"/>
                  <a:pt x="7194212" y="1077218"/>
                </a:cubicBezTo>
                <a:cubicBezTo>
                  <a:pt x="6973798" y="1140721"/>
                  <a:pt x="6744609" y="1074964"/>
                  <a:pt x="6594694" y="1077218"/>
                </a:cubicBezTo>
                <a:cubicBezTo>
                  <a:pt x="6444779" y="1079472"/>
                  <a:pt x="6248106" y="1044267"/>
                  <a:pt x="6139061" y="1077218"/>
                </a:cubicBezTo>
                <a:cubicBezTo>
                  <a:pt x="6030016" y="1110169"/>
                  <a:pt x="5701126" y="1042900"/>
                  <a:pt x="5539543" y="1077218"/>
                </a:cubicBezTo>
                <a:cubicBezTo>
                  <a:pt x="5377960" y="1111536"/>
                  <a:pt x="4954910" y="1004871"/>
                  <a:pt x="4796141" y="1077218"/>
                </a:cubicBezTo>
                <a:cubicBezTo>
                  <a:pt x="4637372" y="1149565"/>
                  <a:pt x="4471886" y="1010163"/>
                  <a:pt x="4196624" y="1077218"/>
                </a:cubicBezTo>
                <a:cubicBezTo>
                  <a:pt x="3921362" y="1144273"/>
                  <a:pt x="3943411" y="1071180"/>
                  <a:pt x="3812932" y="1077218"/>
                </a:cubicBezTo>
                <a:cubicBezTo>
                  <a:pt x="3682453" y="1083256"/>
                  <a:pt x="3544952" y="1041650"/>
                  <a:pt x="3357299" y="1077218"/>
                </a:cubicBezTo>
                <a:cubicBezTo>
                  <a:pt x="3169646" y="1112786"/>
                  <a:pt x="2976885" y="1064770"/>
                  <a:pt x="2613897" y="1077218"/>
                </a:cubicBezTo>
                <a:cubicBezTo>
                  <a:pt x="2250909" y="1089666"/>
                  <a:pt x="2167294" y="1029677"/>
                  <a:pt x="2014379" y="1077218"/>
                </a:cubicBezTo>
                <a:cubicBezTo>
                  <a:pt x="1861464" y="1124759"/>
                  <a:pt x="1686877" y="1043247"/>
                  <a:pt x="1558746" y="1077218"/>
                </a:cubicBezTo>
                <a:cubicBezTo>
                  <a:pt x="1430615" y="1111189"/>
                  <a:pt x="1159587" y="1028573"/>
                  <a:pt x="959228" y="1077218"/>
                </a:cubicBezTo>
                <a:cubicBezTo>
                  <a:pt x="758869" y="1125863"/>
                  <a:pt x="743434" y="1068693"/>
                  <a:pt x="575537" y="1077218"/>
                </a:cubicBezTo>
                <a:cubicBezTo>
                  <a:pt x="407640" y="1085743"/>
                  <a:pt x="156288" y="1037273"/>
                  <a:pt x="0" y="1077218"/>
                </a:cubicBezTo>
                <a:cubicBezTo>
                  <a:pt x="-17812" y="860071"/>
                  <a:pt x="34849" y="717124"/>
                  <a:pt x="0" y="538609"/>
                </a:cubicBezTo>
                <a:cubicBezTo>
                  <a:pt x="-34849" y="360094"/>
                  <a:pt x="62681" y="248176"/>
                  <a:pt x="0" y="0"/>
                </a:cubicBezTo>
                <a:close/>
              </a:path>
            </a:pathLst>
          </a:custGeom>
          <a:solidFill>
            <a:srgbClr val="FF8AD8"/>
          </a:solidFill>
          <a:ln w="28575">
            <a:solidFill>
              <a:schemeClr val="tx1"/>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txBody>
          <a:bodyPr wrap="square" rtlCol="0">
            <a:spAutoFit/>
          </a:bodyPr>
          <a:lstStyle/>
          <a:p>
            <a:r>
              <a:rPr lang="en-US" sz="3200" dirty="0">
                <a:latin typeface="Berlin Sans FB Demi" panose="020E0802020502020306" pitchFamily="34" charset="0"/>
              </a:rPr>
              <a:t>To evaluate the activity of transnational corporations. </a:t>
            </a:r>
          </a:p>
        </p:txBody>
      </p:sp>
      <p:sp>
        <p:nvSpPr>
          <p:cNvPr id="26" name="TextBox 25">
            <a:extLst>
              <a:ext uri="{FF2B5EF4-FFF2-40B4-BE49-F238E27FC236}">
                <a16:creationId xmlns:a16="http://schemas.microsoft.com/office/drawing/2014/main" id="{3EBFDF2B-91EA-5242-B7FE-5F85ECEA257C}"/>
              </a:ext>
            </a:extLst>
          </p:cNvPr>
          <p:cNvSpPr txBox="1"/>
          <p:nvPr/>
        </p:nvSpPr>
        <p:spPr>
          <a:xfrm>
            <a:off x="580455" y="2451470"/>
            <a:ext cx="8775532" cy="646331"/>
          </a:xfrm>
          <a:prstGeom prst="rect">
            <a:avLst/>
          </a:prstGeom>
          <a:noFill/>
        </p:spPr>
        <p:txBody>
          <a:bodyPr wrap="square" rtlCol="0">
            <a:spAutoFit/>
          </a:bodyPr>
          <a:lstStyle/>
          <a:p>
            <a:r>
              <a:rPr lang="en-US" sz="3600" dirty="0">
                <a:latin typeface="Berlin Sans FB Demi" panose="020E0802020502020306" pitchFamily="34" charset="0"/>
              </a:rPr>
              <a:t>Today’s Aim:</a:t>
            </a:r>
            <a:endParaRPr lang="en-US" sz="6000" dirty="0">
              <a:solidFill>
                <a:srgbClr val="FF9300"/>
              </a:solidFill>
              <a:latin typeface="Berlin Sans FB Demi" panose="020E0802020502020306" pitchFamily="34" charset="0"/>
            </a:endParaRPr>
          </a:p>
        </p:txBody>
      </p:sp>
      <p:sp>
        <p:nvSpPr>
          <p:cNvPr id="29" name="TextBox 28">
            <a:extLst>
              <a:ext uri="{FF2B5EF4-FFF2-40B4-BE49-F238E27FC236}">
                <a16:creationId xmlns:a16="http://schemas.microsoft.com/office/drawing/2014/main" id="{057C7622-922B-1A4C-B646-A9BD1C6095EF}"/>
              </a:ext>
            </a:extLst>
          </p:cNvPr>
          <p:cNvSpPr txBox="1"/>
          <p:nvPr/>
        </p:nvSpPr>
        <p:spPr>
          <a:xfrm>
            <a:off x="8508424" y="1024509"/>
            <a:ext cx="3038714" cy="5016758"/>
          </a:xfrm>
          <a:custGeom>
            <a:avLst/>
            <a:gdLst>
              <a:gd name="connsiteX0" fmla="*/ 0 w 3038714"/>
              <a:gd name="connsiteY0" fmla="*/ 0 h 5016758"/>
              <a:gd name="connsiteX1" fmla="*/ 476065 w 3038714"/>
              <a:gd name="connsiteY1" fmla="*/ 0 h 5016758"/>
              <a:gd name="connsiteX2" fmla="*/ 891356 w 3038714"/>
              <a:gd name="connsiteY2" fmla="*/ 0 h 5016758"/>
              <a:gd name="connsiteX3" fmla="*/ 1458583 w 3038714"/>
              <a:gd name="connsiteY3" fmla="*/ 0 h 5016758"/>
              <a:gd name="connsiteX4" fmla="*/ 1934648 w 3038714"/>
              <a:gd name="connsiteY4" fmla="*/ 0 h 5016758"/>
              <a:gd name="connsiteX5" fmla="*/ 2410713 w 3038714"/>
              <a:gd name="connsiteY5" fmla="*/ 0 h 5016758"/>
              <a:gd name="connsiteX6" fmla="*/ 3038714 w 3038714"/>
              <a:gd name="connsiteY6" fmla="*/ 0 h 5016758"/>
              <a:gd name="connsiteX7" fmla="*/ 3038714 w 3038714"/>
              <a:gd name="connsiteY7" fmla="*/ 457082 h 5016758"/>
              <a:gd name="connsiteX8" fmla="*/ 3038714 w 3038714"/>
              <a:gd name="connsiteY8" fmla="*/ 1014500 h 5016758"/>
              <a:gd name="connsiteX9" fmla="*/ 3038714 w 3038714"/>
              <a:gd name="connsiteY9" fmla="*/ 1471582 h 5016758"/>
              <a:gd name="connsiteX10" fmla="*/ 3038714 w 3038714"/>
              <a:gd name="connsiteY10" fmla="*/ 1928665 h 5016758"/>
              <a:gd name="connsiteX11" fmla="*/ 3038714 w 3038714"/>
              <a:gd name="connsiteY11" fmla="*/ 2486082 h 5016758"/>
              <a:gd name="connsiteX12" fmla="*/ 3038714 w 3038714"/>
              <a:gd name="connsiteY12" fmla="*/ 3093667 h 5016758"/>
              <a:gd name="connsiteX13" fmla="*/ 3038714 w 3038714"/>
              <a:gd name="connsiteY13" fmla="*/ 3500582 h 5016758"/>
              <a:gd name="connsiteX14" fmla="*/ 3038714 w 3038714"/>
              <a:gd name="connsiteY14" fmla="*/ 4058000 h 5016758"/>
              <a:gd name="connsiteX15" fmla="*/ 3038714 w 3038714"/>
              <a:gd name="connsiteY15" fmla="*/ 5016758 h 5016758"/>
              <a:gd name="connsiteX16" fmla="*/ 2532262 w 3038714"/>
              <a:gd name="connsiteY16" fmla="*/ 5016758 h 5016758"/>
              <a:gd name="connsiteX17" fmla="*/ 1965035 w 3038714"/>
              <a:gd name="connsiteY17" fmla="*/ 5016758 h 5016758"/>
              <a:gd name="connsiteX18" fmla="*/ 1458583 w 3038714"/>
              <a:gd name="connsiteY18" fmla="*/ 5016758 h 5016758"/>
              <a:gd name="connsiteX19" fmla="*/ 1043292 w 3038714"/>
              <a:gd name="connsiteY19" fmla="*/ 5016758 h 5016758"/>
              <a:gd name="connsiteX20" fmla="*/ 597614 w 3038714"/>
              <a:gd name="connsiteY20" fmla="*/ 5016758 h 5016758"/>
              <a:gd name="connsiteX21" fmla="*/ 0 w 3038714"/>
              <a:gd name="connsiteY21" fmla="*/ 5016758 h 5016758"/>
              <a:gd name="connsiteX22" fmla="*/ 0 w 3038714"/>
              <a:gd name="connsiteY22" fmla="*/ 4459340 h 5016758"/>
              <a:gd name="connsiteX23" fmla="*/ 0 w 3038714"/>
              <a:gd name="connsiteY23" fmla="*/ 3901923 h 5016758"/>
              <a:gd name="connsiteX24" fmla="*/ 0 w 3038714"/>
              <a:gd name="connsiteY24" fmla="*/ 3394673 h 5016758"/>
              <a:gd name="connsiteX25" fmla="*/ 0 w 3038714"/>
              <a:gd name="connsiteY25" fmla="*/ 2987758 h 5016758"/>
              <a:gd name="connsiteX26" fmla="*/ 0 w 3038714"/>
              <a:gd name="connsiteY26" fmla="*/ 2580843 h 5016758"/>
              <a:gd name="connsiteX27" fmla="*/ 0 w 3038714"/>
              <a:gd name="connsiteY27" fmla="*/ 1973258 h 5016758"/>
              <a:gd name="connsiteX28" fmla="*/ 0 w 3038714"/>
              <a:gd name="connsiteY28" fmla="*/ 1516176 h 5016758"/>
              <a:gd name="connsiteX29" fmla="*/ 0 w 3038714"/>
              <a:gd name="connsiteY29" fmla="*/ 858423 h 5016758"/>
              <a:gd name="connsiteX30" fmla="*/ 0 w 3038714"/>
              <a:gd name="connsiteY30" fmla="*/ 0 h 5016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038714" h="5016758" extrusionOk="0">
                <a:moveTo>
                  <a:pt x="0" y="0"/>
                </a:moveTo>
                <a:cubicBezTo>
                  <a:pt x="163970" y="-55299"/>
                  <a:pt x="284959" y="33547"/>
                  <a:pt x="476065" y="0"/>
                </a:cubicBezTo>
                <a:cubicBezTo>
                  <a:pt x="667171" y="-33547"/>
                  <a:pt x="749238" y="41359"/>
                  <a:pt x="891356" y="0"/>
                </a:cubicBezTo>
                <a:cubicBezTo>
                  <a:pt x="1033474" y="-41359"/>
                  <a:pt x="1219315" y="38759"/>
                  <a:pt x="1458583" y="0"/>
                </a:cubicBezTo>
                <a:cubicBezTo>
                  <a:pt x="1697851" y="-38759"/>
                  <a:pt x="1747951" y="6914"/>
                  <a:pt x="1934648" y="0"/>
                </a:cubicBezTo>
                <a:cubicBezTo>
                  <a:pt x="2121346" y="-6914"/>
                  <a:pt x="2240805" y="1223"/>
                  <a:pt x="2410713" y="0"/>
                </a:cubicBezTo>
                <a:cubicBezTo>
                  <a:pt x="2580621" y="-1223"/>
                  <a:pt x="2788757" y="40609"/>
                  <a:pt x="3038714" y="0"/>
                </a:cubicBezTo>
                <a:cubicBezTo>
                  <a:pt x="3044367" y="185199"/>
                  <a:pt x="3028627" y="228670"/>
                  <a:pt x="3038714" y="457082"/>
                </a:cubicBezTo>
                <a:cubicBezTo>
                  <a:pt x="3048801" y="685494"/>
                  <a:pt x="3021946" y="782019"/>
                  <a:pt x="3038714" y="1014500"/>
                </a:cubicBezTo>
                <a:cubicBezTo>
                  <a:pt x="3055482" y="1246981"/>
                  <a:pt x="3008102" y="1288985"/>
                  <a:pt x="3038714" y="1471582"/>
                </a:cubicBezTo>
                <a:cubicBezTo>
                  <a:pt x="3069326" y="1654179"/>
                  <a:pt x="3020288" y="1781512"/>
                  <a:pt x="3038714" y="1928665"/>
                </a:cubicBezTo>
                <a:cubicBezTo>
                  <a:pt x="3057140" y="2075818"/>
                  <a:pt x="3001581" y="2259372"/>
                  <a:pt x="3038714" y="2486082"/>
                </a:cubicBezTo>
                <a:cubicBezTo>
                  <a:pt x="3075847" y="2712792"/>
                  <a:pt x="3002948" y="2950124"/>
                  <a:pt x="3038714" y="3093667"/>
                </a:cubicBezTo>
                <a:cubicBezTo>
                  <a:pt x="3074480" y="3237210"/>
                  <a:pt x="3031071" y="3359473"/>
                  <a:pt x="3038714" y="3500582"/>
                </a:cubicBezTo>
                <a:cubicBezTo>
                  <a:pt x="3046357" y="3641692"/>
                  <a:pt x="3006563" y="3815505"/>
                  <a:pt x="3038714" y="4058000"/>
                </a:cubicBezTo>
                <a:cubicBezTo>
                  <a:pt x="3070865" y="4300495"/>
                  <a:pt x="3005852" y="4750274"/>
                  <a:pt x="3038714" y="5016758"/>
                </a:cubicBezTo>
                <a:cubicBezTo>
                  <a:pt x="2859047" y="5029089"/>
                  <a:pt x="2759319" y="4982997"/>
                  <a:pt x="2532262" y="5016758"/>
                </a:cubicBezTo>
                <a:cubicBezTo>
                  <a:pt x="2305205" y="5050519"/>
                  <a:pt x="2222010" y="4992126"/>
                  <a:pt x="1965035" y="5016758"/>
                </a:cubicBezTo>
                <a:cubicBezTo>
                  <a:pt x="1708060" y="5041390"/>
                  <a:pt x="1587109" y="4988861"/>
                  <a:pt x="1458583" y="5016758"/>
                </a:cubicBezTo>
                <a:cubicBezTo>
                  <a:pt x="1330057" y="5044655"/>
                  <a:pt x="1249346" y="4980508"/>
                  <a:pt x="1043292" y="5016758"/>
                </a:cubicBezTo>
                <a:cubicBezTo>
                  <a:pt x="837238" y="5053008"/>
                  <a:pt x="732427" y="4977119"/>
                  <a:pt x="597614" y="5016758"/>
                </a:cubicBezTo>
                <a:cubicBezTo>
                  <a:pt x="462801" y="5056397"/>
                  <a:pt x="241239" y="4989832"/>
                  <a:pt x="0" y="5016758"/>
                </a:cubicBezTo>
                <a:cubicBezTo>
                  <a:pt x="-6945" y="4781174"/>
                  <a:pt x="66516" y="4724942"/>
                  <a:pt x="0" y="4459340"/>
                </a:cubicBezTo>
                <a:cubicBezTo>
                  <a:pt x="-66516" y="4193738"/>
                  <a:pt x="15866" y="4047355"/>
                  <a:pt x="0" y="3901923"/>
                </a:cubicBezTo>
                <a:cubicBezTo>
                  <a:pt x="-15866" y="3756491"/>
                  <a:pt x="36717" y="3539534"/>
                  <a:pt x="0" y="3394673"/>
                </a:cubicBezTo>
                <a:cubicBezTo>
                  <a:pt x="-36717" y="3249812"/>
                  <a:pt x="27996" y="3184358"/>
                  <a:pt x="0" y="2987758"/>
                </a:cubicBezTo>
                <a:cubicBezTo>
                  <a:pt x="-27996" y="2791159"/>
                  <a:pt x="24741" y="2738104"/>
                  <a:pt x="0" y="2580843"/>
                </a:cubicBezTo>
                <a:cubicBezTo>
                  <a:pt x="-24741" y="2423582"/>
                  <a:pt x="7719" y="2196684"/>
                  <a:pt x="0" y="1973258"/>
                </a:cubicBezTo>
                <a:cubicBezTo>
                  <a:pt x="-7719" y="1749832"/>
                  <a:pt x="50470" y="1609569"/>
                  <a:pt x="0" y="1516176"/>
                </a:cubicBezTo>
                <a:cubicBezTo>
                  <a:pt x="-50470" y="1422783"/>
                  <a:pt x="63917" y="1097053"/>
                  <a:pt x="0" y="858423"/>
                </a:cubicBezTo>
                <a:cubicBezTo>
                  <a:pt x="-63917" y="619793"/>
                  <a:pt x="13110" y="214929"/>
                  <a:pt x="0" y="0"/>
                </a:cubicBezTo>
                <a:close/>
              </a:path>
            </a:pathLst>
          </a:custGeom>
          <a:noFill/>
          <a:ln w="28575">
            <a:solidFill>
              <a:schemeClr val="tx1"/>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txBody>
          <a:bodyPr wrap="square" rtlCol="0">
            <a:spAutoFit/>
          </a:bodyPr>
          <a:lstStyle/>
          <a:p>
            <a:endParaRPr lang="en-US" sz="3200" dirty="0">
              <a:latin typeface="Baby Pilot" pitchFamily="2" charset="0"/>
            </a:endParaRPr>
          </a:p>
          <a:p>
            <a:endParaRPr lang="en-US" sz="3200" dirty="0">
              <a:latin typeface="Baby Pilot" pitchFamily="2" charset="0"/>
            </a:endParaRPr>
          </a:p>
          <a:p>
            <a:endParaRPr lang="en-US" sz="3200" dirty="0">
              <a:latin typeface="Baby Pilot" pitchFamily="2" charset="0"/>
            </a:endParaRPr>
          </a:p>
          <a:p>
            <a:endParaRPr lang="en-US" sz="3200" dirty="0">
              <a:latin typeface="Baby Pilot" pitchFamily="2" charset="0"/>
            </a:endParaRPr>
          </a:p>
          <a:p>
            <a:endParaRPr lang="en-US" sz="3200" dirty="0">
              <a:latin typeface="Baby Pilot" pitchFamily="2" charset="0"/>
            </a:endParaRPr>
          </a:p>
          <a:p>
            <a:endParaRPr lang="en-US" sz="3200" dirty="0">
              <a:latin typeface="Baby Pilot" pitchFamily="2" charset="0"/>
            </a:endParaRPr>
          </a:p>
          <a:p>
            <a:endParaRPr lang="en-US" sz="3200" dirty="0">
              <a:latin typeface="Baby Pilot" pitchFamily="2" charset="0"/>
            </a:endParaRPr>
          </a:p>
          <a:p>
            <a:endParaRPr lang="en-US" sz="3200" dirty="0">
              <a:latin typeface="Baby Pilot" pitchFamily="2" charset="0"/>
            </a:endParaRPr>
          </a:p>
          <a:p>
            <a:endParaRPr lang="en-US" sz="3200" dirty="0">
              <a:latin typeface="Baby Pilot" pitchFamily="2" charset="0"/>
            </a:endParaRPr>
          </a:p>
          <a:p>
            <a:endParaRPr lang="en-US" sz="3200" dirty="0">
              <a:latin typeface="Baby Pilot" pitchFamily="2" charset="0"/>
            </a:endParaRPr>
          </a:p>
        </p:txBody>
      </p:sp>
      <p:pic>
        <p:nvPicPr>
          <p:cNvPr id="2" name="Picture 1">
            <a:extLst>
              <a:ext uri="{FF2B5EF4-FFF2-40B4-BE49-F238E27FC236}">
                <a16:creationId xmlns:a16="http://schemas.microsoft.com/office/drawing/2014/main" id="{E80C27F3-7D99-2341-85E7-EA914D19D8E8}"/>
              </a:ext>
            </a:extLst>
          </p:cNvPr>
          <p:cNvPicPr>
            <a:picLocks noChangeAspect="1"/>
          </p:cNvPicPr>
          <p:nvPr/>
        </p:nvPicPr>
        <p:blipFill>
          <a:blip r:embed="rId2"/>
          <a:stretch>
            <a:fillRect/>
          </a:stretch>
        </p:blipFill>
        <p:spPr>
          <a:xfrm>
            <a:off x="8528291" y="1054107"/>
            <a:ext cx="2978459" cy="4978267"/>
          </a:xfrm>
          <a:prstGeom prst="rect">
            <a:avLst/>
          </a:prstGeom>
        </p:spPr>
      </p:pic>
      <p:pic>
        <p:nvPicPr>
          <p:cNvPr id="17" name="Picture 16" descr="A picture containing drawing&#10;&#10;Description automatically generated">
            <a:extLst>
              <a:ext uri="{FF2B5EF4-FFF2-40B4-BE49-F238E27FC236}">
                <a16:creationId xmlns:a16="http://schemas.microsoft.com/office/drawing/2014/main" id="{C81802CB-0AC7-B745-A37C-DAD6D1BA3D54}"/>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67130" y1="17466" x2="74691" y2="20890"/>
                        <a14:foregroundMark x1="14506" y1="74658" x2="31944" y2="70377"/>
                      </a14:backgroundRemoval>
                    </a14:imgEffect>
                  </a14:imgLayer>
                </a14:imgProps>
              </a:ext>
            </a:extLst>
          </a:blip>
          <a:stretch>
            <a:fillRect/>
          </a:stretch>
        </p:blipFill>
        <p:spPr>
          <a:xfrm rot="988946">
            <a:off x="607118" y="4139736"/>
            <a:ext cx="1023696" cy="922590"/>
          </a:xfrm>
          <a:prstGeom prst="rect">
            <a:avLst/>
          </a:prstGeom>
        </p:spPr>
      </p:pic>
      <p:sp>
        <p:nvSpPr>
          <p:cNvPr id="22" name="TextBox 21">
            <a:extLst>
              <a:ext uri="{FF2B5EF4-FFF2-40B4-BE49-F238E27FC236}">
                <a16:creationId xmlns:a16="http://schemas.microsoft.com/office/drawing/2014/main" id="{AEC4A498-E1BB-8B47-9FEE-2BAB3912CC29}"/>
              </a:ext>
            </a:extLst>
          </p:cNvPr>
          <p:cNvSpPr txBox="1"/>
          <p:nvPr/>
        </p:nvSpPr>
        <p:spPr>
          <a:xfrm>
            <a:off x="844185" y="4322618"/>
            <a:ext cx="5501197" cy="369332"/>
          </a:xfrm>
          <a:prstGeom prst="rect">
            <a:avLst/>
          </a:prstGeom>
          <a:noFill/>
        </p:spPr>
        <p:txBody>
          <a:bodyPr wrap="square" rtlCol="0">
            <a:spAutoFit/>
          </a:bodyPr>
          <a:lstStyle/>
          <a:p>
            <a:endParaRPr lang="en-US" dirty="0"/>
          </a:p>
        </p:txBody>
      </p:sp>
      <p:sp>
        <p:nvSpPr>
          <p:cNvPr id="34" name="TextBox 33">
            <a:extLst>
              <a:ext uri="{FF2B5EF4-FFF2-40B4-BE49-F238E27FC236}">
                <a16:creationId xmlns:a16="http://schemas.microsoft.com/office/drawing/2014/main" id="{6FDF0A92-8A2B-5349-BA87-5E1D60458608}"/>
              </a:ext>
            </a:extLst>
          </p:cNvPr>
          <p:cNvSpPr txBox="1"/>
          <p:nvPr/>
        </p:nvSpPr>
        <p:spPr>
          <a:xfrm>
            <a:off x="647506" y="4924650"/>
            <a:ext cx="7191568" cy="707886"/>
          </a:xfrm>
          <a:custGeom>
            <a:avLst/>
            <a:gdLst>
              <a:gd name="connsiteX0" fmla="*/ 0 w 7191568"/>
              <a:gd name="connsiteY0" fmla="*/ 0 h 707886"/>
              <a:gd name="connsiteX1" fmla="*/ 743129 w 7191568"/>
              <a:gd name="connsiteY1" fmla="*/ 0 h 707886"/>
              <a:gd name="connsiteX2" fmla="*/ 1486257 w 7191568"/>
              <a:gd name="connsiteY2" fmla="*/ 0 h 707886"/>
              <a:gd name="connsiteX3" fmla="*/ 2085555 w 7191568"/>
              <a:gd name="connsiteY3" fmla="*/ 0 h 707886"/>
              <a:gd name="connsiteX4" fmla="*/ 2756768 w 7191568"/>
              <a:gd name="connsiteY4" fmla="*/ 0 h 707886"/>
              <a:gd name="connsiteX5" fmla="*/ 3284149 w 7191568"/>
              <a:gd name="connsiteY5" fmla="*/ 0 h 707886"/>
              <a:gd name="connsiteX6" fmla="*/ 3883447 w 7191568"/>
              <a:gd name="connsiteY6" fmla="*/ 0 h 707886"/>
              <a:gd name="connsiteX7" fmla="*/ 4626575 w 7191568"/>
              <a:gd name="connsiteY7" fmla="*/ 0 h 707886"/>
              <a:gd name="connsiteX8" fmla="*/ 5082041 w 7191568"/>
              <a:gd name="connsiteY8" fmla="*/ 0 h 707886"/>
              <a:gd name="connsiteX9" fmla="*/ 5753254 w 7191568"/>
              <a:gd name="connsiteY9" fmla="*/ 0 h 707886"/>
              <a:gd name="connsiteX10" fmla="*/ 6208720 w 7191568"/>
              <a:gd name="connsiteY10" fmla="*/ 0 h 707886"/>
              <a:gd name="connsiteX11" fmla="*/ 7191568 w 7191568"/>
              <a:gd name="connsiteY11" fmla="*/ 0 h 707886"/>
              <a:gd name="connsiteX12" fmla="*/ 7191568 w 7191568"/>
              <a:gd name="connsiteY12" fmla="*/ 361022 h 707886"/>
              <a:gd name="connsiteX13" fmla="*/ 7191568 w 7191568"/>
              <a:gd name="connsiteY13" fmla="*/ 707886 h 707886"/>
              <a:gd name="connsiteX14" fmla="*/ 6448439 w 7191568"/>
              <a:gd name="connsiteY14" fmla="*/ 707886 h 707886"/>
              <a:gd name="connsiteX15" fmla="*/ 5849142 w 7191568"/>
              <a:gd name="connsiteY15" fmla="*/ 707886 h 707886"/>
              <a:gd name="connsiteX16" fmla="*/ 5249845 w 7191568"/>
              <a:gd name="connsiteY16" fmla="*/ 707886 h 707886"/>
              <a:gd name="connsiteX17" fmla="*/ 4650547 w 7191568"/>
              <a:gd name="connsiteY17" fmla="*/ 707886 h 707886"/>
              <a:gd name="connsiteX18" fmla="*/ 4051250 w 7191568"/>
              <a:gd name="connsiteY18" fmla="*/ 707886 h 707886"/>
              <a:gd name="connsiteX19" fmla="*/ 3523868 w 7191568"/>
              <a:gd name="connsiteY19" fmla="*/ 707886 h 707886"/>
              <a:gd name="connsiteX20" fmla="*/ 2852655 w 7191568"/>
              <a:gd name="connsiteY20" fmla="*/ 707886 h 707886"/>
              <a:gd name="connsiteX21" fmla="*/ 2253358 w 7191568"/>
              <a:gd name="connsiteY21" fmla="*/ 707886 h 707886"/>
              <a:gd name="connsiteX22" fmla="*/ 1510229 w 7191568"/>
              <a:gd name="connsiteY22" fmla="*/ 707886 h 707886"/>
              <a:gd name="connsiteX23" fmla="*/ 767101 w 7191568"/>
              <a:gd name="connsiteY23" fmla="*/ 707886 h 707886"/>
              <a:gd name="connsiteX24" fmla="*/ 0 w 7191568"/>
              <a:gd name="connsiteY24" fmla="*/ 707886 h 707886"/>
              <a:gd name="connsiteX25" fmla="*/ 0 w 7191568"/>
              <a:gd name="connsiteY25" fmla="*/ 346864 h 707886"/>
              <a:gd name="connsiteX26" fmla="*/ 0 w 7191568"/>
              <a:gd name="connsiteY26" fmla="*/ 0 h 70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191568" h="707886" fill="none" extrusionOk="0">
                <a:moveTo>
                  <a:pt x="0" y="0"/>
                </a:moveTo>
                <a:cubicBezTo>
                  <a:pt x="370824" y="-59564"/>
                  <a:pt x="398241" y="80784"/>
                  <a:pt x="743129" y="0"/>
                </a:cubicBezTo>
                <a:cubicBezTo>
                  <a:pt x="1088017" y="-80784"/>
                  <a:pt x="1172677" y="2426"/>
                  <a:pt x="1486257" y="0"/>
                </a:cubicBezTo>
                <a:cubicBezTo>
                  <a:pt x="1799837" y="-2426"/>
                  <a:pt x="1910998" y="28654"/>
                  <a:pt x="2085555" y="0"/>
                </a:cubicBezTo>
                <a:cubicBezTo>
                  <a:pt x="2260112" y="-28654"/>
                  <a:pt x="2620307" y="32153"/>
                  <a:pt x="2756768" y="0"/>
                </a:cubicBezTo>
                <a:cubicBezTo>
                  <a:pt x="2893229" y="-32153"/>
                  <a:pt x="3100427" y="20247"/>
                  <a:pt x="3284149" y="0"/>
                </a:cubicBezTo>
                <a:cubicBezTo>
                  <a:pt x="3467871" y="-20247"/>
                  <a:pt x="3609775" y="19430"/>
                  <a:pt x="3883447" y="0"/>
                </a:cubicBezTo>
                <a:cubicBezTo>
                  <a:pt x="4157119" y="-19430"/>
                  <a:pt x="4447164" y="87819"/>
                  <a:pt x="4626575" y="0"/>
                </a:cubicBezTo>
                <a:cubicBezTo>
                  <a:pt x="4805986" y="-87819"/>
                  <a:pt x="4947763" y="37613"/>
                  <a:pt x="5082041" y="0"/>
                </a:cubicBezTo>
                <a:cubicBezTo>
                  <a:pt x="5216319" y="-37613"/>
                  <a:pt x="5557585" y="45923"/>
                  <a:pt x="5753254" y="0"/>
                </a:cubicBezTo>
                <a:cubicBezTo>
                  <a:pt x="5948923" y="-45923"/>
                  <a:pt x="6102476" y="11658"/>
                  <a:pt x="6208720" y="0"/>
                </a:cubicBezTo>
                <a:cubicBezTo>
                  <a:pt x="6314964" y="-11658"/>
                  <a:pt x="6809165" y="85854"/>
                  <a:pt x="7191568" y="0"/>
                </a:cubicBezTo>
                <a:cubicBezTo>
                  <a:pt x="7197289" y="76584"/>
                  <a:pt x="7155100" y="269797"/>
                  <a:pt x="7191568" y="361022"/>
                </a:cubicBezTo>
                <a:cubicBezTo>
                  <a:pt x="7228036" y="452247"/>
                  <a:pt x="7190587" y="565152"/>
                  <a:pt x="7191568" y="707886"/>
                </a:cubicBezTo>
                <a:cubicBezTo>
                  <a:pt x="6911395" y="712624"/>
                  <a:pt x="6675314" y="666543"/>
                  <a:pt x="6448439" y="707886"/>
                </a:cubicBezTo>
                <a:cubicBezTo>
                  <a:pt x="6221564" y="749229"/>
                  <a:pt x="6092543" y="687055"/>
                  <a:pt x="5849142" y="707886"/>
                </a:cubicBezTo>
                <a:cubicBezTo>
                  <a:pt x="5605741" y="728717"/>
                  <a:pt x="5521397" y="696150"/>
                  <a:pt x="5249845" y="707886"/>
                </a:cubicBezTo>
                <a:cubicBezTo>
                  <a:pt x="4978293" y="719622"/>
                  <a:pt x="4945589" y="690175"/>
                  <a:pt x="4650547" y="707886"/>
                </a:cubicBezTo>
                <a:cubicBezTo>
                  <a:pt x="4355505" y="725597"/>
                  <a:pt x="4337773" y="669905"/>
                  <a:pt x="4051250" y="707886"/>
                </a:cubicBezTo>
                <a:cubicBezTo>
                  <a:pt x="3764727" y="745867"/>
                  <a:pt x="3636032" y="658550"/>
                  <a:pt x="3523868" y="707886"/>
                </a:cubicBezTo>
                <a:cubicBezTo>
                  <a:pt x="3411704" y="757222"/>
                  <a:pt x="3083707" y="687713"/>
                  <a:pt x="2852655" y="707886"/>
                </a:cubicBezTo>
                <a:cubicBezTo>
                  <a:pt x="2621603" y="728059"/>
                  <a:pt x="2502463" y="675097"/>
                  <a:pt x="2253358" y="707886"/>
                </a:cubicBezTo>
                <a:cubicBezTo>
                  <a:pt x="2004253" y="740675"/>
                  <a:pt x="1680133" y="707471"/>
                  <a:pt x="1510229" y="707886"/>
                </a:cubicBezTo>
                <a:cubicBezTo>
                  <a:pt x="1340325" y="708301"/>
                  <a:pt x="1014066" y="641742"/>
                  <a:pt x="767101" y="707886"/>
                </a:cubicBezTo>
                <a:cubicBezTo>
                  <a:pt x="520136" y="774030"/>
                  <a:pt x="342575" y="667178"/>
                  <a:pt x="0" y="707886"/>
                </a:cubicBezTo>
                <a:cubicBezTo>
                  <a:pt x="-35569" y="618142"/>
                  <a:pt x="14209" y="436460"/>
                  <a:pt x="0" y="346864"/>
                </a:cubicBezTo>
                <a:cubicBezTo>
                  <a:pt x="-14209" y="257268"/>
                  <a:pt x="9107" y="116353"/>
                  <a:pt x="0" y="0"/>
                </a:cubicBezTo>
                <a:close/>
              </a:path>
              <a:path w="7191568" h="707886" stroke="0" extrusionOk="0">
                <a:moveTo>
                  <a:pt x="0" y="0"/>
                </a:moveTo>
                <a:cubicBezTo>
                  <a:pt x="165900" y="-57608"/>
                  <a:pt x="380546" y="8209"/>
                  <a:pt x="527382" y="0"/>
                </a:cubicBezTo>
                <a:cubicBezTo>
                  <a:pt x="674218" y="-8209"/>
                  <a:pt x="791778" y="29435"/>
                  <a:pt x="910932" y="0"/>
                </a:cubicBezTo>
                <a:cubicBezTo>
                  <a:pt x="1030086" y="-29435"/>
                  <a:pt x="1293916" y="49897"/>
                  <a:pt x="1654061" y="0"/>
                </a:cubicBezTo>
                <a:cubicBezTo>
                  <a:pt x="2014206" y="-49897"/>
                  <a:pt x="1955120" y="57812"/>
                  <a:pt x="2181442" y="0"/>
                </a:cubicBezTo>
                <a:cubicBezTo>
                  <a:pt x="2407764" y="-57812"/>
                  <a:pt x="2540955" y="59157"/>
                  <a:pt x="2708824" y="0"/>
                </a:cubicBezTo>
                <a:cubicBezTo>
                  <a:pt x="2876693" y="-59157"/>
                  <a:pt x="3265932" y="13358"/>
                  <a:pt x="3451953" y="0"/>
                </a:cubicBezTo>
                <a:cubicBezTo>
                  <a:pt x="3637974" y="-13358"/>
                  <a:pt x="3789543" y="46040"/>
                  <a:pt x="3907419" y="0"/>
                </a:cubicBezTo>
                <a:cubicBezTo>
                  <a:pt x="4025295" y="-46040"/>
                  <a:pt x="4425960" y="2931"/>
                  <a:pt x="4650547" y="0"/>
                </a:cubicBezTo>
                <a:cubicBezTo>
                  <a:pt x="4875134" y="-2931"/>
                  <a:pt x="5223427" y="50182"/>
                  <a:pt x="5393676" y="0"/>
                </a:cubicBezTo>
                <a:cubicBezTo>
                  <a:pt x="5563925" y="-50182"/>
                  <a:pt x="5728050" y="28736"/>
                  <a:pt x="5992973" y="0"/>
                </a:cubicBezTo>
                <a:cubicBezTo>
                  <a:pt x="6257896" y="-28736"/>
                  <a:pt x="6843285" y="103"/>
                  <a:pt x="7191568" y="0"/>
                </a:cubicBezTo>
                <a:cubicBezTo>
                  <a:pt x="7220112" y="171982"/>
                  <a:pt x="7173177" y="265377"/>
                  <a:pt x="7191568" y="346864"/>
                </a:cubicBezTo>
                <a:cubicBezTo>
                  <a:pt x="7209959" y="428351"/>
                  <a:pt x="7189011" y="571025"/>
                  <a:pt x="7191568" y="707886"/>
                </a:cubicBezTo>
                <a:cubicBezTo>
                  <a:pt x="7061452" y="719171"/>
                  <a:pt x="6858027" y="707655"/>
                  <a:pt x="6592271" y="707886"/>
                </a:cubicBezTo>
                <a:cubicBezTo>
                  <a:pt x="6326515" y="708117"/>
                  <a:pt x="6251318" y="692370"/>
                  <a:pt x="6136805" y="707886"/>
                </a:cubicBezTo>
                <a:cubicBezTo>
                  <a:pt x="6022292" y="723402"/>
                  <a:pt x="5777769" y="682560"/>
                  <a:pt x="5537507" y="707886"/>
                </a:cubicBezTo>
                <a:cubicBezTo>
                  <a:pt x="5297245" y="733212"/>
                  <a:pt x="4964874" y="667922"/>
                  <a:pt x="4794379" y="707886"/>
                </a:cubicBezTo>
                <a:cubicBezTo>
                  <a:pt x="4623884" y="747850"/>
                  <a:pt x="4407535" y="673553"/>
                  <a:pt x="4195081" y="707886"/>
                </a:cubicBezTo>
                <a:cubicBezTo>
                  <a:pt x="3982627" y="742219"/>
                  <a:pt x="3979228" y="664325"/>
                  <a:pt x="3811531" y="707886"/>
                </a:cubicBezTo>
                <a:cubicBezTo>
                  <a:pt x="3643834" y="751447"/>
                  <a:pt x="3504342" y="661267"/>
                  <a:pt x="3356065" y="707886"/>
                </a:cubicBezTo>
                <a:cubicBezTo>
                  <a:pt x="3207788" y="754505"/>
                  <a:pt x="2781716" y="657272"/>
                  <a:pt x="2612936" y="707886"/>
                </a:cubicBezTo>
                <a:cubicBezTo>
                  <a:pt x="2444156" y="758500"/>
                  <a:pt x="2259446" y="651368"/>
                  <a:pt x="2013639" y="707886"/>
                </a:cubicBezTo>
                <a:cubicBezTo>
                  <a:pt x="1767832" y="764404"/>
                  <a:pt x="1659995" y="679183"/>
                  <a:pt x="1558173" y="707886"/>
                </a:cubicBezTo>
                <a:cubicBezTo>
                  <a:pt x="1456351" y="736589"/>
                  <a:pt x="1230366" y="697735"/>
                  <a:pt x="958876" y="707886"/>
                </a:cubicBezTo>
                <a:cubicBezTo>
                  <a:pt x="687386" y="718037"/>
                  <a:pt x="705788" y="662394"/>
                  <a:pt x="575325" y="707886"/>
                </a:cubicBezTo>
                <a:cubicBezTo>
                  <a:pt x="444862" y="753378"/>
                  <a:pt x="193976" y="639687"/>
                  <a:pt x="0" y="707886"/>
                </a:cubicBezTo>
                <a:cubicBezTo>
                  <a:pt x="-23084" y="581671"/>
                  <a:pt x="29662" y="458750"/>
                  <a:pt x="0" y="353943"/>
                </a:cubicBezTo>
                <a:cubicBezTo>
                  <a:pt x="-29662" y="249136"/>
                  <a:pt x="3667" y="140321"/>
                  <a:pt x="0" y="0"/>
                </a:cubicBezTo>
                <a:close/>
              </a:path>
            </a:pathLst>
          </a:custGeom>
          <a:solidFill>
            <a:srgbClr val="FFC000"/>
          </a:solidFill>
          <a:ln w="28575">
            <a:solidFill>
              <a:schemeClr val="tx1"/>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txBody>
          <a:bodyPr wrap="square" rtlCol="0">
            <a:spAutoFit/>
          </a:bodyPr>
          <a:lstStyle/>
          <a:p>
            <a:r>
              <a:rPr lang="en-US" sz="2000" dirty="0">
                <a:latin typeface="Berlin Sans FB Demi" panose="020E0802020502020306" pitchFamily="34" charset="0"/>
              </a:rPr>
              <a:t>Starter Challenge: </a:t>
            </a:r>
            <a:r>
              <a:rPr lang="en-US" sz="2000" dirty="0">
                <a:solidFill>
                  <a:schemeClr val="bg1"/>
                </a:solidFill>
                <a:latin typeface="Berlin Sans FB Demi" panose="020E0802020502020306" pitchFamily="34" charset="0"/>
              </a:rPr>
              <a:t>In your books, write a definition of a TNC. How many of these words can you include? </a:t>
            </a:r>
            <a:endParaRPr lang="en-US" sz="2000" dirty="0">
              <a:latin typeface="Berlin Sans FB Demi" panose="020E0802020502020306" pitchFamily="34" charset="0"/>
            </a:endParaRPr>
          </a:p>
        </p:txBody>
      </p:sp>
      <p:sp>
        <p:nvSpPr>
          <p:cNvPr id="3" name="TextBox 2">
            <a:extLst>
              <a:ext uri="{FF2B5EF4-FFF2-40B4-BE49-F238E27FC236}">
                <a16:creationId xmlns:a16="http://schemas.microsoft.com/office/drawing/2014/main" id="{0F3F3730-371B-C144-8385-19413994CFFA}"/>
              </a:ext>
            </a:extLst>
          </p:cNvPr>
          <p:cNvSpPr txBox="1"/>
          <p:nvPr/>
        </p:nvSpPr>
        <p:spPr>
          <a:xfrm>
            <a:off x="685250" y="5773283"/>
            <a:ext cx="9839811" cy="276999"/>
          </a:xfrm>
          <a:prstGeom prst="rect">
            <a:avLst/>
          </a:prstGeom>
          <a:noFill/>
        </p:spPr>
        <p:txBody>
          <a:bodyPr wrap="square" rtlCol="0">
            <a:spAutoFit/>
          </a:bodyPr>
          <a:lstStyle/>
          <a:p>
            <a:r>
              <a:rPr lang="en-US" sz="1200" dirty="0">
                <a:latin typeface="Berlin Sans FB Demi" panose="020E0802020502020306" pitchFamily="34" charset="0"/>
              </a:rPr>
              <a:t>Global 	Company      Business       Country     Host        Origin       Economy      </a:t>
            </a:r>
            <a:r>
              <a:rPr lang="en-US" sz="1200" dirty="0" err="1">
                <a:latin typeface="Berlin Sans FB Demi" panose="020E0802020502020306" pitchFamily="34" charset="0"/>
              </a:rPr>
              <a:t>Globalisation</a:t>
            </a:r>
            <a:r>
              <a:rPr lang="en-US" sz="1200" dirty="0">
                <a:latin typeface="Berlin Sans FB Demi" panose="020E0802020502020306" pitchFamily="34" charset="0"/>
              </a:rPr>
              <a:t>  </a:t>
            </a:r>
          </a:p>
        </p:txBody>
      </p:sp>
      <p:sp>
        <p:nvSpPr>
          <p:cNvPr id="14" name="Right Arrow 13">
            <a:extLst>
              <a:ext uri="{FF2B5EF4-FFF2-40B4-BE49-F238E27FC236}">
                <a16:creationId xmlns:a16="http://schemas.microsoft.com/office/drawing/2014/main" id="{F728C746-EB89-8946-BBEE-575463DC855C}"/>
              </a:ext>
            </a:extLst>
          </p:cNvPr>
          <p:cNvSpPr/>
          <p:nvPr/>
        </p:nvSpPr>
        <p:spPr>
          <a:xfrm>
            <a:off x="685250" y="6026718"/>
            <a:ext cx="6745335" cy="198244"/>
          </a:xfrm>
          <a:custGeom>
            <a:avLst/>
            <a:gdLst>
              <a:gd name="connsiteX0" fmla="*/ 0 w 6745335"/>
              <a:gd name="connsiteY0" fmla="*/ 49561 h 198244"/>
              <a:gd name="connsiteX1" fmla="*/ 598159 w 6745335"/>
              <a:gd name="connsiteY1" fmla="*/ 49561 h 198244"/>
              <a:gd name="connsiteX2" fmla="*/ 1196318 w 6745335"/>
              <a:gd name="connsiteY2" fmla="*/ 49561 h 198244"/>
              <a:gd name="connsiteX3" fmla="*/ 1993864 w 6745335"/>
              <a:gd name="connsiteY3" fmla="*/ 49561 h 198244"/>
              <a:gd name="connsiteX4" fmla="*/ 2592023 w 6745335"/>
              <a:gd name="connsiteY4" fmla="*/ 49561 h 198244"/>
              <a:gd name="connsiteX5" fmla="*/ 3256644 w 6745335"/>
              <a:gd name="connsiteY5" fmla="*/ 49561 h 198244"/>
              <a:gd name="connsiteX6" fmla="*/ 4054190 w 6745335"/>
              <a:gd name="connsiteY6" fmla="*/ 49561 h 198244"/>
              <a:gd name="connsiteX7" fmla="*/ 4652349 w 6745335"/>
              <a:gd name="connsiteY7" fmla="*/ 49561 h 198244"/>
              <a:gd name="connsiteX8" fmla="*/ 5316970 w 6745335"/>
              <a:gd name="connsiteY8" fmla="*/ 49561 h 198244"/>
              <a:gd name="connsiteX9" fmla="*/ 5981592 w 6745335"/>
              <a:gd name="connsiteY9" fmla="*/ 49561 h 198244"/>
              <a:gd name="connsiteX10" fmla="*/ 6646213 w 6745335"/>
              <a:gd name="connsiteY10" fmla="*/ 49561 h 198244"/>
              <a:gd name="connsiteX11" fmla="*/ 6646213 w 6745335"/>
              <a:gd name="connsiteY11" fmla="*/ 0 h 198244"/>
              <a:gd name="connsiteX12" fmla="*/ 6745335 w 6745335"/>
              <a:gd name="connsiteY12" fmla="*/ 99122 h 198244"/>
              <a:gd name="connsiteX13" fmla="*/ 6646213 w 6745335"/>
              <a:gd name="connsiteY13" fmla="*/ 198244 h 198244"/>
              <a:gd name="connsiteX14" fmla="*/ 6646213 w 6745335"/>
              <a:gd name="connsiteY14" fmla="*/ 148683 h 198244"/>
              <a:gd name="connsiteX15" fmla="*/ 6048054 w 6745335"/>
              <a:gd name="connsiteY15" fmla="*/ 148683 h 198244"/>
              <a:gd name="connsiteX16" fmla="*/ 5516357 w 6745335"/>
              <a:gd name="connsiteY16" fmla="*/ 148683 h 198244"/>
              <a:gd name="connsiteX17" fmla="*/ 5051122 w 6745335"/>
              <a:gd name="connsiteY17" fmla="*/ 148683 h 198244"/>
              <a:gd name="connsiteX18" fmla="*/ 4386501 w 6745335"/>
              <a:gd name="connsiteY18" fmla="*/ 148683 h 198244"/>
              <a:gd name="connsiteX19" fmla="*/ 3655417 w 6745335"/>
              <a:gd name="connsiteY19" fmla="*/ 148683 h 198244"/>
              <a:gd name="connsiteX20" fmla="*/ 2990796 w 6745335"/>
              <a:gd name="connsiteY20" fmla="*/ 148683 h 198244"/>
              <a:gd name="connsiteX21" fmla="*/ 2525561 w 6745335"/>
              <a:gd name="connsiteY21" fmla="*/ 148683 h 198244"/>
              <a:gd name="connsiteX22" fmla="*/ 1794478 w 6745335"/>
              <a:gd name="connsiteY22" fmla="*/ 148683 h 198244"/>
              <a:gd name="connsiteX23" fmla="*/ 1262780 w 6745335"/>
              <a:gd name="connsiteY23" fmla="*/ 148683 h 198244"/>
              <a:gd name="connsiteX24" fmla="*/ 797546 w 6745335"/>
              <a:gd name="connsiteY24" fmla="*/ 148683 h 198244"/>
              <a:gd name="connsiteX25" fmla="*/ 0 w 6745335"/>
              <a:gd name="connsiteY25" fmla="*/ 148683 h 198244"/>
              <a:gd name="connsiteX26" fmla="*/ 0 w 6745335"/>
              <a:gd name="connsiteY26" fmla="*/ 49561 h 198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745335" h="198244" fill="none" extrusionOk="0">
                <a:moveTo>
                  <a:pt x="0" y="49561"/>
                </a:moveTo>
                <a:cubicBezTo>
                  <a:pt x="202784" y="66813"/>
                  <a:pt x="321485" y="44866"/>
                  <a:pt x="598159" y="49561"/>
                </a:cubicBezTo>
                <a:cubicBezTo>
                  <a:pt x="874833" y="54256"/>
                  <a:pt x="898706" y="36699"/>
                  <a:pt x="1196318" y="49561"/>
                </a:cubicBezTo>
                <a:cubicBezTo>
                  <a:pt x="1493930" y="62423"/>
                  <a:pt x="1621734" y="84538"/>
                  <a:pt x="1993864" y="49561"/>
                </a:cubicBezTo>
                <a:cubicBezTo>
                  <a:pt x="2365994" y="14584"/>
                  <a:pt x="2455998" y="75199"/>
                  <a:pt x="2592023" y="49561"/>
                </a:cubicBezTo>
                <a:cubicBezTo>
                  <a:pt x="2728048" y="23923"/>
                  <a:pt x="3033560" y="58230"/>
                  <a:pt x="3256644" y="49561"/>
                </a:cubicBezTo>
                <a:cubicBezTo>
                  <a:pt x="3479728" y="40892"/>
                  <a:pt x="3839216" y="38599"/>
                  <a:pt x="4054190" y="49561"/>
                </a:cubicBezTo>
                <a:cubicBezTo>
                  <a:pt x="4269164" y="60523"/>
                  <a:pt x="4525333" y="42562"/>
                  <a:pt x="4652349" y="49561"/>
                </a:cubicBezTo>
                <a:cubicBezTo>
                  <a:pt x="4779365" y="56560"/>
                  <a:pt x="5027599" y="55669"/>
                  <a:pt x="5316970" y="49561"/>
                </a:cubicBezTo>
                <a:cubicBezTo>
                  <a:pt x="5606341" y="43453"/>
                  <a:pt x="5818611" y="52531"/>
                  <a:pt x="5981592" y="49561"/>
                </a:cubicBezTo>
                <a:cubicBezTo>
                  <a:pt x="6144573" y="46591"/>
                  <a:pt x="6425546" y="81995"/>
                  <a:pt x="6646213" y="49561"/>
                </a:cubicBezTo>
                <a:cubicBezTo>
                  <a:pt x="6648176" y="24967"/>
                  <a:pt x="6645927" y="16624"/>
                  <a:pt x="6646213" y="0"/>
                </a:cubicBezTo>
                <a:cubicBezTo>
                  <a:pt x="6679112" y="37289"/>
                  <a:pt x="6715953" y="73902"/>
                  <a:pt x="6745335" y="99122"/>
                </a:cubicBezTo>
                <a:cubicBezTo>
                  <a:pt x="6718782" y="129346"/>
                  <a:pt x="6684749" y="166791"/>
                  <a:pt x="6646213" y="198244"/>
                </a:cubicBezTo>
                <a:cubicBezTo>
                  <a:pt x="6646842" y="174881"/>
                  <a:pt x="6643816" y="169359"/>
                  <a:pt x="6646213" y="148683"/>
                </a:cubicBezTo>
                <a:cubicBezTo>
                  <a:pt x="6370700" y="134312"/>
                  <a:pt x="6273890" y="176461"/>
                  <a:pt x="6048054" y="148683"/>
                </a:cubicBezTo>
                <a:cubicBezTo>
                  <a:pt x="5822218" y="120905"/>
                  <a:pt x="5732805" y="138204"/>
                  <a:pt x="5516357" y="148683"/>
                </a:cubicBezTo>
                <a:cubicBezTo>
                  <a:pt x="5299909" y="159162"/>
                  <a:pt x="5204357" y="131401"/>
                  <a:pt x="5051122" y="148683"/>
                </a:cubicBezTo>
                <a:cubicBezTo>
                  <a:pt x="4897888" y="165965"/>
                  <a:pt x="4667689" y="134158"/>
                  <a:pt x="4386501" y="148683"/>
                </a:cubicBezTo>
                <a:cubicBezTo>
                  <a:pt x="4105313" y="163208"/>
                  <a:pt x="3831607" y="132425"/>
                  <a:pt x="3655417" y="148683"/>
                </a:cubicBezTo>
                <a:cubicBezTo>
                  <a:pt x="3479227" y="164941"/>
                  <a:pt x="3314342" y="158637"/>
                  <a:pt x="2990796" y="148683"/>
                </a:cubicBezTo>
                <a:cubicBezTo>
                  <a:pt x="2667250" y="138729"/>
                  <a:pt x="2726291" y="141894"/>
                  <a:pt x="2525561" y="148683"/>
                </a:cubicBezTo>
                <a:cubicBezTo>
                  <a:pt x="2324831" y="155472"/>
                  <a:pt x="2081839" y="158655"/>
                  <a:pt x="1794478" y="148683"/>
                </a:cubicBezTo>
                <a:cubicBezTo>
                  <a:pt x="1507117" y="138711"/>
                  <a:pt x="1435109" y="153549"/>
                  <a:pt x="1262780" y="148683"/>
                </a:cubicBezTo>
                <a:cubicBezTo>
                  <a:pt x="1090451" y="143817"/>
                  <a:pt x="964114" y="148506"/>
                  <a:pt x="797546" y="148683"/>
                </a:cubicBezTo>
                <a:cubicBezTo>
                  <a:pt x="630978" y="148860"/>
                  <a:pt x="243526" y="120147"/>
                  <a:pt x="0" y="148683"/>
                </a:cubicBezTo>
                <a:cubicBezTo>
                  <a:pt x="-1039" y="123893"/>
                  <a:pt x="2552" y="90277"/>
                  <a:pt x="0" y="49561"/>
                </a:cubicBezTo>
                <a:close/>
              </a:path>
              <a:path w="6745335" h="198244" stroke="0" extrusionOk="0">
                <a:moveTo>
                  <a:pt x="0" y="49561"/>
                </a:moveTo>
                <a:cubicBezTo>
                  <a:pt x="169201" y="36929"/>
                  <a:pt x="237993" y="66114"/>
                  <a:pt x="465235" y="49561"/>
                </a:cubicBezTo>
                <a:cubicBezTo>
                  <a:pt x="692478" y="33008"/>
                  <a:pt x="871976" y="59164"/>
                  <a:pt x="1129856" y="49561"/>
                </a:cubicBezTo>
                <a:cubicBezTo>
                  <a:pt x="1387736" y="39958"/>
                  <a:pt x="1582704" y="89199"/>
                  <a:pt x="1927402" y="49561"/>
                </a:cubicBezTo>
                <a:cubicBezTo>
                  <a:pt x="2272100" y="9923"/>
                  <a:pt x="2337533" y="70560"/>
                  <a:pt x="2525561" y="49561"/>
                </a:cubicBezTo>
                <a:cubicBezTo>
                  <a:pt x="2713589" y="28562"/>
                  <a:pt x="2846163" y="26100"/>
                  <a:pt x="3123720" y="49561"/>
                </a:cubicBezTo>
                <a:cubicBezTo>
                  <a:pt x="3401277" y="73022"/>
                  <a:pt x="3540075" y="36620"/>
                  <a:pt x="3854804" y="49561"/>
                </a:cubicBezTo>
                <a:cubicBezTo>
                  <a:pt x="4169533" y="62502"/>
                  <a:pt x="4160756" y="56808"/>
                  <a:pt x="4320038" y="49561"/>
                </a:cubicBezTo>
                <a:cubicBezTo>
                  <a:pt x="4479320" y="42314"/>
                  <a:pt x="4671746" y="69434"/>
                  <a:pt x="4984660" y="49561"/>
                </a:cubicBezTo>
                <a:cubicBezTo>
                  <a:pt x="5297574" y="29688"/>
                  <a:pt x="5531559" y="24606"/>
                  <a:pt x="5782205" y="49561"/>
                </a:cubicBezTo>
                <a:cubicBezTo>
                  <a:pt x="6032852" y="74516"/>
                  <a:pt x="6227688" y="58737"/>
                  <a:pt x="6646213" y="49561"/>
                </a:cubicBezTo>
                <a:cubicBezTo>
                  <a:pt x="6647523" y="29691"/>
                  <a:pt x="6646381" y="13971"/>
                  <a:pt x="6646213" y="0"/>
                </a:cubicBezTo>
                <a:cubicBezTo>
                  <a:pt x="6661604" y="24318"/>
                  <a:pt x="6713211" y="74707"/>
                  <a:pt x="6745335" y="99122"/>
                </a:cubicBezTo>
                <a:cubicBezTo>
                  <a:pt x="6713367" y="132077"/>
                  <a:pt x="6679808" y="160448"/>
                  <a:pt x="6646213" y="198244"/>
                </a:cubicBezTo>
                <a:cubicBezTo>
                  <a:pt x="6645590" y="185962"/>
                  <a:pt x="6644380" y="161858"/>
                  <a:pt x="6646213" y="148683"/>
                </a:cubicBezTo>
                <a:cubicBezTo>
                  <a:pt x="6479684" y="143577"/>
                  <a:pt x="6296543" y="166920"/>
                  <a:pt x="6180978" y="148683"/>
                </a:cubicBezTo>
                <a:cubicBezTo>
                  <a:pt x="6065413" y="130446"/>
                  <a:pt x="5615182" y="164752"/>
                  <a:pt x="5383433" y="148683"/>
                </a:cubicBezTo>
                <a:cubicBezTo>
                  <a:pt x="5151684" y="132614"/>
                  <a:pt x="5144844" y="154956"/>
                  <a:pt x="4918198" y="148683"/>
                </a:cubicBezTo>
                <a:cubicBezTo>
                  <a:pt x="4691553" y="142410"/>
                  <a:pt x="4478547" y="137512"/>
                  <a:pt x="4320038" y="148683"/>
                </a:cubicBezTo>
                <a:cubicBezTo>
                  <a:pt x="4161529" y="159854"/>
                  <a:pt x="3765317" y="151475"/>
                  <a:pt x="3588955" y="148683"/>
                </a:cubicBezTo>
                <a:cubicBezTo>
                  <a:pt x="3412593" y="145891"/>
                  <a:pt x="3125315" y="134097"/>
                  <a:pt x="2857872" y="148683"/>
                </a:cubicBezTo>
                <a:cubicBezTo>
                  <a:pt x="2590429" y="163269"/>
                  <a:pt x="2582463" y="143981"/>
                  <a:pt x="2392637" y="148683"/>
                </a:cubicBezTo>
                <a:cubicBezTo>
                  <a:pt x="2202811" y="153385"/>
                  <a:pt x="1821236" y="159462"/>
                  <a:pt x="1595091" y="148683"/>
                </a:cubicBezTo>
                <a:cubicBezTo>
                  <a:pt x="1368946" y="137904"/>
                  <a:pt x="1098180" y="129424"/>
                  <a:pt x="797546" y="148683"/>
                </a:cubicBezTo>
                <a:cubicBezTo>
                  <a:pt x="496912" y="167942"/>
                  <a:pt x="255277" y="153524"/>
                  <a:pt x="0" y="148683"/>
                </a:cubicBezTo>
                <a:cubicBezTo>
                  <a:pt x="-4208" y="115994"/>
                  <a:pt x="-3008" y="95699"/>
                  <a:pt x="0" y="49561"/>
                </a:cubicBezTo>
                <a:close/>
              </a:path>
            </a:pathLst>
          </a:custGeom>
          <a:gradFill flip="none" rotWithShape="1">
            <a:gsLst>
              <a:gs pos="66000">
                <a:srgbClr val="FF9300">
                  <a:tint val="66000"/>
                  <a:satMod val="160000"/>
                </a:srgbClr>
              </a:gs>
              <a:gs pos="98000">
                <a:srgbClr val="FF9300"/>
              </a:gs>
              <a:gs pos="32000">
                <a:srgbClr val="FF9300">
                  <a:tint val="44500"/>
                  <a:satMod val="160000"/>
                </a:srgbClr>
              </a:gs>
              <a:gs pos="0">
                <a:srgbClr val="FF9300">
                  <a:tint val="23500"/>
                  <a:satMod val="160000"/>
                </a:srgbClr>
              </a:gs>
            </a:gsLst>
            <a:lin ang="0" scaled="1"/>
            <a:tileRect/>
          </a:gradFill>
          <a:ln>
            <a:solidFill>
              <a:schemeClr val="tx1"/>
            </a:solidFill>
            <a:extLst>
              <a:ext uri="{C807C97D-BFC1-408E-A445-0C87EB9F89A2}">
                <ask:lineSketchStyleProps xmlns:ask="http://schemas.microsoft.com/office/drawing/2018/sketchyshapes" sd="2606772867">
                  <a:prstGeom prst="rightArrow">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410B5DF7-82BC-0041-B413-6EE016250E3B}"/>
              </a:ext>
            </a:extLst>
          </p:cNvPr>
          <p:cNvSpPr txBox="1"/>
          <p:nvPr/>
        </p:nvSpPr>
        <p:spPr>
          <a:xfrm>
            <a:off x="580454" y="6224962"/>
            <a:ext cx="1160205" cy="261610"/>
          </a:xfrm>
          <a:prstGeom prst="rect">
            <a:avLst/>
          </a:prstGeom>
          <a:noFill/>
        </p:spPr>
        <p:txBody>
          <a:bodyPr wrap="square" rtlCol="0">
            <a:spAutoFit/>
          </a:bodyPr>
          <a:lstStyle/>
          <a:p>
            <a:r>
              <a:rPr lang="en-US" sz="1100" dirty="0">
                <a:latin typeface="Berlin Sans FB Demi" panose="020E0802020502020306" pitchFamily="34" charset="0"/>
              </a:rPr>
              <a:t>Good words </a:t>
            </a:r>
          </a:p>
        </p:txBody>
      </p:sp>
      <p:sp>
        <p:nvSpPr>
          <p:cNvPr id="23" name="TextBox 22">
            <a:extLst>
              <a:ext uri="{FF2B5EF4-FFF2-40B4-BE49-F238E27FC236}">
                <a16:creationId xmlns:a16="http://schemas.microsoft.com/office/drawing/2014/main" id="{A6988223-30B2-C84F-9ACF-242E55AD437B}"/>
              </a:ext>
            </a:extLst>
          </p:cNvPr>
          <p:cNvSpPr txBox="1"/>
          <p:nvPr/>
        </p:nvSpPr>
        <p:spPr>
          <a:xfrm>
            <a:off x="6906248" y="6221807"/>
            <a:ext cx="1160205" cy="261610"/>
          </a:xfrm>
          <a:prstGeom prst="rect">
            <a:avLst/>
          </a:prstGeom>
          <a:noFill/>
        </p:spPr>
        <p:txBody>
          <a:bodyPr wrap="square" rtlCol="0">
            <a:spAutoFit/>
          </a:bodyPr>
          <a:lstStyle/>
          <a:p>
            <a:r>
              <a:rPr lang="en-US" sz="1100" b="1" dirty="0">
                <a:latin typeface="Berlin Sans FB Demi" panose="020E0802020502020306" pitchFamily="34" charset="0"/>
              </a:rPr>
              <a:t>Expert words </a:t>
            </a:r>
          </a:p>
        </p:txBody>
      </p:sp>
    </p:spTree>
    <p:extLst>
      <p:ext uri="{BB962C8B-B14F-4D97-AF65-F5344CB8AC3E}">
        <p14:creationId xmlns:p14="http://schemas.microsoft.com/office/powerpoint/2010/main" val="26259390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Box 5">
            <a:extLst>
              <a:ext uri="{FF2B5EF4-FFF2-40B4-BE49-F238E27FC236}">
                <a16:creationId xmlns:a16="http://schemas.microsoft.com/office/drawing/2014/main" id="{7CE3EEC4-C3C3-CF45-ABD4-EB2E6FD81716}"/>
              </a:ext>
            </a:extLst>
          </p:cNvPr>
          <p:cNvSpPr txBox="1">
            <a:spLocks noChangeArrowheads="1"/>
          </p:cNvSpPr>
          <p:nvPr/>
        </p:nvSpPr>
        <p:spPr bwMode="auto">
          <a:xfrm>
            <a:off x="5303838" y="2636838"/>
            <a:ext cx="10795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GB" altLang="en-US" sz="6000">
                <a:latin typeface="Calibri" panose="020F0502020204030204" pitchFamily="34" charset="0"/>
              </a:rPr>
              <a:t>or</a:t>
            </a:r>
          </a:p>
        </p:txBody>
      </p:sp>
      <p:pic>
        <p:nvPicPr>
          <p:cNvPr id="2051" name="Picture 4" descr="Summer 2013">
            <a:extLst>
              <a:ext uri="{FF2B5EF4-FFF2-40B4-BE49-F238E27FC236}">
                <a16:creationId xmlns:a16="http://schemas.microsoft.com/office/drawing/2014/main" id="{DC213DF9-9313-454D-AF23-52EC48859C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91400" y="1341438"/>
            <a:ext cx="2305050" cy="311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2" name="Picture 6" descr="Tragedy: At least 1,100 people died when the garment factory in Savar, near Dhaka in Bangladesh collapsed">
            <a:extLst>
              <a:ext uri="{FF2B5EF4-FFF2-40B4-BE49-F238E27FC236}">
                <a16:creationId xmlns:a16="http://schemas.microsoft.com/office/drawing/2014/main" id="{96C1004E-AABE-E749-BE0F-3C0DED3911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19288" y="1341439"/>
            <a:ext cx="4641850" cy="309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3" name="TextBox 8">
            <a:extLst>
              <a:ext uri="{FF2B5EF4-FFF2-40B4-BE49-F238E27FC236}">
                <a16:creationId xmlns:a16="http://schemas.microsoft.com/office/drawing/2014/main" id="{E35AC906-AC0D-F043-A629-C67405DC4F09}"/>
              </a:ext>
            </a:extLst>
          </p:cNvPr>
          <p:cNvSpPr txBox="1">
            <a:spLocks noChangeArrowheads="1"/>
          </p:cNvSpPr>
          <p:nvPr/>
        </p:nvSpPr>
        <p:spPr bwMode="auto">
          <a:xfrm>
            <a:off x="2495550" y="5084764"/>
            <a:ext cx="7200900"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GB" altLang="en-US" sz="4400" dirty="0">
                <a:latin typeface="dearJoe 5 CASUAL PRO" panose="02000000000000000000" pitchFamily="2" charset="0"/>
              </a:rPr>
              <a:t>What is the connection?</a:t>
            </a:r>
          </a:p>
        </p:txBody>
      </p:sp>
      <p:sp>
        <p:nvSpPr>
          <p:cNvPr id="2" name="TextBox 1">
            <a:extLst>
              <a:ext uri="{FF2B5EF4-FFF2-40B4-BE49-F238E27FC236}">
                <a16:creationId xmlns:a16="http://schemas.microsoft.com/office/drawing/2014/main" id="{267535C3-A7C8-E449-8560-D1D065F4536D}"/>
              </a:ext>
            </a:extLst>
          </p:cNvPr>
          <p:cNvSpPr txBox="1"/>
          <p:nvPr/>
        </p:nvSpPr>
        <p:spPr>
          <a:xfrm>
            <a:off x="490330" y="5234609"/>
            <a:ext cx="2226366" cy="646331"/>
          </a:xfrm>
          <a:prstGeom prst="rect">
            <a:avLst/>
          </a:prstGeom>
          <a:solidFill>
            <a:srgbClr val="FFFF00"/>
          </a:solidFill>
        </p:spPr>
        <p:txBody>
          <a:bodyPr wrap="square" rtlCol="0">
            <a:spAutoFit/>
          </a:bodyPr>
          <a:lstStyle/>
          <a:p>
            <a:r>
              <a:rPr lang="en-US" dirty="0"/>
              <a:t>Play the unfair factory game</a:t>
            </a:r>
          </a:p>
        </p:txBody>
      </p:sp>
    </p:spTree>
    <p:extLst>
      <p:ext uri="{BB962C8B-B14F-4D97-AF65-F5344CB8AC3E}">
        <p14:creationId xmlns:p14="http://schemas.microsoft.com/office/powerpoint/2010/main" val="3175983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E7A940-5459-8A4B-8538-6D4A1ED9D13E}"/>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F75F0DAC-C6AA-4545-B751-942640982F38}"/>
              </a:ext>
            </a:extLst>
          </p:cNvPr>
          <p:cNvPicPr>
            <a:picLocks noGrp="1" noChangeAspect="1"/>
          </p:cNvPicPr>
          <p:nvPr>
            <p:ph idx="1"/>
          </p:nvPr>
        </p:nvPicPr>
        <p:blipFill>
          <a:blip r:embed="rId2"/>
          <a:stretch>
            <a:fillRect/>
          </a:stretch>
        </p:blipFill>
        <p:spPr>
          <a:xfrm>
            <a:off x="113371" y="0"/>
            <a:ext cx="10515600" cy="4176346"/>
          </a:xfrm>
        </p:spPr>
      </p:pic>
      <p:pic>
        <p:nvPicPr>
          <p:cNvPr id="4" name="Content Placeholder 4">
            <a:extLst>
              <a:ext uri="{FF2B5EF4-FFF2-40B4-BE49-F238E27FC236}">
                <a16:creationId xmlns:a16="http://schemas.microsoft.com/office/drawing/2014/main" id="{717B38F4-B466-E444-BEB7-2559395D5066}"/>
              </a:ext>
            </a:extLst>
          </p:cNvPr>
          <p:cNvPicPr>
            <a:picLocks noChangeAspect="1"/>
          </p:cNvPicPr>
          <p:nvPr/>
        </p:nvPicPr>
        <p:blipFill>
          <a:blip r:embed="rId3"/>
          <a:stretch>
            <a:fillRect/>
          </a:stretch>
        </p:blipFill>
        <p:spPr>
          <a:xfrm>
            <a:off x="5650767" y="4084087"/>
            <a:ext cx="6050578" cy="2670176"/>
          </a:xfrm>
          <a:prstGeom prst="rect">
            <a:avLst/>
          </a:prstGeom>
        </p:spPr>
      </p:pic>
    </p:spTree>
    <p:extLst>
      <p:ext uri="{BB962C8B-B14F-4D97-AF65-F5344CB8AC3E}">
        <p14:creationId xmlns:p14="http://schemas.microsoft.com/office/powerpoint/2010/main" val="35220872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221673" y="387927"/>
            <a:ext cx="11970327" cy="5844454"/>
          </a:xfrm>
        </p:spPr>
        <p:txBody>
          <a:bodyPr>
            <a:normAutofit lnSpcReduction="10000"/>
          </a:bodyPr>
          <a:lstStyle/>
          <a:p>
            <a:pPr marL="0" indent="0">
              <a:buNone/>
            </a:pPr>
            <a:r>
              <a:rPr lang="en-US" dirty="0"/>
              <a:t>Negative externalities usually affect poor people the most. Poor people tend to be people who are forced to live near polluting factories because they can't afford to live anywhere else. The old/young and sick are also vulnerable to pollution caused by industry. Many polluting industries also choose to locate in LEDCs for a number of reasons including:</a:t>
            </a:r>
            <a:br>
              <a:rPr lang="en-US" dirty="0"/>
            </a:br>
            <a:r>
              <a:rPr lang="en-US" dirty="0"/>
              <a:t>More relaxed environmental regulations</a:t>
            </a:r>
          </a:p>
          <a:p>
            <a:r>
              <a:rPr lang="en-US" dirty="0"/>
              <a:t>Less enforcement of environmental regulations (this might be because they can't afford to enforce, because they are being paid to overlook (corruption), or they are worried about losing FDI.</a:t>
            </a:r>
          </a:p>
          <a:p>
            <a:r>
              <a:rPr lang="en-US" dirty="0"/>
              <a:t>Access to a new potential marketplace</a:t>
            </a:r>
          </a:p>
          <a:p>
            <a:r>
              <a:rPr lang="en-US" dirty="0"/>
              <a:t>Access to raw materials (which again might be extracted using polluting methods)</a:t>
            </a:r>
          </a:p>
          <a:p>
            <a:r>
              <a:rPr lang="en-US" dirty="0"/>
              <a:t>Availability of cheap </a:t>
            </a:r>
            <a:r>
              <a:rPr lang="en-US" dirty="0" err="1"/>
              <a:t>labour</a:t>
            </a:r>
            <a:endParaRPr lang="en-US" dirty="0"/>
          </a:p>
          <a:p>
            <a:r>
              <a:rPr lang="en-US" dirty="0"/>
              <a:t>Cheap land and building materials (possibly relaxed building regulations)</a:t>
            </a:r>
          </a:p>
          <a:p>
            <a:endParaRPr lang="en-US" dirty="0"/>
          </a:p>
        </p:txBody>
      </p:sp>
    </p:spTree>
    <p:extLst>
      <p:ext uri="{BB962C8B-B14F-4D97-AF65-F5344CB8AC3E}">
        <p14:creationId xmlns:p14="http://schemas.microsoft.com/office/powerpoint/2010/main" val="7672856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0863EE-6837-A349-8087-ACDCFE000861}"/>
              </a:ext>
            </a:extLst>
          </p:cNvPr>
          <p:cNvSpPr>
            <a:spLocks noGrp="1"/>
          </p:cNvSpPr>
          <p:nvPr>
            <p:ph type="title"/>
          </p:nvPr>
        </p:nvSpPr>
        <p:spPr/>
        <p:txBody>
          <a:bodyPr/>
          <a:lstStyle/>
          <a:p>
            <a:r>
              <a:rPr lang="en-US" b="1" cap="all" dirty="0"/>
              <a:t>AIR pollution </a:t>
            </a:r>
            <a:br>
              <a:rPr lang="en-US" b="1" cap="all" dirty="0"/>
            </a:br>
            <a:endParaRPr lang="en-US" dirty="0"/>
          </a:p>
        </p:txBody>
      </p:sp>
      <p:sp>
        <p:nvSpPr>
          <p:cNvPr id="3" name="Content Placeholder 2">
            <a:extLst>
              <a:ext uri="{FF2B5EF4-FFF2-40B4-BE49-F238E27FC236}">
                <a16:creationId xmlns:a16="http://schemas.microsoft.com/office/drawing/2014/main" id="{87B134F6-460F-FE45-A766-EC0E98062FC0}"/>
              </a:ext>
            </a:extLst>
          </p:cNvPr>
          <p:cNvSpPr>
            <a:spLocks noGrp="1"/>
          </p:cNvSpPr>
          <p:nvPr>
            <p:ph idx="1"/>
          </p:nvPr>
        </p:nvSpPr>
        <p:spPr/>
        <p:txBody>
          <a:bodyPr/>
          <a:lstStyle/>
          <a:p>
            <a:r>
              <a:rPr lang="en-US" dirty="0"/>
              <a:t>According to the dictionary, air pollution is the contamination of air by smoke and harmful gases, mainly oxides of carbon, sulfur, and nitrogen. Some examples of air pollution include:</a:t>
            </a:r>
            <a:br>
              <a:rPr lang="en-US" dirty="0"/>
            </a:br>
            <a:r>
              <a:rPr lang="en-US" dirty="0"/>
              <a:t>Exhaust fumes from vehicles</a:t>
            </a:r>
          </a:p>
          <a:p>
            <a:r>
              <a:rPr lang="en-US" dirty="0"/>
              <a:t>The burning of fossil fuels, such as coal, oil, or gas</a:t>
            </a:r>
          </a:p>
          <a:p>
            <a:r>
              <a:rPr lang="en-US" dirty="0"/>
              <a:t>Harmful off-</a:t>
            </a:r>
            <a:r>
              <a:rPr lang="en-US" dirty="0" err="1"/>
              <a:t>gasing</a:t>
            </a:r>
            <a:r>
              <a:rPr lang="en-US" dirty="0"/>
              <a:t> from things such as paint, plastic production, and so on</a:t>
            </a:r>
          </a:p>
          <a:p>
            <a:r>
              <a:rPr lang="en-US" dirty="0"/>
              <a:t>Radiation spills or nuclear accidents</a:t>
            </a:r>
          </a:p>
          <a:p>
            <a:endParaRPr lang="en-US" dirty="0"/>
          </a:p>
        </p:txBody>
      </p:sp>
    </p:spTree>
    <p:extLst>
      <p:ext uri="{BB962C8B-B14F-4D97-AF65-F5344CB8AC3E}">
        <p14:creationId xmlns:p14="http://schemas.microsoft.com/office/powerpoint/2010/main" val="333799596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86C95-036F-FF49-A2E1-B85AD433B5CB}"/>
              </a:ext>
            </a:extLst>
          </p:cNvPr>
          <p:cNvSpPr>
            <a:spLocks noGrp="1"/>
          </p:cNvSpPr>
          <p:nvPr>
            <p:ph type="title"/>
          </p:nvPr>
        </p:nvSpPr>
        <p:spPr/>
        <p:txBody>
          <a:bodyPr/>
          <a:lstStyle/>
          <a:p>
            <a:r>
              <a:rPr lang="en-US" b="1" cap="all" dirty="0"/>
              <a:t>WATER pollution</a:t>
            </a:r>
            <a:br>
              <a:rPr lang="en-US" b="1" cap="all" dirty="0"/>
            </a:br>
            <a:endParaRPr lang="en-US" dirty="0"/>
          </a:p>
        </p:txBody>
      </p:sp>
      <p:sp>
        <p:nvSpPr>
          <p:cNvPr id="3" name="Content Placeholder 2">
            <a:extLst>
              <a:ext uri="{FF2B5EF4-FFF2-40B4-BE49-F238E27FC236}">
                <a16:creationId xmlns:a16="http://schemas.microsoft.com/office/drawing/2014/main" id="{00231AF1-9699-9E48-BE34-96CD4DB6A222}"/>
              </a:ext>
            </a:extLst>
          </p:cNvPr>
          <p:cNvSpPr>
            <a:spLocks noGrp="1"/>
          </p:cNvSpPr>
          <p:nvPr>
            <p:ph idx="1"/>
          </p:nvPr>
        </p:nvSpPr>
        <p:spPr/>
        <p:txBody>
          <a:bodyPr/>
          <a:lstStyle/>
          <a:p>
            <a:r>
              <a:rPr lang="en-US" dirty="0"/>
              <a:t>Water pollution is the contamination of any body of water (lakes, groundwater, oceans, </a:t>
            </a:r>
            <a:r>
              <a:rPr lang="en-US" dirty="0" err="1"/>
              <a:t>etc</a:t>
            </a:r>
            <a:r>
              <a:rPr lang="en-US" dirty="0"/>
              <a:t>). Some examples of water pollution:</a:t>
            </a:r>
            <a:br>
              <a:rPr lang="en-US" dirty="0"/>
            </a:br>
            <a:r>
              <a:rPr lang="en-US" dirty="0"/>
              <a:t>Raw sewage running into lake or streams</a:t>
            </a:r>
          </a:p>
          <a:p>
            <a:r>
              <a:rPr lang="en-US" dirty="0"/>
              <a:t>Industrial waste spills contaminating groundwater</a:t>
            </a:r>
          </a:p>
          <a:p>
            <a:r>
              <a:rPr lang="en-US" dirty="0"/>
              <a:t>Radiation spills or nuclear accidents</a:t>
            </a:r>
          </a:p>
          <a:p>
            <a:r>
              <a:rPr lang="en-US" dirty="0"/>
              <a:t>Illegal dumping of substances or items within bodies of water</a:t>
            </a:r>
          </a:p>
          <a:p>
            <a:r>
              <a:rPr lang="en-US" dirty="0"/>
              <a:t>Biological contamination, such as bacteria growth</a:t>
            </a:r>
          </a:p>
          <a:p>
            <a:r>
              <a:rPr lang="en-US" dirty="0"/>
              <a:t>Farm runoff into nearby bodies of water</a:t>
            </a:r>
          </a:p>
          <a:p>
            <a:endParaRPr lang="en-US" dirty="0"/>
          </a:p>
        </p:txBody>
      </p:sp>
    </p:spTree>
    <p:extLst>
      <p:ext uri="{BB962C8B-B14F-4D97-AF65-F5344CB8AC3E}">
        <p14:creationId xmlns:p14="http://schemas.microsoft.com/office/powerpoint/2010/main" val="5743858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Case study: the textiles Industry in Bangladesh </a:t>
            </a:r>
            <a:br>
              <a:rPr lang="en-US" dirty="0"/>
            </a:br>
            <a:endParaRPr lang="en-US" dirty="0"/>
          </a:p>
        </p:txBody>
      </p:sp>
      <p:pic>
        <p:nvPicPr>
          <p:cNvPr id="4" name="Picture 3"/>
          <p:cNvPicPr>
            <a:picLocks noChangeAspect="1"/>
          </p:cNvPicPr>
          <p:nvPr/>
        </p:nvPicPr>
        <p:blipFill>
          <a:blip r:embed="rId2"/>
          <a:stretch>
            <a:fillRect/>
          </a:stretch>
        </p:blipFill>
        <p:spPr>
          <a:xfrm>
            <a:off x="7797244" y="2024166"/>
            <a:ext cx="4234335" cy="2879917"/>
          </a:xfrm>
          <a:prstGeom prst="rect">
            <a:avLst/>
          </a:prstGeom>
        </p:spPr>
      </p:pic>
      <p:sp>
        <p:nvSpPr>
          <p:cNvPr id="5" name="TextBox 4">
            <a:extLst>
              <a:ext uri="{FF2B5EF4-FFF2-40B4-BE49-F238E27FC236}">
                <a16:creationId xmlns:a16="http://schemas.microsoft.com/office/drawing/2014/main" id="{7F235475-197C-AB44-A1B7-51C924174636}"/>
              </a:ext>
            </a:extLst>
          </p:cNvPr>
          <p:cNvSpPr txBox="1"/>
          <p:nvPr/>
        </p:nvSpPr>
        <p:spPr>
          <a:xfrm>
            <a:off x="1099561" y="1349100"/>
            <a:ext cx="6697683" cy="4124206"/>
          </a:xfrm>
          <a:prstGeom prst="rect">
            <a:avLst/>
          </a:prstGeom>
          <a:noFill/>
        </p:spPr>
        <p:txBody>
          <a:bodyPr wrap="square" rtlCol="0">
            <a:spAutoFit/>
          </a:bodyPr>
          <a:lstStyle/>
          <a:p>
            <a:r>
              <a:rPr lang="en-US" sz="2800" u="sng" dirty="0"/>
              <a:t>What you need to know: </a:t>
            </a:r>
            <a:r>
              <a:rPr lang="en-US" sz="2800" u="sng" dirty="0">
                <a:latin typeface="dearJoe 5 CASUAL PRO" panose="02000000000000000000" pitchFamily="2" charset="0"/>
              </a:rPr>
              <a:t>Success criteria</a:t>
            </a:r>
          </a:p>
          <a:p>
            <a:endParaRPr lang="en-US" dirty="0"/>
          </a:p>
          <a:p>
            <a:pPr marL="285750" indent="-285750">
              <a:buFontTx/>
              <a:buChar char="-"/>
            </a:pPr>
            <a:r>
              <a:rPr lang="en-US" sz="2400" dirty="0"/>
              <a:t>Why has manufacturing industry located in Bangladesh?</a:t>
            </a:r>
          </a:p>
          <a:p>
            <a:pPr marL="285750" indent="-285750">
              <a:buFontTx/>
              <a:buChar char="-"/>
            </a:pPr>
            <a:r>
              <a:rPr lang="en-US" sz="2400" dirty="0"/>
              <a:t>What are the positive impacts for Bangladesh?</a:t>
            </a:r>
          </a:p>
          <a:p>
            <a:pPr marL="285750" indent="-285750">
              <a:buFontTx/>
              <a:buChar char="-"/>
            </a:pPr>
            <a:r>
              <a:rPr lang="en-US" sz="2400" dirty="0"/>
              <a:t>What are the negative social impacts?</a:t>
            </a:r>
          </a:p>
          <a:p>
            <a:pPr marL="285750" indent="-285750">
              <a:buFontTx/>
              <a:buChar char="-"/>
            </a:pPr>
            <a:r>
              <a:rPr lang="en-US" sz="2400" dirty="0"/>
              <a:t>What are the negative environmental effects?</a:t>
            </a:r>
          </a:p>
          <a:p>
            <a:pPr marL="285750" indent="-285750">
              <a:buFontTx/>
              <a:buChar char="-"/>
            </a:pPr>
            <a:r>
              <a:rPr lang="en-US" sz="2400" dirty="0"/>
              <a:t>What is being done to reduce the negative social impacts?</a:t>
            </a:r>
          </a:p>
          <a:p>
            <a:pPr marL="285750" indent="-285750">
              <a:buFontTx/>
              <a:buChar char="-"/>
            </a:pPr>
            <a:r>
              <a:rPr lang="en-US" sz="2400" dirty="0"/>
              <a:t>What is being done to reduce the negative environmental impacts? </a:t>
            </a:r>
          </a:p>
        </p:txBody>
      </p:sp>
      <p:sp>
        <p:nvSpPr>
          <p:cNvPr id="7" name="Content Placeholder 6">
            <a:extLst>
              <a:ext uri="{FF2B5EF4-FFF2-40B4-BE49-F238E27FC236}">
                <a16:creationId xmlns:a16="http://schemas.microsoft.com/office/drawing/2014/main" id="{DF0C3F5D-99FA-BB40-AB9F-9216E2F9B6C0}"/>
              </a:ext>
            </a:extLst>
          </p:cNvPr>
          <p:cNvSpPr>
            <a:spLocks noGrp="1"/>
          </p:cNvSpPr>
          <p:nvPr>
            <p:ph idx="1"/>
          </p:nvPr>
        </p:nvSpPr>
        <p:spPr/>
        <p:txBody>
          <a:bodyPr/>
          <a:lstStyle/>
          <a:p>
            <a:endParaRPr lang="en-US" dirty="0"/>
          </a:p>
        </p:txBody>
      </p:sp>
    </p:spTree>
    <p:extLst>
      <p:ext uri="{BB962C8B-B14F-4D97-AF65-F5344CB8AC3E}">
        <p14:creationId xmlns:p14="http://schemas.microsoft.com/office/powerpoint/2010/main" val="352389693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712F9F-4171-874E-B212-6E73156F6CF2}"/>
              </a:ext>
            </a:extLst>
          </p:cNvPr>
          <p:cNvSpPr>
            <a:spLocks noGrp="1"/>
          </p:cNvSpPr>
          <p:nvPr>
            <p:ph type="title"/>
          </p:nvPr>
        </p:nvSpPr>
        <p:spPr>
          <a:xfrm>
            <a:off x="160867" y="61383"/>
            <a:ext cx="10515600" cy="1325563"/>
          </a:xfrm>
        </p:spPr>
        <p:txBody>
          <a:bodyPr/>
          <a:lstStyle/>
          <a:p>
            <a:r>
              <a:rPr lang="en-US" dirty="0"/>
              <a:t>Water pollution in Bangladesh </a:t>
            </a:r>
          </a:p>
        </p:txBody>
      </p:sp>
      <p:pic>
        <p:nvPicPr>
          <p:cNvPr id="5" name="Content Placeholder 4">
            <a:extLst>
              <a:ext uri="{FF2B5EF4-FFF2-40B4-BE49-F238E27FC236}">
                <a16:creationId xmlns:a16="http://schemas.microsoft.com/office/drawing/2014/main" id="{279CCE2D-0C7F-C24D-B3A6-56618EAC0DB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992531" y="691090"/>
            <a:ext cx="4136327" cy="2509309"/>
          </a:xfrm>
        </p:spPr>
      </p:pic>
      <p:sp>
        <p:nvSpPr>
          <p:cNvPr id="6" name="Rectangle 5">
            <a:extLst>
              <a:ext uri="{FF2B5EF4-FFF2-40B4-BE49-F238E27FC236}">
                <a16:creationId xmlns:a16="http://schemas.microsoft.com/office/drawing/2014/main" id="{408C0548-C3AD-FC4E-98DB-A6E71CF1FD2B}"/>
              </a:ext>
            </a:extLst>
          </p:cNvPr>
          <p:cNvSpPr/>
          <p:nvPr/>
        </p:nvSpPr>
        <p:spPr>
          <a:xfrm>
            <a:off x="457199" y="1209302"/>
            <a:ext cx="7535333" cy="5262979"/>
          </a:xfrm>
          <a:prstGeom prst="rect">
            <a:avLst/>
          </a:prstGeom>
        </p:spPr>
        <p:txBody>
          <a:bodyPr wrap="square">
            <a:spAutoFit/>
          </a:bodyPr>
          <a:lstStyle/>
          <a:p>
            <a:r>
              <a:rPr lang="en-US" sz="2400" dirty="0">
                <a:hlinkClick r:id="rId3"/>
              </a:rPr>
              <a:t>https://www.nytimes.com/2013/07/15/world/asia/bangladesh-pollution-told-in-colors-and-smells.html</a:t>
            </a:r>
            <a:endParaRPr lang="en-US" sz="2400" dirty="0"/>
          </a:p>
          <a:p>
            <a:endParaRPr lang="en-US" sz="2400" dirty="0"/>
          </a:p>
          <a:p>
            <a:r>
              <a:rPr lang="en-US" sz="2400" dirty="0"/>
              <a:t>Bangladesh’s garment and textile industries have contributed heavily to what experts describe as a water pollution disaster, especially in the large industrial areas of Dhaka, the capital. Many rice paddies are now inundated with toxic wastewater. Fish stocks are dying. And many smaller waterways are being filled with sand and garbage, as developers sell off plots for factories or housing.</a:t>
            </a:r>
          </a:p>
          <a:p>
            <a:endParaRPr lang="en-US" sz="2400" dirty="0"/>
          </a:p>
          <a:p>
            <a:r>
              <a:rPr lang="en-US" sz="2400" dirty="0"/>
              <a:t>Some factories treat their wastewater, but many do not have treatment plants or chose not to operate them to save on utility costs. </a:t>
            </a:r>
          </a:p>
        </p:txBody>
      </p:sp>
      <p:sp>
        <p:nvSpPr>
          <p:cNvPr id="7" name="TextBox 6">
            <a:extLst>
              <a:ext uri="{FF2B5EF4-FFF2-40B4-BE49-F238E27FC236}">
                <a16:creationId xmlns:a16="http://schemas.microsoft.com/office/drawing/2014/main" id="{77BBA92E-4615-6441-901D-63B5EDC6E78D}"/>
              </a:ext>
            </a:extLst>
          </p:cNvPr>
          <p:cNvSpPr txBox="1"/>
          <p:nvPr/>
        </p:nvSpPr>
        <p:spPr>
          <a:xfrm>
            <a:off x="8652933" y="3843867"/>
            <a:ext cx="3014134" cy="1477328"/>
          </a:xfrm>
          <a:prstGeom prst="rect">
            <a:avLst/>
          </a:prstGeom>
          <a:solidFill>
            <a:srgbClr val="FFFF00"/>
          </a:solidFill>
        </p:spPr>
        <p:txBody>
          <a:bodyPr wrap="square" rtlCol="0">
            <a:spAutoFit/>
          </a:bodyPr>
          <a:lstStyle/>
          <a:p>
            <a:r>
              <a:rPr lang="en-US" b="1" u="sng" dirty="0"/>
              <a:t>Task: </a:t>
            </a:r>
            <a:r>
              <a:rPr lang="en-US" dirty="0"/>
              <a:t>Use the interactive ‘water pollution in Bangladesh’ and make notes on the causes and issues of water pollution</a:t>
            </a:r>
          </a:p>
        </p:txBody>
      </p:sp>
    </p:spTree>
    <p:extLst>
      <p:ext uri="{BB962C8B-B14F-4D97-AF65-F5344CB8AC3E}">
        <p14:creationId xmlns:p14="http://schemas.microsoft.com/office/powerpoint/2010/main" val="336390947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F212FC-104C-4B46-9057-E4F991B0ED84}"/>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FA946155-B3B7-6B40-95B5-792D9342A8F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902226" y="-83900"/>
            <a:ext cx="7275444" cy="6941900"/>
          </a:xfrm>
        </p:spPr>
      </p:pic>
    </p:spTree>
    <p:extLst>
      <p:ext uri="{BB962C8B-B14F-4D97-AF65-F5344CB8AC3E}">
        <p14:creationId xmlns:p14="http://schemas.microsoft.com/office/powerpoint/2010/main" val="18750398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33630E-5531-9740-843B-4F4F9B230477}"/>
              </a:ext>
            </a:extLst>
          </p:cNvPr>
          <p:cNvSpPr>
            <a:spLocks noGrp="1"/>
          </p:cNvSpPr>
          <p:nvPr>
            <p:ph type="title"/>
          </p:nvPr>
        </p:nvSpPr>
        <p:spPr/>
        <p:txBody>
          <a:bodyPr/>
          <a:lstStyle/>
          <a:p>
            <a:r>
              <a:rPr lang="en-US" dirty="0"/>
              <a:t>7 mark questions</a:t>
            </a:r>
          </a:p>
        </p:txBody>
      </p:sp>
      <p:sp>
        <p:nvSpPr>
          <p:cNvPr id="3" name="Content Placeholder 2">
            <a:extLst>
              <a:ext uri="{FF2B5EF4-FFF2-40B4-BE49-F238E27FC236}">
                <a16:creationId xmlns:a16="http://schemas.microsoft.com/office/drawing/2014/main" id="{ABB868FA-61E6-BD4D-ABCE-D776C5AF2F42}"/>
              </a:ext>
            </a:extLst>
          </p:cNvPr>
          <p:cNvSpPr>
            <a:spLocks noGrp="1"/>
          </p:cNvSpPr>
          <p:nvPr>
            <p:ph idx="1"/>
          </p:nvPr>
        </p:nvSpPr>
        <p:spPr>
          <a:xfrm>
            <a:off x="838200" y="2213495"/>
            <a:ext cx="10515600" cy="4351338"/>
          </a:xfrm>
        </p:spPr>
        <p:txBody>
          <a:bodyPr/>
          <a:lstStyle/>
          <a:p>
            <a:pPr lvl="0"/>
            <a:r>
              <a:rPr lang="en-US" dirty="0"/>
              <a:t>Name an area which you have studied and state an economic activity which is causing the environment to be at risk and explain the risks it is causing</a:t>
            </a:r>
          </a:p>
          <a:p>
            <a:pPr lvl="0"/>
            <a:r>
              <a:rPr lang="en-US" dirty="0"/>
              <a:t>For an example of an economic activity in a named area you have studied, describe how the threats to the natural environment are being managed.</a:t>
            </a:r>
          </a:p>
          <a:p>
            <a:pPr lvl="0"/>
            <a:r>
              <a:rPr lang="en-US" dirty="0"/>
              <a:t>Name an area which you have studied and state an economic activity which is causing the environment to be at risk. Explain how it is being managed so that it is more sustainable.</a:t>
            </a:r>
          </a:p>
          <a:p>
            <a:endParaRPr lang="en-US" dirty="0"/>
          </a:p>
        </p:txBody>
      </p:sp>
      <p:pic>
        <p:nvPicPr>
          <p:cNvPr id="4" name="Content Placeholder 4">
            <a:extLst>
              <a:ext uri="{FF2B5EF4-FFF2-40B4-BE49-F238E27FC236}">
                <a16:creationId xmlns:a16="http://schemas.microsoft.com/office/drawing/2014/main" id="{55505796-1C79-D84B-BE9B-783FE46DE660}"/>
              </a:ext>
            </a:extLst>
          </p:cNvPr>
          <p:cNvPicPr>
            <a:picLocks noChangeAspect="1"/>
          </p:cNvPicPr>
          <p:nvPr/>
        </p:nvPicPr>
        <p:blipFill>
          <a:blip r:embed="rId2"/>
          <a:stretch>
            <a:fillRect/>
          </a:stretch>
        </p:blipFill>
        <p:spPr>
          <a:xfrm>
            <a:off x="6411950" y="173679"/>
            <a:ext cx="4374995" cy="1930726"/>
          </a:xfrm>
          <a:prstGeom prst="rect">
            <a:avLst/>
          </a:prstGeom>
        </p:spPr>
      </p:pic>
    </p:spTree>
    <p:extLst>
      <p:ext uri="{BB962C8B-B14F-4D97-AF65-F5344CB8AC3E}">
        <p14:creationId xmlns:p14="http://schemas.microsoft.com/office/powerpoint/2010/main" val="20116961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0508928-1455-954F-B3CB-8960F7A2312E}"/>
              </a:ext>
            </a:extLst>
          </p:cNvPr>
          <p:cNvSpPr/>
          <p:nvPr/>
        </p:nvSpPr>
        <p:spPr>
          <a:xfrm>
            <a:off x="0" y="0"/>
            <a:ext cx="12192000" cy="6858000"/>
          </a:xfrm>
          <a:prstGeom prst="rect">
            <a:avLst/>
          </a:prstGeom>
          <a:solidFill>
            <a:srgbClr val="73FD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Berlin Sans FB Demi" panose="020E0802020502020306" pitchFamily="34" charset="0"/>
            </a:endParaRPr>
          </a:p>
        </p:txBody>
      </p:sp>
      <p:sp>
        <p:nvSpPr>
          <p:cNvPr id="9" name="Snip Same-side Corner of Rectangle 8">
            <a:extLst>
              <a:ext uri="{FF2B5EF4-FFF2-40B4-BE49-F238E27FC236}">
                <a16:creationId xmlns:a16="http://schemas.microsoft.com/office/drawing/2014/main" id="{B6D22E40-B73A-FE43-9631-23A920E0FDC4}"/>
              </a:ext>
            </a:extLst>
          </p:cNvPr>
          <p:cNvSpPr/>
          <p:nvPr/>
        </p:nvSpPr>
        <p:spPr>
          <a:xfrm>
            <a:off x="4998529" y="74784"/>
            <a:ext cx="1957874" cy="450675"/>
          </a:xfrm>
          <a:custGeom>
            <a:avLst/>
            <a:gdLst>
              <a:gd name="connsiteX0" fmla="*/ 75114 w 1957874"/>
              <a:gd name="connsiteY0" fmla="*/ 0 h 450675"/>
              <a:gd name="connsiteX1" fmla="*/ 659586 w 1957874"/>
              <a:gd name="connsiteY1" fmla="*/ 0 h 450675"/>
              <a:gd name="connsiteX2" fmla="*/ 1298288 w 1957874"/>
              <a:gd name="connsiteY2" fmla="*/ 0 h 450675"/>
              <a:gd name="connsiteX3" fmla="*/ 1882760 w 1957874"/>
              <a:gd name="connsiteY3" fmla="*/ 0 h 450675"/>
              <a:gd name="connsiteX4" fmla="*/ 1957874 w 1957874"/>
              <a:gd name="connsiteY4" fmla="*/ 75114 h 450675"/>
              <a:gd name="connsiteX5" fmla="*/ 1957874 w 1957874"/>
              <a:gd name="connsiteY5" fmla="*/ 450675 h 450675"/>
              <a:gd name="connsiteX6" fmla="*/ 1957874 w 1957874"/>
              <a:gd name="connsiteY6" fmla="*/ 450675 h 450675"/>
              <a:gd name="connsiteX7" fmla="*/ 1285671 w 1957874"/>
              <a:gd name="connsiteY7" fmla="*/ 450675 h 450675"/>
              <a:gd name="connsiteX8" fmla="*/ 633046 w 1957874"/>
              <a:gd name="connsiteY8" fmla="*/ 450675 h 450675"/>
              <a:gd name="connsiteX9" fmla="*/ 0 w 1957874"/>
              <a:gd name="connsiteY9" fmla="*/ 450675 h 450675"/>
              <a:gd name="connsiteX10" fmla="*/ 0 w 1957874"/>
              <a:gd name="connsiteY10" fmla="*/ 450675 h 450675"/>
              <a:gd name="connsiteX11" fmla="*/ 0 w 1957874"/>
              <a:gd name="connsiteY11" fmla="*/ 75114 h 450675"/>
              <a:gd name="connsiteX12" fmla="*/ 75114 w 1957874"/>
              <a:gd name="connsiteY12" fmla="*/ 0 h 450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57874" h="450675" fill="none" extrusionOk="0">
                <a:moveTo>
                  <a:pt x="75114" y="0"/>
                </a:moveTo>
                <a:cubicBezTo>
                  <a:pt x="365665" y="-24339"/>
                  <a:pt x="513241" y="-20601"/>
                  <a:pt x="659586" y="0"/>
                </a:cubicBezTo>
                <a:cubicBezTo>
                  <a:pt x="805931" y="20601"/>
                  <a:pt x="1072454" y="25733"/>
                  <a:pt x="1298288" y="0"/>
                </a:cubicBezTo>
                <a:cubicBezTo>
                  <a:pt x="1524122" y="-25733"/>
                  <a:pt x="1695931" y="-6496"/>
                  <a:pt x="1882760" y="0"/>
                </a:cubicBezTo>
                <a:cubicBezTo>
                  <a:pt x="1904377" y="21628"/>
                  <a:pt x="1934930" y="44771"/>
                  <a:pt x="1957874" y="75114"/>
                </a:cubicBezTo>
                <a:cubicBezTo>
                  <a:pt x="1941260" y="248932"/>
                  <a:pt x="1965312" y="321226"/>
                  <a:pt x="1957874" y="450675"/>
                </a:cubicBezTo>
                <a:lnTo>
                  <a:pt x="1957874" y="450675"/>
                </a:lnTo>
                <a:cubicBezTo>
                  <a:pt x="1698237" y="466137"/>
                  <a:pt x="1598950" y="431893"/>
                  <a:pt x="1285671" y="450675"/>
                </a:cubicBezTo>
                <a:cubicBezTo>
                  <a:pt x="972392" y="469457"/>
                  <a:pt x="920941" y="449477"/>
                  <a:pt x="633046" y="450675"/>
                </a:cubicBezTo>
                <a:cubicBezTo>
                  <a:pt x="345152" y="451873"/>
                  <a:pt x="315786" y="421159"/>
                  <a:pt x="0" y="450675"/>
                </a:cubicBezTo>
                <a:lnTo>
                  <a:pt x="0" y="450675"/>
                </a:lnTo>
                <a:cubicBezTo>
                  <a:pt x="-13801" y="355647"/>
                  <a:pt x="2960" y="194613"/>
                  <a:pt x="0" y="75114"/>
                </a:cubicBezTo>
                <a:cubicBezTo>
                  <a:pt x="36416" y="42506"/>
                  <a:pt x="44794" y="36839"/>
                  <a:pt x="75114" y="0"/>
                </a:cubicBezTo>
                <a:close/>
              </a:path>
              <a:path w="1957874" h="450675" stroke="0" extrusionOk="0">
                <a:moveTo>
                  <a:pt x="75114" y="0"/>
                </a:moveTo>
                <a:cubicBezTo>
                  <a:pt x="206728" y="-24170"/>
                  <a:pt x="443717" y="-1873"/>
                  <a:pt x="641510" y="0"/>
                </a:cubicBezTo>
                <a:cubicBezTo>
                  <a:pt x="839303" y="1873"/>
                  <a:pt x="1118060" y="-21517"/>
                  <a:pt x="1244058" y="0"/>
                </a:cubicBezTo>
                <a:cubicBezTo>
                  <a:pt x="1370056" y="21517"/>
                  <a:pt x="1635543" y="5557"/>
                  <a:pt x="1882760" y="0"/>
                </a:cubicBezTo>
                <a:cubicBezTo>
                  <a:pt x="1907730" y="18128"/>
                  <a:pt x="1937772" y="55394"/>
                  <a:pt x="1957874" y="75114"/>
                </a:cubicBezTo>
                <a:cubicBezTo>
                  <a:pt x="1954597" y="256589"/>
                  <a:pt x="1971194" y="281529"/>
                  <a:pt x="1957874" y="450675"/>
                </a:cubicBezTo>
                <a:lnTo>
                  <a:pt x="1957874" y="450675"/>
                </a:lnTo>
                <a:cubicBezTo>
                  <a:pt x="1755779" y="424003"/>
                  <a:pt x="1588985" y="419093"/>
                  <a:pt x="1324828" y="450675"/>
                </a:cubicBezTo>
                <a:cubicBezTo>
                  <a:pt x="1060671" y="482257"/>
                  <a:pt x="997370" y="451830"/>
                  <a:pt x="730940" y="450675"/>
                </a:cubicBezTo>
                <a:cubicBezTo>
                  <a:pt x="464510" y="449520"/>
                  <a:pt x="269598" y="422803"/>
                  <a:pt x="0" y="450675"/>
                </a:cubicBezTo>
                <a:lnTo>
                  <a:pt x="0" y="450675"/>
                </a:lnTo>
                <a:cubicBezTo>
                  <a:pt x="-17534" y="272839"/>
                  <a:pt x="-17347" y="243845"/>
                  <a:pt x="0" y="75114"/>
                </a:cubicBezTo>
                <a:cubicBezTo>
                  <a:pt x="30124" y="50021"/>
                  <a:pt x="42289" y="34207"/>
                  <a:pt x="75114" y="0"/>
                </a:cubicBezTo>
                <a:close/>
              </a:path>
            </a:pathLst>
          </a:custGeom>
          <a:solidFill>
            <a:srgbClr val="FF8AD8"/>
          </a:solidFill>
          <a:ln w="19050">
            <a:solidFill>
              <a:schemeClr val="tx1"/>
            </a:solidFill>
            <a:extLst>
              <a:ext uri="{C807C97D-BFC1-408E-A445-0C87EB9F89A2}">
                <ask:lineSketchStyleProps xmlns:ask="http://schemas.microsoft.com/office/drawing/2018/sketchyshapes" sd="748078456">
                  <a:prstGeom prst="snip2Same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Berlin Sans FB Demi" panose="020E0802020502020306" pitchFamily="34" charset="0"/>
            </a:endParaRPr>
          </a:p>
        </p:txBody>
      </p:sp>
      <p:sp>
        <p:nvSpPr>
          <p:cNvPr id="10" name="Snip Same-side Corner of Rectangle 9">
            <a:extLst>
              <a:ext uri="{FF2B5EF4-FFF2-40B4-BE49-F238E27FC236}">
                <a16:creationId xmlns:a16="http://schemas.microsoft.com/office/drawing/2014/main" id="{139A427C-993E-F944-86A5-0DB5E49B2B2E}"/>
              </a:ext>
            </a:extLst>
          </p:cNvPr>
          <p:cNvSpPr/>
          <p:nvPr/>
        </p:nvSpPr>
        <p:spPr>
          <a:xfrm>
            <a:off x="7430536" y="74785"/>
            <a:ext cx="1957874" cy="450675"/>
          </a:xfrm>
          <a:custGeom>
            <a:avLst/>
            <a:gdLst>
              <a:gd name="connsiteX0" fmla="*/ 75114 w 1957874"/>
              <a:gd name="connsiteY0" fmla="*/ 0 h 450675"/>
              <a:gd name="connsiteX1" fmla="*/ 695739 w 1957874"/>
              <a:gd name="connsiteY1" fmla="*/ 0 h 450675"/>
              <a:gd name="connsiteX2" fmla="*/ 1298288 w 1957874"/>
              <a:gd name="connsiteY2" fmla="*/ 0 h 450675"/>
              <a:gd name="connsiteX3" fmla="*/ 1882760 w 1957874"/>
              <a:gd name="connsiteY3" fmla="*/ 0 h 450675"/>
              <a:gd name="connsiteX4" fmla="*/ 1957874 w 1957874"/>
              <a:gd name="connsiteY4" fmla="*/ 75114 h 450675"/>
              <a:gd name="connsiteX5" fmla="*/ 1957874 w 1957874"/>
              <a:gd name="connsiteY5" fmla="*/ 450675 h 450675"/>
              <a:gd name="connsiteX6" fmla="*/ 1957874 w 1957874"/>
              <a:gd name="connsiteY6" fmla="*/ 450675 h 450675"/>
              <a:gd name="connsiteX7" fmla="*/ 1266092 w 1957874"/>
              <a:gd name="connsiteY7" fmla="*/ 450675 h 450675"/>
              <a:gd name="connsiteX8" fmla="*/ 652625 w 1957874"/>
              <a:gd name="connsiteY8" fmla="*/ 450675 h 450675"/>
              <a:gd name="connsiteX9" fmla="*/ 0 w 1957874"/>
              <a:gd name="connsiteY9" fmla="*/ 450675 h 450675"/>
              <a:gd name="connsiteX10" fmla="*/ 0 w 1957874"/>
              <a:gd name="connsiteY10" fmla="*/ 450675 h 450675"/>
              <a:gd name="connsiteX11" fmla="*/ 0 w 1957874"/>
              <a:gd name="connsiteY11" fmla="*/ 75114 h 450675"/>
              <a:gd name="connsiteX12" fmla="*/ 75114 w 1957874"/>
              <a:gd name="connsiteY12" fmla="*/ 0 h 450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57874" h="450675" fill="none" extrusionOk="0">
                <a:moveTo>
                  <a:pt x="75114" y="0"/>
                </a:moveTo>
                <a:cubicBezTo>
                  <a:pt x="246123" y="-3222"/>
                  <a:pt x="541733" y="5598"/>
                  <a:pt x="695739" y="0"/>
                </a:cubicBezTo>
                <a:cubicBezTo>
                  <a:pt x="849746" y="-5598"/>
                  <a:pt x="1158040" y="-8772"/>
                  <a:pt x="1298288" y="0"/>
                </a:cubicBezTo>
                <a:cubicBezTo>
                  <a:pt x="1438536" y="8772"/>
                  <a:pt x="1746122" y="-5967"/>
                  <a:pt x="1882760" y="0"/>
                </a:cubicBezTo>
                <a:cubicBezTo>
                  <a:pt x="1914509" y="38053"/>
                  <a:pt x="1938557" y="61658"/>
                  <a:pt x="1957874" y="75114"/>
                </a:cubicBezTo>
                <a:cubicBezTo>
                  <a:pt x="1947855" y="255563"/>
                  <a:pt x="1953278" y="300576"/>
                  <a:pt x="1957874" y="450675"/>
                </a:cubicBezTo>
                <a:lnTo>
                  <a:pt x="1957874" y="450675"/>
                </a:lnTo>
                <a:cubicBezTo>
                  <a:pt x="1778782" y="479679"/>
                  <a:pt x="1474479" y="433918"/>
                  <a:pt x="1266092" y="450675"/>
                </a:cubicBezTo>
                <a:cubicBezTo>
                  <a:pt x="1057705" y="467432"/>
                  <a:pt x="789844" y="460273"/>
                  <a:pt x="652625" y="450675"/>
                </a:cubicBezTo>
                <a:cubicBezTo>
                  <a:pt x="515406" y="441077"/>
                  <a:pt x="230432" y="418808"/>
                  <a:pt x="0" y="450675"/>
                </a:cubicBezTo>
                <a:lnTo>
                  <a:pt x="0" y="450675"/>
                </a:lnTo>
                <a:cubicBezTo>
                  <a:pt x="2048" y="275151"/>
                  <a:pt x="9839" y="247015"/>
                  <a:pt x="0" y="75114"/>
                </a:cubicBezTo>
                <a:cubicBezTo>
                  <a:pt x="20946" y="49791"/>
                  <a:pt x="57955" y="17002"/>
                  <a:pt x="75114" y="0"/>
                </a:cubicBezTo>
                <a:close/>
              </a:path>
              <a:path w="1957874" h="450675" stroke="0" extrusionOk="0">
                <a:moveTo>
                  <a:pt x="75114" y="0"/>
                </a:moveTo>
                <a:cubicBezTo>
                  <a:pt x="266448" y="17561"/>
                  <a:pt x="466037" y="10129"/>
                  <a:pt x="623433" y="0"/>
                </a:cubicBezTo>
                <a:cubicBezTo>
                  <a:pt x="780829" y="-10129"/>
                  <a:pt x="988061" y="-13051"/>
                  <a:pt x="1244058" y="0"/>
                </a:cubicBezTo>
                <a:cubicBezTo>
                  <a:pt x="1500055" y="13051"/>
                  <a:pt x="1702087" y="18825"/>
                  <a:pt x="1882760" y="0"/>
                </a:cubicBezTo>
                <a:cubicBezTo>
                  <a:pt x="1896400" y="21006"/>
                  <a:pt x="1940375" y="52024"/>
                  <a:pt x="1957874" y="75114"/>
                </a:cubicBezTo>
                <a:cubicBezTo>
                  <a:pt x="1944140" y="195984"/>
                  <a:pt x="1967177" y="305402"/>
                  <a:pt x="1957874" y="450675"/>
                </a:cubicBezTo>
                <a:lnTo>
                  <a:pt x="1957874" y="450675"/>
                </a:lnTo>
                <a:cubicBezTo>
                  <a:pt x="1782860" y="425091"/>
                  <a:pt x="1525667" y="427739"/>
                  <a:pt x="1324828" y="450675"/>
                </a:cubicBezTo>
                <a:cubicBezTo>
                  <a:pt x="1123989" y="473611"/>
                  <a:pt x="894677" y="446827"/>
                  <a:pt x="672203" y="450675"/>
                </a:cubicBezTo>
                <a:cubicBezTo>
                  <a:pt x="449730" y="454523"/>
                  <a:pt x="186084" y="451675"/>
                  <a:pt x="0" y="450675"/>
                </a:cubicBezTo>
                <a:lnTo>
                  <a:pt x="0" y="450675"/>
                </a:lnTo>
                <a:cubicBezTo>
                  <a:pt x="12051" y="281188"/>
                  <a:pt x="16035" y="253609"/>
                  <a:pt x="0" y="75114"/>
                </a:cubicBezTo>
                <a:cubicBezTo>
                  <a:pt x="28730" y="42356"/>
                  <a:pt x="54190" y="20723"/>
                  <a:pt x="75114" y="0"/>
                </a:cubicBezTo>
                <a:close/>
              </a:path>
            </a:pathLst>
          </a:custGeom>
          <a:solidFill>
            <a:srgbClr val="FF85FF"/>
          </a:solidFill>
          <a:ln w="19050">
            <a:solidFill>
              <a:schemeClr val="tx1"/>
            </a:solidFill>
            <a:extLst>
              <a:ext uri="{C807C97D-BFC1-408E-A445-0C87EB9F89A2}">
                <ask:lineSketchStyleProps xmlns:ask="http://schemas.microsoft.com/office/drawing/2018/sketchyshapes" sd="957862530">
                  <a:prstGeom prst="snip2Same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Berlin Sans FB Demi" panose="020E0802020502020306" pitchFamily="34" charset="0"/>
            </a:endParaRPr>
          </a:p>
        </p:txBody>
      </p:sp>
      <p:sp>
        <p:nvSpPr>
          <p:cNvPr id="11" name="Snip Same-side Corner of Rectangle 10">
            <a:extLst>
              <a:ext uri="{FF2B5EF4-FFF2-40B4-BE49-F238E27FC236}">
                <a16:creationId xmlns:a16="http://schemas.microsoft.com/office/drawing/2014/main" id="{C1B4F93B-19D1-1E45-9088-948EF1C7A4EE}"/>
              </a:ext>
            </a:extLst>
          </p:cNvPr>
          <p:cNvSpPr/>
          <p:nvPr/>
        </p:nvSpPr>
        <p:spPr>
          <a:xfrm>
            <a:off x="9997059" y="74785"/>
            <a:ext cx="1957874" cy="450675"/>
          </a:xfrm>
          <a:custGeom>
            <a:avLst/>
            <a:gdLst>
              <a:gd name="connsiteX0" fmla="*/ 75114 w 1957874"/>
              <a:gd name="connsiteY0" fmla="*/ 0 h 450675"/>
              <a:gd name="connsiteX1" fmla="*/ 677663 w 1957874"/>
              <a:gd name="connsiteY1" fmla="*/ 0 h 450675"/>
              <a:gd name="connsiteX2" fmla="*/ 1262135 w 1957874"/>
              <a:gd name="connsiteY2" fmla="*/ 0 h 450675"/>
              <a:gd name="connsiteX3" fmla="*/ 1882760 w 1957874"/>
              <a:gd name="connsiteY3" fmla="*/ 0 h 450675"/>
              <a:gd name="connsiteX4" fmla="*/ 1957874 w 1957874"/>
              <a:gd name="connsiteY4" fmla="*/ 75114 h 450675"/>
              <a:gd name="connsiteX5" fmla="*/ 1957874 w 1957874"/>
              <a:gd name="connsiteY5" fmla="*/ 450675 h 450675"/>
              <a:gd name="connsiteX6" fmla="*/ 1957874 w 1957874"/>
              <a:gd name="connsiteY6" fmla="*/ 450675 h 450675"/>
              <a:gd name="connsiteX7" fmla="*/ 1305249 w 1957874"/>
              <a:gd name="connsiteY7" fmla="*/ 450675 h 450675"/>
              <a:gd name="connsiteX8" fmla="*/ 633046 w 1957874"/>
              <a:gd name="connsiteY8" fmla="*/ 450675 h 450675"/>
              <a:gd name="connsiteX9" fmla="*/ 0 w 1957874"/>
              <a:gd name="connsiteY9" fmla="*/ 450675 h 450675"/>
              <a:gd name="connsiteX10" fmla="*/ 0 w 1957874"/>
              <a:gd name="connsiteY10" fmla="*/ 450675 h 450675"/>
              <a:gd name="connsiteX11" fmla="*/ 0 w 1957874"/>
              <a:gd name="connsiteY11" fmla="*/ 75114 h 450675"/>
              <a:gd name="connsiteX12" fmla="*/ 75114 w 1957874"/>
              <a:gd name="connsiteY12" fmla="*/ 0 h 450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57874" h="450675" fill="none" extrusionOk="0">
                <a:moveTo>
                  <a:pt x="75114" y="0"/>
                </a:moveTo>
                <a:cubicBezTo>
                  <a:pt x="201022" y="27108"/>
                  <a:pt x="479767" y="24493"/>
                  <a:pt x="677663" y="0"/>
                </a:cubicBezTo>
                <a:cubicBezTo>
                  <a:pt x="875559" y="-24493"/>
                  <a:pt x="1110497" y="289"/>
                  <a:pt x="1262135" y="0"/>
                </a:cubicBezTo>
                <a:cubicBezTo>
                  <a:pt x="1413773" y="-289"/>
                  <a:pt x="1749250" y="-9655"/>
                  <a:pt x="1882760" y="0"/>
                </a:cubicBezTo>
                <a:cubicBezTo>
                  <a:pt x="1921665" y="32917"/>
                  <a:pt x="1925859" y="41834"/>
                  <a:pt x="1957874" y="75114"/>
                </a:cubicBezTo>
                <a:cubicBezTo>
                  <a:pt x="1948364" y="225922"/>
                  <a:pt x="1939336" y="333815"/>
                  <a:pt x="1957874" y="450675"/>
                </a:cubicBezTo>
                <a:lnTo>
                  <a:pt x="1957874" y="450675"/>
                </a:lnTo>
                <a:cubicBezTo>
                  <a:pt x="1794210" y="427038"/>
                  <a:pt x="1489163" y="437087"/>
                  <a:pt x="1305249" y="450675"/>
                </a:cubicBezTo>
                <a:cubicBezTo>
                  <a:pt x="1121336" y="464263"/>
                  <a:pt x="831045" y="442593"/>
                  <a:pt x="633046" y="450675"/>
                </a:cubicBezTo>
                <a:cubicBezTo>
                  <a:pt x="435047" y="458757"/>
                  <a:pt x="230059" y="472912"/>
                  <a:pt x="0" y="450675"/>
                </a:cubicBezTo>
                <a:lnTo>
                  <a:pt x="0" y="450675"/>
                </a:lnTo>
                <a:cubicBezTo>
                  <a:pt x="8095" y="307023"/>
                  <a:pt x="-18300" y="218520"/>
                  <a:pt x="0" y="75114"/>
                </a:cubicBezTo>
                <a:cubicBezTo>
                  <a:pt x="13992" y="55741"/>
                  <a:pt x="56823" y="16410"/>
                  <a:pt x="75114" y="0"/>
                </a:cubicBezTo>
                <a:close/>
              </a:path>
              <a:path w="1957874" h="450675" stroke="0" extrusionOk="0">
                <a:moveTo>
                  <a:pt x="75114" y="0"/>
                </a:moveTo>
                <a:cubicBezTo>
                  <a:pt x="377441" y="7251"/>
                  <a:pt x="487800" y="-11496"/>
                  <a:pt x="695739" y="0"/>
                </a:cubicBezTo>
                <a:cubicBezTo>
                  <a:pt x="903678" y="11496"/>
                  <a:pt x="1034471" y="19823"/>
                  <a:pt x="1334441" y="0"/>
                </a:cubicBezTo>
                <a:cubicBezTo>
                  <a:pt x="1634411" y="-19823"/>
                  <a:pt x="1691905" y="-24363"/>
                  <a:pt x="1882760" y="0"/>
                </a:cubicBezTo>
                <a:cubicBezTo>
                  <a:pt x="1913437" y="25336"/>
                  <a:pt x="1919460" y="40080"/>
                  <a:pt x="1957874" y="75114"/>
                </a:cubicBezTo>
                <a:cubicBezTo>
                  <a:pt x="1942522" y="208347"/>
                  <a:pt x="1943894" y="268102"/>
                  <a:pt x="1957874" y="450675"/>
                </a:cubicBezTo>
                <a:lnTo>
                  <a:pt x="1957874" y="450675"/>
                </a:lnTo>
                <a:cubicBezTo>
                  <a:pt x="1761097" y="421107"/>
                  <a:pt x="1607163" y="470092"/>
                  <a:pt x="1285671" y="450675"/>
                </a:cubicBezTo>
                <a:cubicBezTo>
                  <a:pt x="964179" y="431258"/>
                  <a:pt x="807898" y="459963"/>
                  <a:pt x="613467" y="450675"/>
                </a:cubicBezTo>
                <a:cubicBezTo>
                  <a:pt x="419036" y="441387"/>
                  <a:pt x="212201" y="422634"/>
                  <a:pt x="0" y="450675"/>
                </a:cubicBezTo>
                <a:lnTo>
                  <a:pt x="0" y="450675"/>
                </a:lnTo>
                <a:cubicBezTo>
                  <a:pt x="-14756" y="291988"/>
                  <a:pt x="1820" y="221409"/>
                  <a:pt x="0" y="75114"/>
                </a:cubicBezTo>
                <a:cubicBezTo>
                  <a:pt x="32287" y="40793"/>
                  <a:pt x="51794" y="27235"/>
                  <a:pt x="75114" y="0"/>
                </a:cubicBezTo>
                <a:close/>
              </a:path>
            </a:pathLst>
          </a:custGeom>
          <a:solidFill>
            <a:srgbClr val="FF2F92"/>
          </a:solidFill>
          <a:ln w="19050">
            <a:solidFill>
              <a:schemeClr val="tx1"/>
            </a:solidFill>
            <a:extLst>
              <a:ext uri="{C807C97D-BFC1-408E-A445-0C87EB9F89A2}">
                <ask:lineSketchStyleProps xmlns:ask="http://schemas.microsoft.com/office/drawing/2018/sketchyshapes" sd="2005536757">
                  <a:prstGeom prst="snip2Same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Berlin Sans FB Demi" panose="020E0802020502020306" pitchFamily="34" charset="0"/>
            </a:endParaRPr>
          </a:p>
        </p:txBody>
      </p:sp>
      <p:sp>
        <p:nvSpPr>
          <p:cNvPr id="7" name="Snip Same-side Corner of Rectangle 6">
            <a:extLst>
              <a:ext uri="{FF2B5EF4-FFF2-40B4-BE49-F238E27FC236}">
                <a16:creationId xmlns:a16="http://schemas.microsoft.com/office/drawing/2014/main" id="{F4777389-7ABE-CB49-BBA7-E1A287FF03C7}"/>
              </a:ext>
            </a:extLst>
          </p:cNvPr>
          <p:cNvSpPr/>
          <p:nvPr/>
        </p:nvSpPr>
        <p:spPr>
          <a:xfrm>
            <a:off x="237066" y="74788"/>
            <a:ext cx="1957874" cy="450675"/>
          </a:xfrm>
          <a:custGeom>
            <a:avLst/>
            <a:gdLst>
              <a:gd name="connsiteX0" fmla="*/ 75114 w 1957874"/>
              <a:gd name="connsiteY0" fmla="*/ 0 h 450675"/>
              <a:gd name="connsiteX1" fmla="*/ 641510 w 1957874"/>
              <a:gd name="connsiteY1" fmla="*/ 0 h 450675"/>
              <a:gd name="connsiteX2" fmla="*/ 1280211 w 1957874"/>
              <a:gd name="connsiteY2" fmla="*/ 0 h 450675"/>
              <a:gd name="connsiteX3" fmla="*/ 1882760 w 1957874"/>
              <a:gd name="connsiteY3" fmla="*/ 0 h 450675"/>
              <a:gd name="connsiteX4" fmla="*/ 1957874 w 1957874"/>
              <a:gd name="connsiteY4" fmla="*/ 75114 h 450675"/>
              <a:gd name="connsiteX5" fmla="*/ 1957874 w 1957874"/>
              <a:gd name="connsiteY5" fmla="*/ 450675 h 450675"/>
              <a:gd name="connsiteX6" fmla="*/ 1957874 w 1957874"/>
              <a:gd name="connsiteY6" fmla="*/ 450675 h 450675"/>
              <a:gd name="connsiteX7" fmla="*/ 1344407 w 1957874"/>
              <a:gd name="connsiteY7" fmla="*/ 450675 h 450675"/>
              <a:gd name="connsiteX8" fmla="*/ 750518 w 1957874"/>
              <a:gd name="connsiteY8" fmla="*/ 450675 h 450675"/>
              <a:gd name="connsiteX9" fmla="*/ 0 w 1957874"/>
              <a:gd name="connsiteY9" fmla="*/ 450675 h 450675"/>
              <a:gd name="connsiteX10" fmla="*/ 0 w 1957874"/>
              <a:gd name="connsiteY10" fmla="*/ 450675 h 450675"/>
              <a:gd name="connsiteX11" fmla="*/ 0 w 1957874"/>
              <a:gd name="connsiteY11" fmla="*/ 75114 h 450675"/>
              <a:gd name="connsiteX12" fmla="*/ 75114 w 1957874"/>
              <a:gd name="connsiteY12" fmla="*/ 0 h 450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57874" h="450675" fill="none" extrusionOk="0">
                <a:moveTo>
                  <a:pt x="75114" y="0"/>
                </a:moveTo>
                <a:cubicBezTo>
                  <a:pt x="292367" y="-16192"/>
                  <a:pt x="393181" y="19044"/>
                  <a:pt x="641510" y="0"/>
                </a:cubicBezTo>
                <a:cubicBezTo>
                  <a:pt x="889839" y="-19044"/>
                  <a:pt x="1124020" y="-2450"/>
                  <a:pt x="1280211" y="0"/>
                </a:cubicBezTo>
                <a:cubicBezTo>
                  <a:pt x="1436402" y="2450"/>
                  <a:pt x="1676495" y="-16525"/>
                  <a:pt x="1882760" y="0"/>
                </a:cubicBezTo>
                <a:cubicBezTo>
                  <a:pt x="1917114" y="36396"/>
                  <a:pt x="1938050" y="53490"/>
                  <a:pt x="1957874" y="75114"/>
                </a:cubicBezTo>
                <a:cubicBezTo>
                  <a:pt x="1959547" y="235638"/>
                  <a:pt x="1964898" y="305309"/>
                  <a:pt x="1957874" y="450675"/>
                </a:cubicBezTo>
                <a:lnTo>
                  <a:pt x="1957874" y="450675"/>
                </a:lnTo>
                <a:cubicBezTo>
                  <a:pt x="1651906" y="450912"/>
                  <a:pt x="1603674" y="471410"/>
                  <a:pt x="1344407" y="450675"/>
                </a:cubicBezTo>
                <a:cubicBezTo>
                  <a:pt x="1085140" y="429940"/>
                  <a:pt x="876059" y="425726"/>
                  <a:pt x="750518" y="450675"/>
                </a:cubicBezTo>
                <a:cubicBezTo>
                  <a:pt x="624977" y="475624"/>
                  <a:pt x="153982" y="481253"/>
                  <a:pt x="0" y="450675"/>
                </a:cubicBezTo>
                <a:lnTo>
                  <a:pt x="0" y="450675"/>
                </a:lnTo>
                <a:cubicBezTo>
                  <a:pt x="-15216" y="355975"/>
                  <a:pt x="-2163" y="241856"/>
                  <a:pt x="0" y="75114"/>
                </a:cubicBezTo>
                <a:cubicBezTo>
                  <a:pt x="19276" y="59264"/>
                  <a:pt x="40872" y="32540"/>
                  <a:pt x="75114" y="0"/>
                </a:cubicBezTo>
                <a:close/>
              </a:path>
              <a:path w="1957874" h="450675" stroke="0" extrusionOk="0">
                <a:moveTo>
                  <a:pt x="75114" y="0"/>
                </a:moveTo>
                <a:cubicBezTo>
                  <a:pt x="254263" y="9500"/>
                  <a:pt x="465896" y="-27822"/>
                  <a:pt x="713816" y="0"/>
                </a:cubicBezTo>
                <a:cubicBezTo>
                  <a:pt x="961736" y="27822"/>
                  <a:pt x="1033825" y="-12444"/>
                  <a:pt x="1262135" y="0"/>
                </a:cubicBezTo>
                <a:cubicBezTo>
                  <a:pt x="1490445" y="12444"/>
                  <a:pt x="1706679" y="-11319"/>
                  <a:pt x="1882760" y="0"/>
                </a:cubicBezTo>
                <a:cubicBezTo>
                  <a:pt x="1900566" y="17322"/>
                  <a:pt x="1928048" y="43667"/>
                  <a:pt x="1957874" y="75114"/>
                </a:cubicBezTo>
                <a:cubicBezTo>
                  <a:pt x="1951065" y="176600"/>
                  <a:pt x="1942417" y="313154"/>
                  <a:pt x="1957874" y="450675"/>
                </a:cubicBezTo>
                <a:lnTo>
                  <a:pt x="1957874" y="450675"/>
                </a:lnTo>
                <a:cubicBezTo>
                  <a:pt x="1631056" y="422808"/>
                  <a:pt x="1451580" y="449201"/>
                  <a:pt x="1285671" y="450675"/>
                </a:cubicBezTo>
                <a:cubicBezTo>
                  <a:pt x="1119762" y="452149"/>
                  <a:pt x="850884" y="423780"/>
                  <a:pt x="652625" y="450675"/>
                </a:cubicBezTo>
                <a:cubicBezTo>
                  <a:pt x="454366" y="477570"/>
                  <a:pt x="295150" y="425878"/>
                  <a:pt x="0" y="450675"/>
                </a:cubicBezTo>
                <a:lnTo>
                  <a:pt x="0" y="450675"/>
                </a:lnTo>
                <a:cubicBezTo>
                  <a:pt x="12339" y="312963"/>
                  <a:pt x="4592" y="201322"/>
                  <a:pt x="0" y="75114"/>
                </a:cubicBezTo>
                <a:cubicBezTo>
                  <a:pt x="22793" y="53021"/>
                  <a:pt x="36127" y="35560"/>
                  <a:pt x="75114" y="0"/>
                </a:cubicBezTo>
                <a:close/>
              </a:path>
            </a:pathLst>
          </a:custGeom>
          <a:solidFill>
            <a:srgbClr val="FCD5FD"/>
          </a:solidFill>
          <a:ln w="19050">
            <a:solidFill>
              <a:schemeClr val="tx1"/>
            </a:solidFill>
            <a:extLst>
              <a:ext uri="{C807C97D-BFC1-408E-A445-0C87EB9F89A2}">
                <ask:lineSketchStyleProps xmlns:ask="http://schemas.microsoft.com/office/drawing/2018/sketchyshapes" sd="3755641470">
                  <a:prstGeom prst="snip2Same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Berlin Sans FB Demi" panose="020E0802020502020306" pitchFamily="34" charset="0"/>
            </a:endParaRPr>
          </a:p>
        </p:txBody>
      </p:sp>
      <p:sp>
        <p:nvSpPr>
          <p:cNvPr id="5" name="TextBox 4">
            <a:extLst>
              <a:ext uri="{FF2B5EF4-FFF2-40B4-BE49-F238E27FC236}">
                <a16:creationId xmlns:a16="http://schemas.microsoft.com/office/drawing/2014/main" id="{52E017E0-E2DC-5046-9547-F6FE752A166B}"/>
              </a:ext>
            </a:extLst>
          </p:cNvPr>
          <p:cNvSpPr txBox="1"/>
          <p:nvPr/>
        </p:nvSpPr>
        <p:spPr>
          <a:xfrm>
            <a:off x="237066" y="424030"/>
            <a:ext cx="11717867" cy="6186309"/>
          </a:xfrm>
          <a:custGeom>
            <a:avLst/>
            <a:gdLst>
              <a:gd name="connsiteX0" fmla="*/ 0 w 11717867"/>
              <a:gd name="connsiteY0" fmla="*/ 0 h 6186309"/>
              <a:gd name="connsiteX1" fmla="*/ 468715 w 11717867"/>
              <a:gd name="connsiteY1" fmla="*/ 0 h 6186309"/>
              <a:gd name="connsiteX2" fmla="*/ 1171787 w 11717867"/>
              <a:gd name="connsiteY2" fmla="*/ 0 h 6186309"/>
              <a:gd name="connsiteX3" fmla="*/ 1640501 w 11717867"/>
              <a:gd name="connsiteY3" fmla="*/ 0 h 6186309"/>
              <a:gd name="connsiteX4" fmla="*/ 1874859 w 11717867"/>
              <a:gd name="connsiteY4" fmla="*/ 0 h 6186309"/>
              <a:gd name="connsiteX5" fmla="*/ 2343573 w 11717867"/>
              <a:gd name="connsiteY5" fmla="*/ 0 h 6186309"/>
              <a:gd name="connsiteX6" fmla="*/ 3046645 w 11717867"/>
              <a:gd name="connsiteY6" fmla="*/ 0 h 6186309"/>
              <a:gd name="connsiteX7" fmla="*/ 3866896 w 11717867"/>
              <a:gd name="connsiteY7" fmla="*/ 0 h 6186309"/>
              <a:gd name="connsiteX8" fmla="*/ 4101253 w 11717867"/>
              <a:gd name="connsiteY8" fmla="*/ 0 h 6186309"/>
              <a:gd name="connsiteX9" fmla="*/ 4335611 w 11717867"/>
              <a:gd name="connsiteY9" fmla="*/ 0 h 6186309"/>
              <a:gd name="connsiteX10" fmla="*/ 5155861 w 11717867"/>
              <a:gd name="connsiteY10" fmla="*/ 0 h 6186309"/>
              <a:gd name="connsiteX11" fmla="*/ 5390219 w 11717867"/>
              <a:gd name="connsiteY11" fmla="*/ 0 h 6186309"/>
              <a:gd name="connsiteX12" fmla="*/ 5976112 w 11717867"/>
              <a:gd name="connsiteY12" fmla="*/ 0 h 6186309"/>
              <a:gd name="connsiteX13" fmla="*/ 6327648 w 11717867"/>
              <a:gd name="connsiteY13" fmla="*/ 0 h 6186309"/>
              <a:gd name="connsiteX14" fmla="*/ 6679184 w 11717867"/>
              <a:gd name="connsiteY14" fmla="*/ 0 h 6186309"/>
              <a:gd name="connsiteX15" fmla="*/ 7030720 w 11717867"/>
              <a:gd name="connsiteY15" fmla="*/ 0 h 6186309"/>
              <a:gd name="connsiteX16" fmla="*/ 7382256 w 11717867"/>
              <a:gd name="connsiteY16" fmla="*/ 0 h 6186309"/>
              <a:gd name="connsiteX17" fmla="*/ 7850971 w 11717867"/>
              <a:gd name="connsiteY17" fmla="*/ 0 h 6186309"/>
              <a:gd name="connsiteX18" fmla="*/ 8202507 w 11717867"/>
              <a:gd name="connsiteY18" fmla="*/ 0 h 6186309"/>
              <a:gd name="connsiteX19" fmla="*/ 8671222 w 11717867"/>
              <a:gd name="connsiteY19" fmla="*/ 0 h 6186309"/>
              <a:gd name="connsiteX20" fmla="*/ 9374294 w 11717867"/>
              <a:gd name="connsiteY20" fmla="*/ 0 h 6186309"/>
              <a:gd name="connsiteX21" fmla="*/ 9725830 w 11717867"/>
              <a:gd name="connsiteY21" fmla="*/ 0 h 6186309"/>
              <a:gd name="connsiteX22" fmla="*/ 9960187 w 11717867"/>
              <a:gd name="connsiteY22" fmla="*/ 0 h 6186309"/>
              <a:gd name="connsiteX23" fmla="*/ 10780438 w 11717867"/>
              <a:gd name="connsiteY23" fmla="*/ 0 h 6186309"/>
              <a:gd name="connsiteX24" fmla="*/ 11014795 w 11717867"/>
              <a:gd name="connsiteY24" fmla="*/ 0 h 6186309"/>
              <a:gd name="connsiteX25" fmla="*/ 11717867 w 11717867"/>
              <a:gd name="connsiteY25" fmla="*/ 0 h 6186309"/>
              <a:gd name="connsiteX26" fmla="*/ 11717867 w 11717867"/>
              <a:gd name="connsiteY26" fmla="*/ 376802 h 6186309"/>
              <a:gd name="connsiteX27" fmla="*/ 11717867 w 11717867"/>
              <a:gd name="connsiteY27" fmla="*/ 939194 h 6186309"/>
              <a:gd name="connsiteX28" fmla="*/ 11717867 w 11717867"/>
              <a:gd name="connsiteY28" fmla="*/ 1563449 h 6186309"/>
              <a:gd name="connsiteX29" fmla="*/ 11717867 w 11717867"/>
              <a:gd name="connsiteY29" fmla="*/ 2063978 h 6186309"/>
              <a:gd name="connsiteX30" fmla="*/ 11717867 w 11717867"/>
              <a:gd name="connsiteY30" fmla="*/ 2502643 h 6186309"/>
              <a:gd name="connsiteX31" fmla="*/ 11717867 w 11717867"/>
              <a:gd name="connsiteY31" fmla="*/ 2941309 h 6186309"/>
              <a:gd name="connsiteX32" fmla="*/ 11717867 w 11717867"/>
              <a:gd name="connsiteY32" fmla="*/ 3565564 h 6186309"/>
              <a:gd name="connsiteX33" fmla="*/ 11717867 w 11717867"/>
              <a:gd name="connsiteY33" fmla="*/ 3942366 h 6186309"/>
              <a:gd name="connsiteX34" fmla="*/ 11717867 w 11717867"/>
              <a:gd name="connsiteY34" fmla="*/ 4442895 h 6186309"/>
              <a:gd name="connsiteX35" fmla="*/ 11717867 w 11717867"/>
              <a:gd name="connsiteY35" fmla="*/ 5005286 h 6186309"/>
              <a:gd name="connsiteX36" fmla="*/ 11717867 w 11717867"/>
              <a:gd name="connsiteY36" fmla="*/ 5443952 h 6186309"/>
              <a:gd name="connsiteX37" fmla="*/ 11717867 w 11717867"/>
              <a:gd name="connsiteY37" fmla="*/ 6186309 h 6186309"/>
              <a:gd name="connsiteX38" fmla="*/ 11483510 w 11717867"/>
              <a:gd name="connsiteY38" fmla="*/ 6186309 h 6186309"/>
              <a:gd name="connsiteX39" fmla="*/ 11249152 w 11717867"/>
              <a:gd name="connsiteY39" fmla="*/ 6186309 h 6186309"/>
              <a:gd name="connsiteX40" fmla="*/ 10428902 w 11717867"/>
              <a:gd name="connsiteY40" fmla="*/ 6186309 h 6186309"/>
              <a:gd name="connsiteX41" fmla="*/ 9960187 w 11717867"/>
              <a:gd name="connsiteY41" fmla="*/ 6186309 h 6186309"/>
              <a:gd name="connsiteX42" fmla="*/ 9139936 w 11717867"/>
              <a:gd name="connsiteY42" fmla="*/ 6186309 h 6186309"/>
              <a:gd name="connsiteX43" fmla="*/ 8554043 w 11717867"/>
              <a:gd name="connsiteY43" fmla="*/ 6186309 h 6186309"/>
              <a:gd name="connsiteX44" fmla="*/ 8319686 w 11717867"/>
              <a:gd name="connsiteY44" fmla="*/ 6186309 h 6186309"/>
              <a:gd name="connsiteX45" fmla="*/ 7968150 w 11717867"/>
              <a:gd name="connsiteY45" fmla="*/ 6186309 h 6186309"/>
              <a:gd name="connsiteX46" fmla="*/ 7499435 w 11717867"/>
              <a:gd name="connsiteY46" fmla="*/ 6186309 h 6186309"/>
              <a:gd name="connsiteX47" fmla="*/ 6796363 w 11717867"/>
              <a:gd name="connsiteY47" fmla="*/ 6186309 h 6186309"/>
              <a:gd name="connsiteX48" fmla="*/ 6093291 w 11717867"/>
              <a:gd name="connsiteY48" fmla="*/ 6186309 h 6186309"/>
              <a:gd name="connsiteX49" fmla="*/ 5507397 w 11717867"/>
              <a:gd name="connsiteY49" fmla="*/ 6186309 h 6186309"/>
              <a:gd name="connsiteX50" fmla="*/ 5038683 w 11717867"/>
              <a:gd name="connsiteY50" fmla="*/ 6186309 h 6186309"/>
              <a:gd name="connsiteX51" fmla="*/ 4218432 w 11717867"/>
              <a:gd name="connsiteY51" fmla="*/ 6186309 h 6186309"/>
              <a:gd name="connsiteX52" fmla="*/ 3632539 w 11717867"/>
              <a:gd name="connsiteY52" fmla="*/ 6186309 h 6186309"/>
              <a:gd name="connsiteX53" fmla="*/ 3281003 w 11717867"/>
              <a:gd name="connsiteY53" fmla="*/ 6186309 h 6186309"/>
              <a:gd name="connsiteX54" fmla="*/ 2929467 w 11717867"/>
              <a:gd name="connsiteY54" fmla="*/ 6186309 h 6186309"/>
              <a:gd name="connsiteX55" fmla="*/ 2695109 w 11717867"/>
              <a:gd name="connsiteY55" fmla="*/ 6186309 h 6186309"/>
              <a:gd name="connsiteX56" fmla="*/ 2109216 w 11717867"/>
              <a:gd name="connsiteY56" fmla="*/ 6186309 h 6186309"/>
              <a:gd name="connsiteX57" fmla="*/ 1757680 w 11717867"/>
              <a:gd name="connsiteY57" fmla="*/ 6186309 h 6186309"/>
              <a:gd name="connsiteX58" fmla="*/ 937429 w 11717867"/>
              <a:gd name="connsiteY58" fmla="*/ 6186309 h 6186309"/>
              <a:gd name="connsiteX59" fmla="*/ 0 w 11717867"/>
              <a:gd name="connsiteY59" fmla="*/ 6186309 h 6186309"/>
              <a:gd name="connsiteX60" fmla="*/ 0 w 11717867"/>
              <a:gd name="connsiteY60" fmla="*/ 5685780 h 6186309"/>
              <a:gd name="connsiteX61" fmla="*/ 0 w 11717867"/>
              <a:gd name="connsiteY61" fmla="*/ 5061526 h 6186309"/>
              <a:gd name="connsiteX62" fmla="*/ 0 w 11717867"/>
              <a:gd name="connsiteY62" fmla="*/ 4684723 h 6186309"/>
              <a:gd name="connsiteX63" fmla="*/ 0 w 11717867"/>
              <a:gd name="connsiteY63" fmla="*/ 4246058 h 6186309"/>
              <a:gd name="connsiteX64" fmla="*/ 0 w 11717867"/>
              <a:gd name="connsiteY64" fmla="*/ 3621803 h 6186309"/>
              <a:gd name="connsiteX65" fmla="*/ 0 w 11717867"/>
              <a:gd name="connsiteY65" fmla="*/ 2935685 h 6186309"/>
              <a:gd name="connsiteX66" fmla="*/ 0 w 11717867"/>
              <a:gd name="connsiteY66" fmla="*/ 2249567 h 6186309"/>
              <a:gd name="connsiteX67" fmla="*/ 0 w 11717867"/>
              <a:gd name="connsiteY67" fmla="*/ 1687175 h 6186309"/>
              <a:gd name="connsiteX68" fmla="*/ 0 w 11717867"/>
              <a:gd name="connsiteY68" fmla="*/ 1186647 h 6186309"/>
              <a:gd name="connsiteX69" fmla="*/ 0 w 11717867"/>
              <a:gd name="connsiteY69" fmla="*/ 624255 h 6186309"/>
              <a:gd name="connsiteX70" fmla="*/ 0 w 11717867"/>
              <a:gd name="connsiteY70" fmla="*/ 0 h 6186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11717867" h="6186309" fill="none" extrusionOk="0">
                <a:moveTo>
                  <a:pt x="0" y="0"/>
                </a:moveTo>
                <a:cubicBezTo>
                  <a:pt x="100632" y="-52013"/>
                  <a:pt x="323942" y="38274"/>
                  <a:pt x="468715" y="0"/>
                </a:cubicBezTo>
                <a:cubicBezTo>
                  <a:pt x="613488" y="-38274"/>
                  <a:pt x="908838" y="16014"/>
                  <a:pt x="1171787" y="0"/>
                </a:cubicBezTo>
                <a:cubicBezTo>
                  <a:pt x="1434736" y="-16014"/>
                  <a:pt x="1433733" y="5100"/>
                  <a:pt x="1640501" y="0"/>
                </a:cubicBezTo>
                <a:cubicBezTo>
                  <a:pt x="1847269" y="-5100"/>
                  <a:pt x="1788165" y="20431"/>
                  <a:pt x="1874859" y="0"/>
                </a:cubicBezTo>
                <a:cubicBezTo>
                  <a:pt x="1961553" y="-20431"/>
                  <a:pt x="2235414" y="4650"/>
                  <a:pt x="2343573" y="0"/>
                </a:cubicBezTo>
                <a:cubicBezTo>
                  <a:pt x="2451732" y="-4650"/>
                  <a:pt x="2695912" y="45725"/>
                  <a:pt x="3046645" y="0"/>
                </a:cubicBezTo>
                <a:cubicBezTo>
                  <a:pt x="3397378" y="-45725"/>
                  <a:pt x="3634047" y="2107"/>
                  <a:pt x="3866896" y="0"/>
                </a:cubicBezTo>
                <a:cubicBezTo>
                  <a:pt x="4099745" y="-2107"/>
                  <a:pt x="4000423" y="4928"/>
                  <a:pt x="4101253" y="0"/>
                </a:cubicBezTo>
                <a:cubicBezTo>
                  <a:pt x="4202083" y="-4928"/>
                  <a:pt x="4276206" y="23158"/>
                  <a:pt x="4335611" y="0"/>
                </a:cubicBezTo>
                <a:cubicBezTo>
                  <a:pt x="4395016" y="-23158"/>
                  <a:pt x="4940005" y="13697"/>
                  <a:pt x="5155861" y="0"/>
                </a:cubicBezTo>
                <a:cubicBezTo>
                  <a:pt x="5371717" y="-13697"/>
                  <a:pt x="5315193" y="27135"/>
                  <a:pt x="5390219" y="0"/>
                </a:cubicBezTo>
                <a:cubicBezTo>
                  <a:pt x="5465245" y="-27135"/>
                  <a:pt x="5707139" y="66631"/>
                  <a:pt x="5976112" y="0"/>
                </a:cubicBezTo>
                <a:cubicBezTo>
                  <a:pt x="6245085" y="-66631"/>
                  <a:pt x="6164351" y="17343"/>
                  <a:pt x="6327648" y="0"/>
                </a:cubicBezTo>
                <a:cubicBezTo>
                  <a:pt x="6490945" y="-17343"/>
                  <a:pt x="6558954" y="22099"/>
                  <a:pt x="6679184" y="0"/>
                </a:cubicBezTo>
                <a:cubicBezTo>
                  <a:pt x="6799414" y="-22099"/>
                  <a:pt x="6930156" y="28033"/>
                  <a:pt x="7030720" y="0"/>
                </a:cubicBezTo>
                <a:cubicBezTo>
                  <a:pt x="7131284" y="-28033"/>
                  <a:pt x="7259178" y="27106"/>
                  <a:pt x="7382256" y="0"/>
                </a:cubicBezTo>
                <a:cubicBezTo>
                  <a:pt x="7505334" y="-27106"/>
                  <a:pt x="7674942" y="1979"/>
                  <a:pt x="7850971" y="0"/>
                </a:cubicBezTo>
                <a:cubicBezTo>
                  <a:pt x="8027001" y="-1979"/>
                  <a:pt x="8066014" y="10642"/>
                  <a:pt x="8202507" y="0"/>
                </a:cubicBezTo>
                <a:cubicBezTo>
                  <a:pt x="8339000" y="-10642"/>
                  <a:pt x="8468036" y="26395"/>
                  <a:pt x="8671222" y="0"/>
                </a:cubicBezTo>
                <a:cubicBezTo>
                  <a:pt x="8874408" y="-26395"/>
                  <a:pt x="9228838" y="19617"/>
                  <a:pt x="9374294" y="0"/>
                </a:cubicBezTo>
                <a:cubicBezTo>
                  <a:pt x="9519750" y="-19617"/>
                  <a:pt x="9630359" y="8862"/>
                  <a:pt x="9725830" y="0"/>
                </a:cubicBezTo>
                <a:cubicBezTo>
                  <a:pt x="9821301" y="-8862"/>
                  <a:pt x="9886090" y="11556"/>
                  <a:pt x="9960187" y="0"/>
                </a:cubicBezTo>
                <a:cubicBezTo>
                  <a:pt x="10034284" y="-11556"/>
                  <a:pt x="10414133" y="36977"/>
                  <a:pt x="10780438" y="0"/>
                </a:cubicBezTo>
                <a:cubicBezTo>
                  <a:pt x="11146743" y="-36977"/>
                  <a:pt x="10952554" y="4149"/>
                  <a:pt x="11014795" y="0"/>
                </a:cubicBezTo>
                <a:cubicBezTo>
                  <a:pt x="11077036" y="-4149"/>
                  <a:pt x="11558968" y="17296"/>
                  <a:pt x="11717867" y="0"/>
                </a:cubicBezTo>
                <a:cubicBezTo>
                  <a:pt x="11731231" y="161855"/>
                  <a:pt x="11715819" y="275617"/>
                  <a:pt x="11717867" y="376802"/>
                </a:cubicBezTo>
                <a:cubicBezTo>
                  <a:pt x="11719915" y="477987"/>
                  <a:pt x="11658700" y="794284"/>
                  <a:pt x="11717867" y="939194"/>
                </a:cubicBezTo>
                <a:cubicBezTo>
                  <a:pt x="11777034" y="1084104"/>
                  <a:pt x="11653704" y="1271348"/>
                  <a:pt x="11717867" y="1563449"/>
                </a:cubicBezTo>
                <a:cubicBezTo>
                  <a:pt x="11782030" y="1855551"/>
                  <a:pt x="11708135" y="1912194"/>
                  <a:pt x="11717867" y="2063978"/>
                </a:cubicBezTo>
                <a:cubicBezTo>
                  <a:pt x="11727599" y="2215762"/>
                  <a:pt x="11717220" y="2401775"/>
                  <a:pt x="11717867" y="2502643"/>
                </a:cubicBezTo>
                <a:cubicBezTo>
                  <a:pt x="11718514" y="2603512"/>
                  <a:pt x="11671316" y="2786468"/>
                  <a:pt x="11717867" y="2941309"/>
                </a:cubicBezTo>
                <a:cubicBezTo>
                  <a:pt x="11764418" y="3096150"/>
                  <a:pt x="11700662" y="3426010"/>
                  <a:pt x="11717867" y="3565564"/>
                </a:cubicBezTo>
                <a:cubicBezTo>
                  <a:pt x="11735072" y="3705118"/>
                  <a:pt x="11698864" y="3813525"/>
                  <a:pt x="11717867" y="3942366"/>
                </a:cubicBezTo>
                <a:cubicBezTo>
                  <a:pt x="11736870" y="4071207"/>
                  <a:pt x="11685752" y="4220935"/>
                  <a:pt x="11717867" y="4442895"/>
                </a:cubicBezTo>
                <a:cubicBezTo>
                  <a:pt x="11749982" y="4664855"/>
                  <a:pt x="11671637" y="4830976"/>
                  <a:pt x="11717867" y="5005286"/>
                </a:cubicBezTo>
                <a:cubicBezTo>
                  <a:pt x="11764097" y="5179596"/>
                  <a:pt x="11694447" y="5338664"/>
                  <a:pt x="11717867" y="5443952"/>
                </a:cubicBezTo>
                <a:cubicBezTo>
                  <a:pt x="11741287" y="5549240"/>
                  <a:pt x="11660601" y="5976704"/>
                  <a:pt x="11717867" y="6186309"/>
                </a:cubicBezTo>
                <a:cubicBezTo>
                  <a:pt x="11603021" y="6202034"/>
                  <a:pt x="11583745" y="6183075"/>
                  <a:pt x="11483510" y="6186309"/>
                </a:cubicBezTo>
                <a:cubicBezTo>
                  <a:pt x="11383275" y="6189543"/>
                  <a:pt x="11310392" y="6181642"/>
                  <a:pt x="11249152" y="6186309"/>
                </a:cubicBezTo>
                <a:cubicBezTo>
                  <a:pt x="11187912" y="6190976"/>
                  <a:pt x="10692336" y="6122196"/>
                  <a:pt x="10428902" y="6186309"/>
                </a:cubicBezTo>
                <a:cubicBezTo>
                  <a:pt x="10165468" y="6250422"/>
                  <a:pt x="10085395" y="6149338"/>
                  <a:pt x="9960187" y="6186309"/>
                </a:cubicBezTo>
                <a:cubicBezTo>
                  <a:pt x="9834979" y="6223280"/>
                  <a:pt x="9524931" y="6123038"/>
                  <a:pt x="9139936" y="6186309"/>
                </a:cubicBezTo>
                <a:cubicBezTo>
                  <a:pt x="8754941" y="6249580"/>
                  <a:pt x="8698923" y="6118075"/>
                  <a:pt x="8554043" y="6186309"/>
                </a:cubicBezTo>
                <a:cubicBezTo>
                  <a:pt x="8409163" y="6254543"/>
                  <a:pt x="8421981" y="6177968"/>
                  <a:pt x="8319686" y="6186309"/>
                </a:cubicBezTo>
                <a:cubicBezTo>
                  <a:pt x="8217391" y="6194650"/>
                  <a:pt x="8126173" y="6176422"/>
                  <a:pt x="7968150" y="6186309"/>
                </a:cubicBezTo>
                <a:cubicBezTo>
                  <a:pt x="7810127" y="6196196"/>
                  <a:pt x="7696204" y="6159318"/>
                  <a:pt x="7499435" y="6186309"/>
                </a:cubicBezTo>
                <a:cubicBezTo>
                  <a:pt x="7302667" y="6213300"/>
                  <a:pt x="7135065" y="6143195"/>
                  <a:pt x="6796363" y="6186309"/>
                </a:cubicBezTo>
                <a:cubicBezTo>
                  <a:pt x="6457661" y="6229423"/>
                  <a:pt x="6346060" y="6146933"/>
                  <a:pt x="6093291" y="6186309"/>
                </a:cubicBezTo>
                <a:cubicBezTo>
                  <a:pt x="5840522" y="6225685"/>
                  <a:pt x="5684602" y="6153721"/>
                  <a:pt x="5507397" y="6186309"/>
                </a:cubicBezTo>
                <a:cubicBezTo>
                  <a:pt x="5330192" y="6218897"/>
                  <a:pt x="5155158" y="6180209"/>
                  <a:pt x="5038683" y="6186309"/>
                </a:cubicBezTo>
                <a:cubicBezTo>
                  <a:pt x="4922208" y="6192409"/>
                  <a:pt x="4508549" y="6175966"/>
                  <a:pt x="4218432" y="6186309"/>
                </a:cubicBezTo>
                <a:cubicBezTo>
                  <a:pt x="3928315" y="6196652"/>
                  <a:pt x="3914672" y="6122446"/>
                  <a:pt x="3632539" y="6186309"/>
                </a:cubicBezTo>
                <a:cubicBezTo>
                  <a:pt x="3350406" y="6250172"/>
                  <a:pt x="3366395" y="6147070"/>
                  <a:pt x="3281003" y="6186309"/>
                </a:cubicBezTo>
                <a:cubicBezTo>
                  <a:pt x="3195611" y="6225548"/>
                  <a:pt x="3037940" y="6174849"/>
                  <a:pt x="2929467" y="6186309"/>
                </a:cubicBezTo>
                <a:cubicBezTo>
                  <a:pt x="2820994" y="6197769"/>
                  <a:pt x="2754173" y="6182344"/>
                  <a:pt x="2695109" y="6186309"/>
                </a:cubicBezTo>
                <a:cubicBezTo>
                  <a:pt x="2636045" y="6190274"/>
                  <a:pt x="2252048" y="6140696"/>
                  <a:pt x="2109216" y="6186309"/>
                </a:cubicBezTo>
                <a:cubicBezTo>
                  <a:pt x="1966384" y="6231922"/>
                  <a:pt x="1886401" y="6161546"/>
                  <a:pt x="1757680" y="6186309"/>
                </a:cubicBezTo>
                <a:cubicBezTo>
                  <a:pt x="1628959" y="6211072"/>
                  <a:pt x="1221134" y="6153880"/>
                  <a:pt x="937429" y="6186309"/>
                </a:cubicBezTo>
                <a:cubicBezTo>
                  <a:pt x="653724" y="6218738"/>
                  <a:pt x="376095" y="6079604"/>
                  <a:pt x="0" y="6186309"/>
                </a:cubicBezTo>
                <a:cubicBezTo>
                  <a:pt x="-50200" y="6058963"/>
                  <a:pt x="41075" y="5865151"/>
                  <a:pt x="0" y="5685780"/>
                </a:cubicBezTo>
                <a:cubicBezTo>
                  <a:pt x="-41075" y="5506409"/>
                  <a:pt x="35684" y="5254538"/>
                  <a:pt x="0" y="5061526"/>
                </a:cubicBezTo>
                <a:cubicBezTo>
                  <a:pt x="-35684" y="4868514"/>
                  <a:pt x="43823" y="4781733"/>
                  <a:pt x="0" y="4684723"/>
                </a:cubicBezTo>
                <a:cubicBezTo>
                  <a:pt x="-43823" y="4587713"/>
                  <a:pt x="11333" y="4444942"/>
                  <a:pt x="0" y="4246058"/>
                </a:cubicBezTo>
                <a:cubicBezTo>
                  <a:pt x="-11333" y="4047174"/>
                  <a:pt x="62712" y="3875224"/>
                  <a:pt x="0" y="3621803"/>
                </a:cubicBezTo>
                <a:cubicBezTo>
                  <a:pt x="-62712" y="3368383"/>
                  <a:pt x="70958" y="3278416"/>
                  <a:pt x="0" y="2935685"/>
                </a:cubicBezTo>
                <a:cubicBezTo>
                  <a:pt x="-70958" y="2592954"/>
                  <a:pt x="60493" y="2498218"/>
                  <a:pt x="0" y="2249567"/>
                </a:cubicBezTo>
                <a:cubicBezTo>
                  <a:pt x="-60493" y="2000916"/>
                  <a:pt x="46048" y="1934838"/>
                  <a:pt x="0" y="1687175"/>
                </a:cubicBezTo>
                <a:cubicBezTo>
                  <a:pt x="-46048" y="1439512"/>
                  <a:pt x="41422" y="1416711"/>
                  <a:pt x="0" y="1186647"/>
                </a:cubicBezTo>
                <a:cubicBezTo>
                  <a:pt x="-41422" y="956583"/>
                  <a:pt x="49791" y="836445"/>
                  <a:pt x="0" y="624255"/>
                </a:cubicBezTo>
                <a:cubicBezTo>
                  <a:pt x="-49791" y="412065"/>
                  <a:pt x="59959" y="237809"/>
                  <a:pt x="0" y="0"/>
                </a:cubicBezTo>
                <a:close/>
              </a:path>
              <a:path w="11717867" h="6186309" stroke="0" extrusionOk="0">
                <a:moveTo>
                  <a:pt x="0" y="0"/>
                </a:moveTo>
                <a:cubicBezTo>
                  <a:pt x="161057" y="-1632"/>
                  <a:pt x="236580" y="35146"/>
                  <a:pt x="468715" y="0"/>
                </a:cubicBezTo>
                <a:cubicBezTo>
                  <a:pt x="700850" y="-35146"/>
                  <a:pt x="602876" y="19500"/>
                  <a:pt x="703072" y="0"/>
                </a:cubicBezTo>
                <a:cubicBezTo>
                  <a:pt x="803268" y="-19500"/>
                  <a:pt x="1234012" y="7152"/>
                  <a:pt x="1523323" y="0"/>
                </a:cubicBezTo>
                <a:cubicBezTo>
                  <a:pt x="1812634" y="-7152"/>
                  <a:pt x="1759489" y="3134"/>
                  <a:pt x="1992037" y="0"/>
                </a:cubicBezTo>
                <a:cubicBezTo>
                  <a:pt x="2224585" y="-3134"/>
                  <a:pt x="2313538" y="27389"/>
                  <a:pt x="2460752" y="0"/>
                </a:cubicBezTo>
                <a:cubicBezTo>
                  <a:pt x="2607966" y="-27389"/>
                  <a:pt x="3000425" y="46562"/>
                  <a:pt x="3281003" y="0"/>
                </a:cubicBezTo>
                <a:cubicBezTo>
                  <a:pt x="3561581" y="-46562"/>
                  <a:pt x="3495268" y="9372"/>
                  <a:pt x="3632539" y="0"/>
                </a:cubicBezTo>
                <a:cubicBezTo>
                  <a:pt x="3769810" y="-9372"/>
                  <a:pt x="4114865" y="71691"/>
                  <a:pt x="4452789" y="0"/>
                </a:cubicBezTo>
                <a:cubicBezTo>
                  <a:pt x="4790713" y="-71691"/>
                  <a:pt x="4884560" y="48689"/>
                  <a:pt x="5273040" y="0"/>
                </a:cubicBezTo>
                <a:cubicBezTo>
                  <a:pt x="5661520" y="-48689"/>
                  <a:pt x="5589726" y="42024"/>
                  <a:pt x="5858934" y="0"/>
                </a:cubicBezTo>
                <a:cubicBezTo>
                  <a:pt x="6128142" y="-42024"/>
                  <a:pt x="6341650" y="27279"/>
                  <a:pt x="6679184" y="0"/>
                </a:cubicBezTo>
                <a:cubicBezTo>
                  <a:pt x="7016718" y="-27279"/>
                  <a:pt x="6960005" y="41792"/>
                  <a:pt x="7147899" y="0"/>
                </a:cubicBezTo>
                <a:cubicBezTo>
                  <a:pt x="7335794" y="-41792"/>
                  <a:pt x="7485501" y="14770"/>
                  <a:pt x="7616614" y="0"/>
                </a:cubicBezTo>
                <a:cubicBezTo>
                  <a:pt x="7747728" y="-14770"/>
                  <a:pt x="8005644" y="1652"/>
                  <a:pt x="8319686" y="0"/>
                </a:cubicBezTo>
                <a:cubicBezTo>
                  <a:pt x="8633728" y="-1652"/>
                  <a:pt x="8653126" y="44292"/>
                  <a:pt x="8788400" y="0"/>
                </a:cubicBezTo>
                <a:cubicBezTo>
                  <a:pt x="8923674" y="-44292"/>
                  <a:pt x="9438641" y="88511"/>
                  <a:pt x="9608651" y="0"/>
                </a:cubicBezTo>
                <a:cubicBezTo>
                  <a:pt x="9778661" y="-88511"/>
                  <a:pt x="10045189" y="90443"/>
                  <a:pt x="10428902" y="0"/>
                </a:cubicBezTo>
                <a:cubicBezTo>
                  <a:pt x="10812615" y="-90443"/>
                  <a:pt x="10770190" y="51743"/>
                  <a:pt x="11014795" y="0"/>
                </a:cubicBezTo>
                <a:cubicBezTo>
                  <a:pt x="11259400" y="-51743"/>
                  <a:pt x="11441118" y="23558"/>
                  <a:pt x="11717867" y="0"/>
                </a:cubicBezTo>
                <a:cubicBezTo>
                  <a:pt x="11719326" y="162948"/>
                  <a:pt x="11673291" y="283206"/>
                  <a:pt x="11717867" y="376802"/>
                </a:cubicBezTo>
                <a:cubicBezTo>
                  <a:pt x="11762443" y="470398"/>
                  <a:pt x="11691808" y="707353"/>
                  <a:pt x="11717867" y="815468"/>
                </a:cubicBezTo>
                <a:cubicBezTo>
                  <a:pt x="11743926" y="923583"/>
                  <a:pt x="11682904" y="1128631"/>
                  <a:pt x="11717867" y="1439723"/>
                </a:cubicBezTo>
                <a:cubicBezTo>
                  <a:pt x="11752830" y="1750815"/>
                  <a:pt x="11712226" y="1828310"/>
                  <a:pt x="11717867" y="1940251"/>
                </a:cubicBezTo>
                <a:cubicBezTo>
                  <a:pt x="11723508" y="2052192"/>
                  <a:pt x="11707791" y="2194095"/>
                  <a:pt x="11717867" y="2378917"/>
                </a:cubicBezTo>
                <a:cubicBezTo>
                  <a:pt x="11727943" y="2563739"/>
                  <a:pt x="11659197" y="2867029"/>
                  <a:pt x="11717867" y="3003172"/>
                </a:cubicBezTo>
                <a:cubicBezTo>
                  <a:pt x="11776537" y="3139316"/>
                  <a:pt x="11682353" y="3443332"/>
                  <a:pt x="11717867" y="3565564"/>
                </a:cubicBezTo>
                <a:cubicBezTo>
                  <a:pt x="11753381" y="3687796"/>
                  <a:pt x="11674888" y="4008649"/>
                  <a:pt x="11717867" y="4127955"/>
                </a:cubicBezTo>
                <a:cubicBezTo>
                  <a:pt x="11760846" y="4247261"/>
                  <a:pt x="11699538" y="4483296"/>
                  <a:pt x="11717867" y="4814073"/>
                </a:cubicBezTo>
                <a:cubicBezTo>
                  <a:pt x="11736196" y="5144850"/>
                  <a:pt x="11695553" y="5163895"/>
                  <a:pt x="11717867" y="5438328"/>
                </a:cubicBezTo>
                <a:cubicBezTo>
                  <a:pt x="11740181" y="5712762"/>
                  <a:pt x="11681028" y="5859084"/>
                  <a:pt x="11717867" y="6186309"/>
                </a:cubicBezTo>
                <a:cubicBezTo>
                  <a:pt x="11514185" y="6193045"/>
                  <a:pt x="11433724" y="6150719"/>
                  <a:pt x="11249152" y="6186309"/>
                </a:cubicBezTo>
                <a:cubicBezTo>
                  <a:pt x="11064581" y="6221899"/>
                  <a:pt x="11088007" y="6168227"/>
                  <a:pt x="11014795" y="6186309"/>
                </a:cubicBezTo>
                <a:cubicBezTo>
                  <a:pt x="10941583" y="6204391"/>
                  <a:pt x="10557479" y="6124180"/>
                  <a:pt x="10311723" y="6186309"/>
                </a:cubicBezTo>
                <a:cubicBezTo>
                  <a:pt x="10065967" y="6248438"/>
                  <a:pt x="10092554" y="6186020"/>
                  <a:pt x="9960187" y="6186309"/>
                </a:cubicBezTo>
                <a:cubicBezTo>
                  <a:pt x="9827820" y="6186598"/>
                  <a:pt x="9800699" y="6177070"/>
                  <a:pt x="9725830" y="6186309"/>
                </a:cubicBezTo>
                <a:cubicBezTo>
                  <a:pt x="9650961" y="6195548"/>
                  <a:pt x="9489565" y="6144876"/>
                  <a:pt x="9374294" y="6186309"/>
                </a:cubicBezTo>
                <a:cubicBezTo>
                  <a:pt x="9259023" y="6227742"/>
                  <a:pt x="8846333" y="6120464"/>
                  <a:pt x="8671222" y="6186309"/>
                </a:cubicBezTo>
                <a:cubicBezTo>
                  <a:pt x="8496111" y="6252154"/>
                  <a:pt x="8493945" y="6180468"/>
                  <a:pt x="8319686" y="6186309"/>
                </a:cubicBezTo>
                <a:cubicBezTo>
                  <a:pt x="8145427" y="6192150"/>
                  <a:pt x="8154294" y="6184944"/>
                  <a:pt x="8085328" y="6186309"/>
                </a:cubicBezTo>
                <a:cubicBezTo>
                  <a:pt x="8016362" y="6187674"/>
                  <a:pt x="7890909" y="6155799"/>
                  <a:pt x="7733792" y="6186309"/>
                </a:cubicBezTo>
                <a:cubicBezTo>
                  <a:pt x="7576675" y="6216819"/>
                  <a:pt x="7479820" y="6147925"/>
                  <a:pt x="7265078" y="6186309"/>
                </a:cubicBezTo>
                <a:cubicBezTo>
                  <a:pt x="7050336" y="6224693"/>
                  <a:pt x="6921259" y="6168117"/>
                  <a:pt x="6679184" y="6186309"/>
                </a:cubicBezTo>
                <a:cubicBezTo>
                  <a:pt x="6437109" y="6204501"/>
                  <a:pt x="6466718" y="6150315"/>
                  <a:pt x="6327648" y="6186309"/>
                </a:cubicBezTo>
                <a:cubicBezTo>
                  <a:pt x="6188578" y="6222303"/>
                  <a:pt x="5897387" y="6091322"/>
                  <a:pt x="5507397" y="6186309"/>
                </a:cubicBezTo>
                <a:cubicBezTo>
                  <a:pt x="5117407" y="6281296"/>
                  <a:pt x="5091846" y="6151220"/>
                  <a:pt x="4921504" y="6186309"/>
                </a:cubicBezTo>
                <a:cubicBezTo>
                  <a:pt x="4751162" y="6221398"/>
                  <a:pt x="4370910" y="6161196"/>
                  <a:pt x="4101253" y="6186309"/>
                </a:cubicBezTo>
                <a:cubicBezTo>
                  <a:pt x="3831596" y="6211422"/>
                  <a:pt x="3616375" y="6106848"/>
                  <a:pt x="3398181" y="6186309"/>
                </a:cubicBezTo>
                <a:cubicBezTo>
                  <a:pt x="3179987" y="6265770"/>
                  <a:pt x="3048610" y="6133260"/>
                  <a:pt x="2929467" y="6186309"/>
                </a:cubicBezTo>
                <a:cubicBezTo>
                  <a:pt x="2810324" y="6239358"/>
                  <a:pt x="2569097" y="6170588"/>
                  <a:pt x="2226395" y="6186309"/>
                </a:cubicBezTo>
                <a:cubicBezTo>
                  <a:pt x="1883693" y="6202030"/>
                  <a:pt x="2046886" y="6152379"/>
                  <a:pt x="1874859" y="6186309"/>
                </a:cubicBezTo>
                <a:cubicBezTo>
                  <a:pt x="1702832" y="6220239"/>
                  <a:pt x="1484737" y="6166661"/>
                  <a:pt x="1288965" y="6186309"/>
                </a:cubicBezTo>
                <a:cubicBezTo>
                  <a:pt x="1093193" y="6205957"/>
                  <a:pt x="1134414" y="6167914"/>
                  <a:pt x="1054608" y="6186309"/>
                </a:cubicBezTo>
                <a:cubicBezTo>
                  <a:pt x="974802" y="6204704"/>
                  <a:pt x="393979" y="6176532"/>
                  <a:pt x="0" y="6186309"/>
                </a:cubicBezTo>
                <a:cubicBezTo>
                  <a:pt x="-48756" y="5960076"/>
                  <a:pt x="38502" y="5855544"/>
                  <a:pt x="0" y="5623917"/>
                </a:cubicBezTo>
                <a:cubicBezTo>
                  <a:pt x="-38502" y="5392290"/>
                  <a:pt x="3088" y="5266267"/>
                  <a:pt x="0" y="4999662"/>
                </a:cubicBezTo>
                <a:cubicBezTo>
                  <a:pt x="-3088" y="4733058"/>
                  <a:pt x="57263" y="4675008"/>
                  <a:pt x="0" y="4375408"/>
                </a:cubicBezTo>
                <a:cubicBezTo>
                  <a:pt x="-57263" y="4075808"/>
                  <a:pt x="44029" y="4060726"/>
                  <a:pt x="0" y="3936742"/>
                </a:cubicBezTo>
                <a:cubicBezTo>
                  <a:pt x="-44029" y="3812758"/>
                  <a:pt x="41757" y="3435164"/>
                  <a:pt x="0" y="3250624"/>
                </a:cubicBezTo>
                <a:cubicBezTo>
                  <a:pt x="-41757" y="3066084"/>
                  <a:pt x="2667" y="2876732"/>
                  <a:pt x="0" y="2688232"/>
                </a:cubicBezTo>
                <a:cubicBezTo>
                  <a:pt x="-2667" y="2499732"/>
                  <a:pt x="17299" y="2446505"/>
                  <a:pt x="0" y="2311430"/>
                </a:cubicBezTo>
                <a:cubicBezTo>
                  <a:pt x="-17299" y="2176355"/>
                  <a:pt x="5071" y="1904104"/>
                  <a:pt x="0" y="1749038"/>
                </a:cubicBezTo>
                <a:cubicBezTo>
                  <a:pt x="-5071" y="1593972"/>
                  <a:pt x="54670" y="1403472"/>
                  <a:pt x="0" y="1248510"/>
                </a:cubicBezTo>
                <a:cubicBezTo>
                  <a:pt x="-54670" y="1093548"/>
                  <a:pt x="25463" y="882622"/>
                  <a:pt x="0" y="747981"/>
                </a:cubicBezTo>
                <a:cubicBezTo>
                  <a:pt x="-25463" y="613340"/>
                  <a:pt x="25546" y="164116"/>
                  <a:pt x="0" y="0"/>
                </a:cubicBezTo>
                <a:close/>
              </a:path>
            </a:pathLst>
          </a:custGeom>
          <a:solidFill>
            <a:schemeClr val="bg1"/>
          </a:solidFill>
          <a:ln w="28575">
            <a:solidFill>
              <a:schemeClr val="tx1"/>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txBody>
          <a:bodyPr wrap="square" rtlCol="0">
            <a:spAutoFit/>
          </a:bodyPr>
          <a:lstStyle/>
          <a:p>
            <a:endParaRPr lang="en-US" dirty="0">
              <a:latin typeface="Berlin Sans FB Demi" panose="020E0802020502020306" pitchFamily="34" charset="0"/>
            </a:endParaRPr>
          </a:p>
          <a:p>
            <a:endParaRPr lang="en-US" dirty="0">
              <a:latin typeface="Berlin Sans FB Demi" panose="020E0802020502020306" pitchFamily="34" charset="0"/>
            </a:endParaRPr>
          </a:p>
          <a:p>
            <a:endParaRPr lang="en-US" dirty="0">
              <a:latin typeface="Berlin Sans FB Demi" panose="020E0802020502020306" pitchFamily="34" charset="0"/>
            </a:endParaRPr>
          </a:p>
          <a:p>
            <a:endParaRPr lang="en-US" dirty="0">
              <a:latin typeface="Berlin Sans FB Demi" panose="020E0802020502020306" pitchFamily="34" charset="0"/>
            </a:endParaRPr>
          </a:p>
          <a:p>
            <a:endParaRPr lang="en-US" dirty="0">
              <a:latin typeface="Berlin Sans FB Demi" panose="020E0802020502020306" pitchFamily="34" charset="0"/>
            </a:endParaRPr>
          </a:p>
          <a:p>
            <a:endParaRPr lang="en-US" dirty="0">
              <a:latin typeface="Berlin Sans FB Demi" panose="020E0802020502020306" pitchFamily="34" charset="0"/>
            </a:endParaRPr>
          </a:p>
          <a:p>
            <a:endParaRPr lang="en-US" dirty="0">
              <a:latin typeface="Berlin Sans FB Demi" panose="020E0802020502020306" pitchFamily="34" charset="0"/>
            </a:endParaRPr>
          </a:p>
          <a:p>
            <a:endParaRPr lang="en-US" dirty="0">
              <a:latin typeface="Berlin Sans FB Demi" panose="020E0802020502020306" pitchFamily="34" charset="0"/>
            </a:endParaRPr>
          </a:p>
          <a:p>
            <a:endParaRPr lang="en-US" dirty="0">
              <a:latin typeface="Berlin Sans FB Demi" panose="020E0802020502020306" pitchFamily="34" charset="0"/>
            </a:endParaRPr>
          </a:p>
          <a:p>
            <a:endParaRPr lang="en-US" dirty="0">
              <a:latin typeface="Berlin Sans FB Demi" panose="020E0802020502020306" pitchFamily="34" charset="0"/>
            </a:endParaRPr>
          </a:p>
          <a:p>
            <a:endParaRPr lang="en-US" dirty="0">
              <a:latin typeface="Berlin Sans FB Demi" panose="020E0802020502020306" pitchFamily="34" charset="0"/>
            </a:endParaRPr>
          </a:p>
          <a:p>
            <a:endParaRPr lang="en-US" dirty="0">
              <a:latin typeface="Berlin Sans FB Demi" panose="020E0802020502020306" pitchFamily="34" charset="0"/>
            </a:endParaRPr>
          </a:p>
          <a:p>
            <a:endParaRPr lang="en-US" dirty="0">
              <a:latin typeface="Berlin Sans FB Demi" panose="020E0802020502020306" pitchFamily="34" charset="0"/>
            </a:endParaRPr>
          </a:p>
          <a:p>
            <a:endParaRPr lang="en-US" dirty="0">
              <a:latin typeface="Berlin Sans FB Demi" panose="020E0802020502020306" pitchFamily="34" charset="0"/>
            </a:endParaRPr>
          </a:p>
          <a:p>
            <a:endParaRPr lang="en-US" dirty="0">
              <a:latin typeface="Berlin Sans FB Demi" panose="020E0802020502020306" pitchFamily="34" charset="0"/>
            </a:endParaRPr>
          </a:p>
          <a:p>
            <a:endParaRPr lang="en-US" dirty="0">
              <a:latin typeface="Berlin Sans FB Demi" panose="020E0802020502020306" pitchFamily="34" charset="0"/>
            </a:endParaRPr>
          </a:p>
          <a:p>
            <a:endParaRPr lang="en-US" dirty="0">
              <a:latin typeface="Berlin Sans FB Demi" panose="020E0802020502020306" pitchFamily="34" charset="0"/>
            </a:endParaRPr>
          </a:p>
          <a:p>
            <a:endParaRPr lang="en-US" dirty="0">
              <a:latin typeface="Berlin Sans FB Demi" panose="020E0802020502020306" pitchFamily="34" charset="0"/>
            </a:endParaRPr>
          </a:p>
          <a:p>
            <a:endParaRPr lang="en-US" dirty="0">
              <a:latin typeface="Berlin Sans FB Demi" panose="020E0802020502020306" pitchFamily="34" charset="0"/>
            </a:endParaRPr>
          </a:p>
          <a:p>
            <a:endParaRPr lang="en-US" dirty="0">
              <a:latin typeface="Berlin Sans FB Demi" panose="020E0802020502020306" pitchFamily="34" charset="0"/>
            </a:endParaRPr>
          </a:p>
          <a:p>
            <a:endParaRPr lang="en-US" dirty="0">
              <a:latin typeface="Berlin Sans FB Demi" panose="020E0802020502020306" pitchFamily="34" charset="0"/>
            </a:endParaRPr>
          </a:p>
          <a:p>
            <a:endParaRPr lang="en-US" dirty="0">
              <a:latin typeface="Berlin Sans FB Demi" panose="020E0802020502020306" pitchFamily="34" charset="0"/>
            </a:endParaRPr>
          </a:p>
        </p:txBody>
      </p:sp>
      <p:sp>
        <p:nvSpPr>
          <p:cNvPr id="8" name="Snip Same-side Corner of Rectangle 7">
            <a:extLst>
              <a:ext uri="{FF2B5EF4-FFF2-40B4-BE49-F238E27FC236}">
                <a16:creationId xmlns:a16="http://schemas.microsoft.com/office/drawing/2014/main" id="{09CD911C-E32D-FD46-8BBE-B416F36B07EC}"/>
              </a:ext>
            </a:extLst>
          </p:cNvPr>
          <p:cNvSpPr/>
          <p:nvPr/>
        </p:nvSpPr>
        <p:spPr>
          <a:xfrm>
            <a:off x="2640181" y="74784"/>
            <a:ext cx="1957874" cy="450675"/>
          </a:xfrm>
          <a:custGeom>
            <a:avLst/>
            <a:gdLst>
              <a:gd name="connsiteX0" fmla="*/ 75114 w 1957874"/>
              <a:gd name="connsiteY0" fmla="*/ 0 h 450675"/>
              <a:gd name="connsiteX1" fmla="*/ 641510 w 1957874"/>
              <a:gd name="connsiteY1" fmla="*/ 0 h 450675"/>
              <a:gd name="connsiteX2" fmla="*/ 1244058 w 1957874"/>
              <a:gd name="connsiteY2" fmla="*/ 0 h 450675"/>
              <a:gd name="connsiteX3" fmla="*/ 1882760 w 1957874"/>
              <a:gd name="connsiteY3" fmla="*/ 0 h 450675"/>
              <a:gd name="connsiteX4" fmla="*/ 1957874 w 1957874"/>
              <a:gd name="connsiteY4" fmla="*/ 75114 h 450675"/>
              <a:gd name="connsiteX5" fmla="*/ 1957874 w 1957874"/>
              <a:gd name="connsiteY5" fmla="*/ 450675 h 450675"/>
              <a:gd name="connsiteX6" fmla="*/ 1957874 w 1957874"/>
              <a:gd name="connsiteY6" fmla="*/ 450675 h 450675"/>
              <a:gd name="connsiteX7" fmla="*/ 1305249 w 1957874"/>
              <a:gd name="connsiteY7" fmla="*/ 450675 h 450675"/>
              <a:gd name="connsiteX8" fmla="*/ 633046 w 1957874"/>
              <a:gd name="connsiteY8" fmla="*/ 450675 h 450675"/>
              <a:gd name="connsiteX9" fmla="*/ 0 w 1957874"/>
              <a:gd name="connsiteY9" fmla="*/ 450675 h 450675"/>
              <a:gd name="connsiteX10" fmla="*/ 0 w 1957874"/>
              <a:gd name="connsiteY10" fmla="*/ 450675 h 450675"/>
              <a:gd name="connsiteX11" fmla="*/ 0 w 1957874"/>
              <a:gd name="connsiteY11" fmla="*/ 75114 h 450675"/>
              <a:gd name="connsiteX12" fmla="*/ 75114 w 1957874"/>
              <a:gd name="connsiteY12" fmla="*/ 0 h 450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57874" h="450675" fill="none" extrusionOk="0">
                <a:moveTo>
                  <a:pt x="75114" y="0"/>
                </a:moveTo>
                <a:cubicBezTo>
                  <a:pt x="313115" y="22838"/>
                  <a:pt x="417382" y="-10053"/>
                  <a:pt x="641510" y="0"/>
                </a:cubicBezTo>
                <a:cubicBezTo>
                  <a:pt x="865638" y="10053"/>
                  <a:pt x="963576" y="-3670"/>
                  <a:pt x="1244058" y="0"/>
                </a:cubicBezTo>
                <a:cubicBezTo>
                  <a:pt x="1524540" y="3670"/>
                  <a:pt x="1636437" y="537"/>
                  <a:pt x="1882760" y="0"/>
                </a:cubicBezTo>
                <a:cubicBezTo>
                  <a:pt x="1909942" y="32351"/>
                  <a:pt x="1935458" y="47493"/>
                  <a:pt x="1957874" y="75114"/>
                </a:cubicBezTo>
                <a:cubicBezTo>
                  <a:pt x="1975653" y="236756"/>
                  <a:pt x="1975841" y="370769"/>
                  <a:pt x="1957874" y="450675"/>
                </a:cubicBezTo>
                <a:lnTo>
                  <a:pt x="1957874" y="450675"/>
                </a:lnTo>
                <a:cubicBezTo>
                  <a:pt x="1699334" y="437508"/>
                  <a:pt x="1606358" y="447241"/>
                  <a:pt x="1305249" y="450675"/>
                </a:cubicBezTo>
                <a:cubicBezTo>
                  <a:pt x="1004141" y="454109"/>
                  <a:pt x="908766" y="464476"/>
                  <a:pt x="633046" y="450675"/>
                </a:cubicBezTo>
                <a:cubicBezTo>
                  <a:pt x="357326" y="436874"/>
                  <a:pt x="214549" y="457724"/>
                  <a:pt x="0" y="450675"/>
                </a:cubicBezTo>
                <a:lnTo>
                  <a:pt x="0" y="450675"/>
                </a:lnTo>
                <a:cubicBezTo>
                  <a:pt x="8652" y="325805"/>
                  <a:pt x="-6307" y="204130"/>
                  <a:pt x="0" y="75114"/>
                </a:cubicBezTo>
                <a:cubicBezTo>
                  <a:pt x="17043" y="59356"/>
                  <a:pt x="49850" y="28581"/>
                  <a:pt x="75114" y="0"/>
                </a:cubicBezTo>
                <a:close/>
              </a:path>
              <a:path w="1957874" h="450675" stroke="0" extrusionOk="0">
                <a:moveTo>
                  <a:pt x="75114" y="0"/>
                </a:moveTo>
                <a:cubicBezTo>
                  <a:pt x="267814" y="6328"/>
                  <a:pt x="393703" y="-6876"/>
                  <a:pt x="659586" y="0"/>
                </a:cubicBezTo>
                <a:cubicBezTo>
                  <a:pt x="925469" y="6876"/>
                  <a:pt x="1071972" y="179"/>
                  <a:pt x="1225982" y="0"/>
                </a:cubicBezTo>
                <a:cubicBezTo>
                  <a:pt x="1379992" y="-179"/>
                  <a:pt x="1581974" y="-16267"/>
                  <a:pt x="1882760" y="0"/>
                </a:cubicBezTo>
                <a:cubicBezTo>
                  <a:pt x="1904009" y="16652"/>
                  <a:pt x="1926629" y="46715"/>
                  <a:pt x="1957874" y="75114"/>
                </a:cubicBezTo>
                <a:cubicBezTo>
                  <a:pt x="1972043" y="190529"/>
                  <a:pt x="1974763" y="299072"/>
                  <a:pt x="1957874" y="450675"/>
                </a:cubicBezTo>
                <a:lnTo>
                  <a:pt x="1957874" y="450675"/>
                </a:lnTo>
                <a:cubicBezTo>
                  <a:pt x="1730009" y="463583"/>
                  <a:pt x="1610011" y="454550"/>
                  <a:pt x="1285671" y="450675"/>
                </a:cubicBezTo>
                <a:cubicBezTo>
                  <a:pt x="961331" y="446800"/>
                  <a:pt x="785703" y="476164"/>
                  <a:pt x="652625" y="450675"/>
                </a:cubicBezTo>
                <a:cubicBezTo>
                  <a:pt x="519547" y="425186"/>
                  <a:pt x="146199" y="476454"/>
                  <a:pt x="0" y="450675"/>
                </a:cubicBezTo>
                <a:lnTo>
                  <a:pt x="0" y="450675"/>
                </a:lnTo>
                <a:cubicBezTo>
                  <a:pt x="-17344" y="280724"/>
                  <a:pt x="-868" y="236310"/>
                  <a:pt x="0" y="75114"/>
                </a:cubicBezTo>
                <a:cubicBezTo>
                  <a:pt x="24731" y="45493"/>
                  <a:pt x="43416" y="28335"/>
                  <a:pt x="75114" y="0"/>
                </a:cubicBezTo>
                <a:close/>
              </a:path>
            </a:pathLst>
          </a:custGeom>
          <a:solidFill>
            <a:srgbClr val="D883FF"/>
          </a:solidFill>
          <a:ln w="19050">
            <a:solidFill>
              <a:schemeClr val="tx1"/>
            </a:solidFill>
            <a:extLst>
              <a:ext uri="{C807C97D-BFC1-408E-A445-0C87EB9F89A2}">
                <ask:lineSketchStyleProps xmlns:ask="http://schemas.microsoft.com/office/drawing/2018/sketchyshapes" sd="2252096340">
                  <a:prstGeom prst="snip2Same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Berlin Sans FB Demi" panose="020E0802020502020306" pitchFamily="34" charset="0"/>
            </a:endParaRPr>
          </a:p>
        </p:txBody>
      </p:sp>
      <p:sp>
        <p:nvSpPr>
          <p:cNvPr id="12" name="TextBox 11">
            <a:extLst>
              <a:ext uri="{FF2B5EF4-FFF2-40B4-BE49-F238E27FC236}">
                <a16:creationId xmlns:a16="http://schemas.microsoft.com/office/drawing/2014/main" id="{B3169A77-670C-8B44-B1C4-D4DB3D20F615}"/>
              </a:ext>
            </a:extLst>
          </p:cNvPr>
          <p:cNvSpPr txBox="1"/>
          <p:nvPr/>
        </p:nvSpPr>
        <p:spPr>
          <a:xfrm>
            <a:off x="2962506" y="62995"/>
            <a:ext cx="3700463" cy="400110"/>
          </a:xfrm>
          <a:prstGeom prst="rect">
            <a:avLst/>
          </a:prstGeom>
          <a:noFill/>
        </p:spPr>
        <p:txBody>
          <a:bodyPr wrap="square" rtlCol="0">
            <a:spAutoFit/>
          </a:bodyPr>
          <a:lstStyle/>
          <a:p>
            <a:r>
              <a:rPr lang="en-US" sz="2000" b="1" dirty="0">
                <a:latin typeface="Berlin Sans FB Demi" panose="020E0802020502020306" pitchFamily="34" charset="0"/>
                <a:ea typeface="ATypewriterForMe" panose="02000603000000000000" pitchFamily="2" charset="0"/>
              </a:rPr>
              <a:t>Thinking </a:t>
            </a:r>
          </a:p>
        </p:txBody>
      </p:sp>
      <p:sp>
        <p:nvSpPr>
          <p:cNvPr id="25" name="TextBox 24">
            <a:extLst>
              <a:ext uri="{FF2B5EF4-FFF2-40B4-BE49-F238E27FC236}">
                <a16:creationId xmlns:a16="http://schemas.microsoft.com/office/drawing/2014/main" id="{E5BCD25E-D208-034D-83B7-D3EF6D290553}"/>
              </a:ext>
            </a:extLst>
          </p:cNvPr>
          <p:cNvSpPr txBox="1"/>
          <p:nvPr/>
        </p:nvSpPr>
        <p:spPr>
          <a:xfrm>
            <a:off x="1901000" y="1704957"/>
            <a:ext cx="8908247" cy="3046988"/>
          </a:xfrm>
          <a:custGeom>
            <a:avLst/>
            <a:gdLst>
              <a:gd name="connsiteX0" fmla="*/ 0 w 8908247"/>
              <a:gd name="connsiteY0" fmla="*/ 0 h 3046988"/>
              <a:gd name="connsiteX1" fmla="*/ 504801 w 8908247"/>
              <a:gd name="connsiteY1" fmla="*/ 0 h 3046988"/>
              <a:gd name="connsiteX2" fmla="*/ 831436 w 8908247"/>
              <a:gd name="connsiteY2" fmla="*/ 0 h 3046988"/>
              <a:gd name="connsiteX3" fmla="*/ 1603484 w 8908247"/>
              <a:gd name="connsiteY3" fmla="*/ 0 h 3046988"/>
              <a:gd name="connsiteX4" fmla="*/ 2108285 w 8908247"/>
              <a:gd name="connsiteY4" fmla="*/ 0 h 3046988"/>
              <a:gd name="connsiteX5" fmla="*/ 2613086 w 8908247"/>
              <a:gd name="connsiteY5" fmla="*/ 0 h 3046988"/>
              <a:gd name="connsiteX6" fmla="*/ 3385134 w 8908247"/>
              <a:gd name="connsiteY6" fmla="*/ 0 h 3046988"/>
              <a:gd name="connsiteX7" fmla="*/ 3800852 w 8908247"/>
              <a:gd name="connsiteY7" fmla="*/ 0 h 3046988"/>
              <a:gd name="connsiteX8" fmla="*/ 4572900 w 8908247"/>
              <a:gd name="connsiteY8" fmla="*/ 0 h 3046988"/>
              <a:gd name="connsiteX9" fmla="*/ 5344948 w 8908247"/>
              <a:gd name="connsiteY9" fmla="*/ 0 h 3046988"/>
              <a:gd name="connsiteX10" fmla="*/ 5938831 w 8908247"/>
              <a:gd name="connsiteY10" fmla="*/ 0 h 3046988"/>
              <a:gd name="connsiteX11" fmla="*/ 6710879 w 8908247"/>
              <a:gd name="connsiteY11" fmla="*/ 0 h 3046988"/>
              <a:gd name="connsiteX12" fmla="*/ 7215680 w 8908247"/>
              <a:gd name="connsiteY12" fmla="*/ 0 h 3046988"/>
              <a:gd name="connsiteX13" fmla="*/ 7720481 w 8908247"/>
              <a:gd name="connsiteY13" fmla="*/ 0 h 3046988"/>
              <a:gd name="connsiteX14" fmla="*/ 8403446 w 8908247"/>
              <a:gd name="connsiteY14" fmla="*/ 0 h 3046988"/>
              <a:gd name="connsiteX15" fmla="*/ 8908247 w 8908247"/>
              <a:gd name="connsiteY15" fmla="*/ 0 h 3046988"/>
              <a:gd name="connsiteX16" fmla="*/ 8908247 w 8908247"/>
              <a:gd name="connsiteY16" fmla="*/ 568771 h 3046988"/>
              <a:gd name="connsiteX17" fmla="*/ 8908247 w 8908247"/>
              <a:gd name="connsiteY17" fmla="*/ 1107072 h 3046988"/>
              <a:gd name="connsiteX18" fmla="*/ 8908247 w 8908247"/>
              <a:gd name="connsiteY18" fmla="*/ 1645374 h 3046988"/>
              <a:gd name="connsiteX19" fmla="*/ 8908247 w 8908247"/>
              <a:gd name="connsiteY19" fmla="*/ 2183675 h 3046988"/>
              <a:gd name="connsiteX20" fmla="*/ 8908247 w 8908247"/>
              <a:gd name="connsiteY20" fmla="*/ 2600096 h 3046988"/>
              <a:gd name="connsiteX21" fmla="*/ 8908247 w 8908247"/>
              <a:gd name="connsiteY21" fmla="*/ 3046988 h 3046988"/>
              <a:gd name="connsiteX22" fmla="*/ 8225281 w 8908247"/>
              <a:gd name="connsiteY22" fmla="*/ 3046988 h 3046988"/>
              <a:gd name="connsiteX23" fmla="*/ 7809563 w 8908247"/>
              <a:gd name="connsiteY23" fmla="*/ 3046988 h 3046988"/>
              <a:gd name="connsiteX24" fmla="*/ 7215680 w 8908247"/>
              <a:gd name="connsiteY24" fmla="*/ 3046988 h 3046988"/>
              <a:gd name="connsiteX25" fmla="*/ 6889044 w 8908247"/>
              <a:gd name="connsiteY25" fmla="*/ 3046988 h 3046988"/>
              <a:gd name="connsiteX26" fmla="*/ 6562409 w 8908247"/>
              <a:gd name="connsiteY26" fmla="*/ 3046988 h 3046988"/>
              <a:gd name="connsiteX27" fmla="*/ 5968525 w 8908247"/>
              <a:gd name="connsiteY27" fmla="*/ 3046988 h 3046988"/>
              <a:gd name="connsiteX28" fmla="*/ 5552807 w 8908247"/>
              <a:gd name="connsiteY28" fmla="*/ 3046988 h 3046988"/>
              <a:gd name="connsiteX29" fmla="*/ 4869842 w 8908247"/>
              <a:gd name="connsiteY29" fmla="*/ 3046988 h 3046988"/>
              <a:gd name="connsiteX30" fmla="*/ 4454124 w 8908247"/>
              <a:gd name="connsiteY30" fmla="*/ 3046988 h 3046988"/>
              <a:gd name="connsiteX31" fmla="*/ 3771158 w 8908247"/>
              <a:gd name="connsiteY31" fmla="*/ 3046988 h 3046988"/>
              <a:gd name="connsiteX32" fmla="*/ 3444522 w 8908247"/>
              <a:gd name="connsiteY32" fmla="*/ 3046988 h 3046988"/>
              <a:gd name="connsiteX33" fmla="*/ 2761557 w 8908247"/>
              <a:gd name="connsiteY33" fmla="*/ 3046988 h 3046988"/>
              <a:gd name="connsiteX34" fmla="*/ 2345838 w 8908247"/>
              <a:gd name="connsiteY34" fmla="*/ 3046988 h 3046988"/>
              <a:gd name="connsiteX35" fmla="*/ 2019203 w 8908247"/>
              <a:gd name="connsiteY35" fmla="*/ 3046988 h 3046988"/>
              <a:gd name="connsiteX36" fmla="*/ 1603484 w 8908247"/>
              <a:gd name="connsiteY36" fmla="*/ 3046988 h 3046988"/>
              <a:gd name="connsiteX37" fmla="*/ 920519 w 8908247"/>
              <a:gd name="connsiteY37" fmla="*/ 3046988 h 3046988"/>
              <a:gd name="connsiteX38" fmla="*/ 504801 w 8908247"/>
              <a:gd name="connsiteY38" fmla="*/ 3046988 h 3046988"/>
              <a:gd name="connsiteX39" fmla="*/ 0 w 8908247"/>
              <a:gd name="connsiteY39" fmla="*/ 3046988 h 3046988"/>
              <a:gd name="connsiteX40" fmla="*/ 0 w 8908247"/>
              <a:gd name="connsiteY40" fmla="*/ 2600096 h 3046988"/>
              <a:gd name="connsiteX41" fmla="*/ 0 w 8908247"/>
              <a:gd name="connsiteY41" fmla="*/ 2061795 h 3046988"/>
              <a:gd name="connsiteX42" fmla="*/ 0 w 8908247"/>
              <a:gd name="connsiteY42" fmla="*/ 1645374 h 3046988"/>
              <a:gd name="connsiteX43" fmla="*/ 0 w 8908247"/>
              <a:gd name="connsiteY43" fmla="*/ 1137542 h 3046988"/>
              <a:gd name="connsiteX44" fmla="*/ 0 w 8908247"/>
              <a:gd name="connsiteY44" fmla="*/ 690651 h 3046988"/>
              <a:gd name="connsiteX45" fmla="*/ 0 w 8908247"/>
              <a:gd name="connsiteY45" fmla="*/ 0 h 3046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8908247" h="3046988" extrusionOk="0">
                <a:moveTo>
                  <a:pt x="0" y="0"/>
                </a:moveTo>
                <a:cubicBezTo>
                  <a:pt x="124735" y="-36207"/>
                  <a:pt x="296681" y="9824"/>
                  <a:pt x="504801" y="0"/>
                </a:cubicBezTo>
                <a:cubicBezTo>
                  <a:pt x="712921" y="-9824"/>
                  <a:pt x="737306" y="19585"/>
                  <a:pt x="831436" y="0"/>
                </a:cubicBezTo>
                <a:cubicBezTo>
                  <a:pt x="925567" y="-19585"/>
                  <a:pt x="1418297" y="49192"/>
                  <a:pt x="1603484" y="0"/>
                </a:cubicBezTo>
                <a:cubicBezTo>
                  <a:pt x="1788671" y="-49192"/>
                  <a:pt x="1875362" y="28416"/>
                  <a:pt x="2108285" y="0"/>
                </a:cubicBezTo>
                <a:cubicBezTo>
                  <a:pt x="2341208" y="-28416"/>
                  <a:pt x="2418078" y="11743"/>
                  <a:pt x="2613086" y="0"/>
                </a:cubicBezTo>
                <a:cubicBezTo>
                  <a:pt x="2808094" y="-11743"/>
                  <a:pt x="3128670" y="41821"/>
                  <a:pt x="3385134" y="0"/>
                </a:cubicBezTo>
                <a:cubicBezTo>
                  <a:pt x="3641598" y="-41821"/>
                  <a:pt x="3698985" y="37228"/>
                  <a:pt x="3800852" y="0"/>
                </a:cubicBezTo>
                <a:cubicBezTo>
                  <a:pt x="3902719" y="-37228"/>
                  <a:pt x="4284795" y="34635"/>
                  <a:pt x="4572900" y="0"/>
                </a:cubicBezTo>
                <a:cubicBezTo>
                  <a:pt x="4861005" y="-34635"/>
                  <a:pt x="5160612" y="67990"/>
                  <a:pt x="5344948" y="0"/>
                </a:cubicBezTo>
                <a:cubicBezTo>
                  <a:pt x="5529284" y="-67990"/>
                  <a:pt x="5694142" y="61613"/>
                  <a:pt x="5938831" y="0"/>
                </a:cubicBezTo>
                <a:cubicBezTo>
                  <a:pt x="6183520" y="-61613"/>
                  <a:pt x="6541103" y="48031"/>
                  <a:pt x="6710879" y="0"/>
                </a:cubicBezTo>
                <a:cubicBezTo>
                  <a:pt x="6880655" y="-48031"/>
                  <a:pt x="7060278" y="20157"/>
                  <a:pt x="7215680" y="0"/>
                </a:cubicBezTo>
                <a:cubicBezTo>
                  <a:pt x="7371082" y="-20157"/>
                  <a:pt x="7548621" y="16029"/>
                  <a:pt x="7720481" y="0"/>
                </a:cubicBezTo>
                <a:cubicBezTo>
                  <a:pt x="7892341" y="-16029"/>
                  <a:pt x="8085746" y="36418"/>
                  <a:pt x="8403446" y="0"/>
                </a:cubicBezTo>
                <a:cubicBezTo>
                  <a:pt x="8721147" y="-36418"/>
                  <a:pt x="8739055" y="18978"/>
                  <a:pt x="8908247" y="0"/>
                </a:cubicBezTo>
                <a:cubicBezTo>
                  <a:pt x="8937381" y="177616"/>
                  <a:pt x="8901374" y="316478"/>
                  <a:pt x="8908247" y="568771"/>
                </a:cubicBezTo>
                <a:cubicBezTo>
                  <a:pt x="8915120" y="821064"/>
                  <a:pt x="8871768" y="884060"/>
                  <a:pt x="8908247" y="1107072"/>
                </a:cubicBezTo>
                <a:cubicBezTo>
                  <a:pt x="8944726" y="1330084"/>
                  <a:pt x="8886073" y="1467581"/>
                  <a:pt x="8908247" y="1645374"/>
                </a:cubicBezTo>
                <a:cubicBezTo>
                  <a:pt x="8930421" y="1823167"/>
                  <a:pt x="8844816" y="1948907"/>
                  <a:pt x="8908247" y="2183675"/>
                </a:cubicBezTo>
                <a:cubicBezTo>
                  <a:pt x="8971678" y="2418443"/>
                  <a:pt x="8880157" y="2403343"/>
                  <a:pt x="8908247" y="2600096"/>
                </a:cubicBezTo>
                <a:cubicBezTo>
                  <a:pt x="8936337" y="2796849"/>
                  <a:pt x="8882643" y="2906080"/>
                  <a:pt x="8908247" y="3046988"/>
                </a:cubicBezTo>
                <a:cubicBezTo>
                  <a:pt x="8711241" y="3052571"/>
                  <a:pt x="8407421" y="3001764"/>
                  <a:pt x="8225281" y="3046988"/>
                </a:cubicBezTo>
                <a:cubicBezTo>
                  <a:pt x="8043141" y="3092212"/>
                  <a:pt x="8003617" y="3001050"/>
                  <a:pt x="7809563" y="3046988"/>
                </a:cubicBezTo>
                <a:cubicBezTo>
                  <a:pt x="7615509" y="3092926"/>
                  <a:pt x="7366038" y="3026236"/>
                  <a:pt x="7215680" y="3046988"/>
                </a:cubicBezTo>
                <a:cubicBezTo>
                  <a:pt x="7065322" y="3067740"/>
                  <a:pt x="7051729" y="3033132"/>
                  <a:pt x="6889044" y="3046988"/>
                </a:cubicBezTo>
                <a:cubicBezTo>
                  <a:pt x="6726359" y="3060844"/>
                  <a:pt x="6692749" y="3045052"/>
                  <a:pt x="6562409" y="3046988"/>
                </a:cubicBezTo>
                <a:cubicBezTo>
                  <a:pt x="6432069" y="3048924"/>
                  <a:pt x="6114335" y="3036208"/>
                  <a:pt x="5968525" y="3046988"/>
                </a:cubicBezTo>
                <a:cubicBezTo>
                  <a:pt x="5822715" y="3057768"/>
                  <a:pt x="5755720" y="3006961"/>
                  <a:pt x="5552807" y="3046988"/>
                </a:cubicBezTo>
                <a:cubicBezTo>
                  <a:pt x="5349894" y="3087015"/>
                  <a:pt x="5125712" y="3031378"/>
                  <a:pt x="4869842" y="3046988"/>
                </a:cubicBezTo>
                <a:cubicBezTo>
                  <a:pt x="4613972" y="3062598"/>
                  <a:pt x="4645381" y="3001497"/>
                  <a:pt x="4454124" y="3046988"/>
                </a:cubicBezTo>
                <a:cubicBezTo>
                  <a:pt x="4262867" y="3092479"/>
                  <a:pt x="4008771" y="3016736"/>
                  <a:pt x="3771158" y="3046988"/>
                </a:cubicBezTo>
                <a:cubicBezTo>
                  <a:pt x="3533545" y="3077240"/>
                  <a:pt x="3544779" y="3031434"/>
                  <a:pt x="3444522" y="3046988"/>
                </a:cubicBezTo>
                <a:cubicBezTo>
                  <a:pt x="3344265" y="3062542"/>
                  <a:pt x="3025025" y="3040692"/>
                  <a:pt x="2761557" y="3046988"/>
                </a:cubicBezTo>
                <a:cubicBezTo>
                  <a:pt x="2498090" y="3053284"/>
                  <a:pt x="2429397" y="3040513"/>
                  <a:pt x="2345838" y="3046988"/>
                </a:cubicBezTo>
                <a:cubicBezTo>
                  <a:pt x="2262279" y="3053463"/>
                  <a:pt x="2161653" y="3036568"/>
                  <a:pt x="2019203" y="3046988"/>
                </a:cubicBezTo>
                <a:cubicBezTo>
                  <a:pt x="1876754" y="3057408"/>
                  <a:pt x="1798931" y="2997978"/>
                  <a:pt x="1603484" y="3046988"/>
                </a:cubicBezTo>
                <a:cubicBezTo>
                  <a:pt x="1408037" y="3095998"/>
                  <a:pt x="1096642" y="2966417"/>
                  <a:pt x="920519" y="3046988"/>
                </a:cubicBezTo>
                <a:cubicBezTo>
                  <a:pt x="744397" y="3127559"/>
                  <a:pt x="598840" y="3008589"/>
                  <a:pt x="504801" y="3046988"/>
                </a:cubicBezTo>
                <a:cubicBezTo>
                  <a:pt x="410762" y="3085387"/>
                  <a:pt x="145862" y="2991295"/>
                  <a:pt x="0" y="3046988"/>
                </a:cubicBezTo>
                <a:cubicBezTo>
                  <a:pt x="-12187" y="2928461"/>
                  <a:pt x="5867" y="2733937"/>
                  <a:pt x="0" y="2600096"/>
                </a:cubicBezTo>
                <a:cubicBezTo>
                  <a:pt x="-5867" y="2466255"/>
                  <a:pt x="33657" y="2252805"/>
                  <a:pt x="0" y="2061795"/>
                </a:cubicBezTo>
                <a:cubicBezTo>
                  <a:pt x="-33657" y="1870785"/>
                  <a:pt x="12988" y="1820017"/>
                  <a:pt x="0" y="1645374"/>
                </a:cubicBezTo>
                <a:cubicBezTo>
                  <a:pt x="-12988" y="1470731"/>
                  <a:pt x="9679" y="1308332"/>
                  <a:pt x="0" y="1137542"/>
                </a:cubicBezTo>
                <a:cubicBezTo>
                  <a:pt x="-9679" y="966752"/>
                  <a:pt x="35096" y="827921"/>
                  <a:pt x="0" y="690651"/>
                </a:cubicBezTo>
                <a:cubicBezTo>
                  <a:pt x="-35096" y="553381"/>
                  <a:pt x="24155" y="319751"/>
                  <a:pt x="0" y="0"/>
                </a:cubicBezTo>
                <a:close/>
              </a:path>
            </a:pathLst>
          </a:custGeom>
          <a:noFill/>
          <a:ln w="28575">
            <a:solidFill>
              <a:srgbClr val="FF40FF"/>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txBody>
          <a:bodyPr wrap="square" rtlCol="0">
            <a:spAutoFit/>
          </a:bodyPr>
          <a:lstStyle/>
          <a:p>
            <a:endParaRPr lang="en-US" sz="3200" dirty="0">
              <a:latin typeface="Berlin Sans FB Demi" panose="020E0802020502020306" pitchFamily="34" charset="0"/>
            </a:endParaRPr>
          </a:p>
          <a:p>
            <a:endParaRPr lang="en-US" sz="3200" dirty="0">
              <a:latin typeface="Berlin Sans FB Demi" panose="020E0802020502020306" pitchFamily="34" charset="0"/>
            </a:endParaRPr>
          </a:p>
          <a:p>
            <a:endParaRPr lang="en-US" sz="3200" dirty="0">
              <a:latin typeface="Berlin Sans FB Demi" panose="020E0802020502020306" pitchFamily="34" charset="0"/>
            </a:endParaRPr>
          </a:p>
          <a:p>
            <a:endParaRPr lang="en-US" sz="3200" dirty="0">
              <a:latin typeface="Berlin Sans FB Demi" panose="020E0802020502020306" pitchFamily="34" charset="0"/>
            </a:endParaRPr>
          </a:p>
          <a:p>
            <a:endParaRPr lang="en-US" sz="3200" dirty="0">
              <a:latin typeface="Berlin Sans FB Demi" panose="020E0802020502020306" pitchFamily="34" charset="0"/>
            </a:endParaRPr>
          </a:p>
          <a:p>
            <a:endParaRPr lang="en-US" sz="3200" dirty="0">
              <a:latin typeface="Berlin Sans FB Demi" panose="020E0802020502020306" pitchFamily="34" charset="0"/>
            </a:endParaRPr>
          </a:p>
        </p:txBody>
      </p:sp>
      <p:sp>
        <p:nvSpPr>
          <p:cNvPr id="31" name="TextBox 30">
            <a:extLst>
              <a:ext uri="{FF2B5EF4-FFF2-40B4-BE49-F238E27FC236}">
                <a16:creationId xmlns:a16="http://schemas.microsoft.com/office/drawing/2014/main" id="{5D71FCEF-6E5C-184D-8E1F-45F49104AAA2}"/>
              </a:ext>
            </a:extLst>
          </p:cNvPr>
          <p:cNvSpPr txBox="1"/>
          <p:nvPr/>
        </p:nvSpPr>
        <p:spPr>
          <a:xfrm>
            <a:off x="430832" y="596035"/>
            <a:ext cx="11319208" cy="1200329"/>
          </a:xfrm>
          <a:custGeom>
            <a:avLst/>
            <a:gdLst>
              <a:gd name="connsiteX0" fmla="*/ 0 w 11319208"/>
              <a:gd name="connsiteY0" fmla="*/ 0 h 830997"/>
              <a:gd name="connsiteX1" fmla="*/ 779028 w 11319208"/>
              <a:gd name="connsiteY1" fmla="*/ 0 h 830997"/>
              <a:gd name="connsiteX2" fmla="*/ 1105287 w 11319208"/>
              <a:gd name="connsiteY2" fmla="*/ 0 h 830997"/>
              <a:gd name="connsiteX3" fmla="*/ 1997507 w 11319208"/>
              <a:gd name="connsiteY3" fmla="*/ 0 h 830997"/>
              <a:gd name="connsiteX4" fmla="*/ 2663343 w 11319208"/>
              <a:gd name="connsiteY4" fmla="*/ 0 h 830997"/>
              <a:gd name="connsiteX5" fmla="*/ 2989603 w 11319208"/>
              <a:gd name="connsiteY5" fmla="*/ 0 h 830997"/>
              <a:gd name="connsiteX6" fmla="*/ 3655438 w 11319208"/>
              <a:gd name="connsiteY6" fmla="*/ 0 h 830997"/>
              <a:gd name="connsiteX7" fmla="*/ 4547658 w 11319208"/>
              <a:gd name="connsiteY7" fmla="*/ 0 h 830997"/>
              <a:gd name="connsiteX8" fmla="*/ 5100302 w 11319208"/>
              <a:gd name="connsiteY8" fmla="*/ 0 h 830997"/>
              <a:gd name="connsiteX9" fmla="*/ 5652946 w 11319208"/>
              <a:gd name="connsiteY9" fmla="*/ 0 h 830997"/>
              <a:gd name="connsiteX10" fmla="*/ 6318781 w 11319208"/>
              <a:gd name="connsiteY10" fmla="*/ 0 h 830997"/>
              <a:gd name="connsiteX11" fmla="*/ 7097809 w 11319208"/>
              <a:gd name="connsiteY11" fmla="*/ 0 h 830997"/>
              <a:gd name="connsiteX12" fmla="*/ 7876837 w 11319208"/>
              <a:gd name="connsiteY12" fmla="*/ 0 h 830997"/>
              <a:gd name="connsiteX13" fmla="*/ 8655865 w 11319208"/>
              <a:gd name="connsiteY13" fmla="*/ 0 h 830997"/>
              <a:gd name="connsiteX14" fmla="*/ 9548085 w 11319208"/>
              <a:gd name="connsiteY14" fmla="*/ 0 h 830997"/>
              <a:gd name="connsiteX15" fmla="*/ 10213921 w 11319208"/>
              <a:gd name="connsiteY15" fmla="*/ 0 h 830997"/>
              <a:gd name="connsiteX16" fmla="*/ 11319208 w 11319208"/>
              <a:gd name="connsiteY16" fmla="*/ 0 h 830997"/>
              <a:gd name="connsiteX17" fmla="*/ 11319208 w 11319208"/>
              <a:gd name="connsiteY17" fmla="*/ 415499 h 830997"/>
              <a:gd name="connsiteX18" fmla="*/ 11319208 w 11319208"/>
              <a:gd name="connsiteY18" fmla="*/ 830997 h 830997"/>
              <a:gd name="connsiteX19" fmla="*/ 10540180 w 11319208"/>
              <a:gd name="connsiteY19" fmla="*/ 830997 h 830997"/>
              <a:gd name="connsiteX20" fmla="*/ 9987536 w 11319208"/>
              <a:gd name="connsiteY20" fmla="*/ 830997 h 830997"/>
              <a:gd name="connsiteX21" fmla="*/ 9434893 w 11319208"/>
              <a:gd name="connsiteY21" fmla="*/ 830997 h 830997"/>
              <a:gd name="connsiteX22" fmla="*/ 8882249 w 11319208"/>
              <a:gd name="connsiteY22" fmla="*/ 830997 h 830997"/>
              <a:gd name="connsiteX23" fmla="*/ 8329605 w 11319208"/>
              <a:gd name="connsiteY23" fmla="*/ 830997 h 830997"/>
              <a:gd name="connsiteX24" fmla="*/ 7550578 w 11319208"/>
              <a:gd name="connsiteY24" fmla="*/ 830997 h 830997"/>
              <a:gd name="connsiteX25" fmla="*/ 6884742 w 11319208"/>
              <a:gd name="connsiteY25" fmla="*/ 830997 h 830997"/>
              <a:gd name="connsiteX26" fmla="*/ 6558482 w 11319208"/>
              <a:gd name="connsiteY26" fmla="*/ 830997 h 830997"/>
              <a:gd name="connsiteX27" fmla="*/ 6005839 w 11319208"/>
              <a:gd name="connsiteY27" fmla="*/ 830997 h 830997"/>
              <a:gd name="connsiteX28" fmla="*/ 5226811 w 11319208"/>
              <a:gd name="connsiteY28" fmla="*/ 830997 h 830997"/>
              <a:gd name="connsiteX29" fmla="*/ 4787359 w 11319208"/>
              <a:gd name="connsiteY29" fmla="*/ 830997 h 830997"/>
              <a:gd name="connsiteX30" fmla="*/ 3895139 w 11319208"/>
              <a:gd name="connsiteY30" fmla="*/ 830997 h 830997"/>
              <a:gd name="connsiteX31" fmla="*/ 3002919 w 11319208"/>
              <a:gd name="connsiteY31" fmla="*/ 830997 h 830997"/>
              <a:gd name="connsiteX32" fmla="*/ 2337084 w 11319208"/>
              <a:gd name="connsiteY32" fmla="*/ 830997 h 830997"/>
              <a:gd name="connsiteX33" fmla="*/ 1444864 w 11319208"/>
              <a:gd name="connsiteY33" fmla="*/ 830997 h 830997"/>
              <a:gd name="connsiteX34" fmla="*/ 779028 w 11319208"/>
              <a:gd name="connsiteY34" fmla="*/ 830997 h 830997"/>
              <a:gd name="connsiteX35" fmla="*/ 0 w 11319208"/>
              <a:gd name="connsiteY35" fmla="*/ 830997 h 830997"/>
              <a:gd name="connsiteX36" fmla="*/ 0 w 11319208"/>
              <a:gd name="connsiteY36" fmla="*/ 440428 h 830997"/>
              <a:gd name="connsiteX37" fmla="*/ 0 w 11319208"/>
              <a:gd name="connsiteY37"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1319208" h="830997" fill="none" extrusionOk="0">
                <a:moveTo>
                  <a:pt x="0" y="0"/>
                </a:moveTo>
                <a:cubicBezTo>
                  <a:pt x="265431" y="17686"/>
                  <a:pt x="488770" y="18339"/>
                  <a:pt x="779028" y="0"/>
                </a:cubicBezTo>
                <a:cubicBezTo>
                  <a:pt x="1069286" y="-18339"/>
                  <a:pt x="968653" y="896"/>
                  <a:pt x="1105287" y="0"/>
                </a:cubicBezTo>
                <a:cubicBezTo>
                  <a:pt x="1241921" y="-896"/>
                  <a:pt x="1623207" y="15576"/>
                  <a:pt x="1997507" y="0"/>
                </a:cubicBezTo>
                <a:cubicBezTo>
                  <a:pt x="2371807" y="-15576"/>
                  <a:pt x="2360213" y="-21919"/>
                  <a:pt x="2663343" y="0"/>
                </a:cubicBezTo>
                <a:cubicBezTo>
                  <a:pt x="2966473" y="21919"/>
                  <a:pt x="2894226" y="4343"/>
                  <a:pt x="2989603" y="0"/>
                </a:cubicBezTo>
                <a:cubicBezTo>
                  <a:pt x="3084980" y="-4343"/>
                  <a:pt x="3424143" y="1714"/>
                  <a:pt x="3655438" y="0"/>
                </a:cubicBezTo>
                <a:cubicBezTo>
                  <a:pt x="3886733" y="-1714"/>
                  <a:pt x="4362109" y="-33777"/>
                  <a:pt x="4547658" y="0"/>
                </a:cubicBezTo>
                <a:cubicBezTo>
                  <a:pt x="4733207" y="33777"/>
                  <a:pt x="4964028" y="-6782"/>
                  <a:pt x="5100302" y="0"/>
                </a:cubicBezTo>
                <a:cubicBezTo>
                  <a:pt x="5236576" y="6782"/>
                  <a:pt x="5483137" y="20891"/>
                  <a:pt x="5652946" y="0"/>
                </a:cubicBezTo>
                <a:cubicBezTo>
                  <a:pt x="5822755" y="-20891"/>
                  <a:pt x="6095892" y="3665"/>
                  <a:pt x="6318781" y="0"/>
                </a:cubicBezTo>
                <a:cubicBezTo>
                  <a:pt x="6541671" y="-3665"/>
                  <a:pt x="6818925" y="-16310"/>
                  <a:pt x="7097809" y="0"/>
                </a:cubicBezTo>
                <a:cubicBezTo>
                  <a:pt x="7376693" y="16310"/>
                  <a:pt x="7562178" y="-26717"/>
                  <a:pt x="7876837" y="0"/>
                </a:cubicBezTo>
                <a:cubicBezTo>
                  <a:pt x="8191496" y="26717"/>
                  <a:pt x="8443177" y="-21905"/>
                  <a:pt x="8655865" y="0"/>
                </a:cubicBezTo>
                <a:cubicBezTo>
                  <a:pt x="8868553" y="21905"/>
                  <a:pt x="9155318" y="16367"/>
                  <a:pt x="9548085" y="0"/>
                </a:cubicBezTo>
                <a:cubicBezTo>
                  <a:pt x="9940852" y="-16367"/>
                  <a:pt x="10047309" y="-2412"/>
                  <a:pt x="10213921" y="0"/>
                </a:cubicBezTo>
                <a:cubicBezTo>
                  <a:pt x="10380533" y="2412"/>
                  <a:pt x="11073165" y="-46146"/>
                  <a:pt x="11319208" y="0"/>
                </a:cubicBezTo>
                <a:cubicBezTo>
                  <a:pt x="11335471" y="114234"/>
                  <a:pt x="11335865" y="330999"/>
                  <a:pt x="11319208" y="415499"/>
                </a:cubicBezTo>
                <a:cubicBezTo>
                  <a:pt x="11302551" y="499999"/>
                  <a:pt x="11321220" y="654219"/>
                  <a:pt x="11319208" y="830997"/>
                </a:cubicBezTo>
                <a:cubicBezTo>
                  <a:pt x="10976635" y="812643"/>
                  <a:pt x="10817632" y="865795"/>
                  <a:pt x="10540180" y="830997"/>
                </a:cubicBezTo>
                <a:cubicBezTo>
                  <a:pt x="10262728" y="796199"/>
                  <a:pt x="10163146" y="839611"/>
                  <a:pt x="9987536" y="830997"/>
                </a:cubicBezTo>
                <a:cubicBezTo>
                  <a:pt x="9811926" y="822383"/>
                  <a:pt x="9701194" y="807326"/>
                  <a:pt x="9434893" y="830997"/>
                </a:cubicBezTo>
                <a:cubicBezTo>
                  <a:pt x="9168592" y="854668"/>
                  <a:pt x="9117423" y="834177"/>
                  <a:pt x="8882249" y="830997"/>
                </a:cubicBezTo>
                <a:cubicBezTo>
                  <a:pt x="8647075" y="827817"/>
                  <a:pt x="8471183" y="810165"/>
                  <a:pt x="8329605" y="830997"/>
                </a:cubicBezTo>
                <a:cubicBezTo>
                  <a:pt x="8188027" y="851829"/>
                  <a:pt x="7758344" y="827777"/>
                  <a:pt x="7550578" y="830997"/>
                </a:cubicBezTo>
                <a:cubicBezTo>
                  <a:pt x="7342812" y="834217"/>
                  <a:pt x="7168117" y="852849"/>
                  <a:pt x="6884742" y="830997"/>
                </a:cubicBezTo>
                <a:cubicBezTo>
                  <a:pt x="6601367" y="809145"/>
                  <a:pt x="6672059" y="839466"/>
                  <a:pt x="6558482" y="830997"/>
                </a:cubicBezTo>
                <a:cubicBezTo>
                  <a:pt x="6444905" y="822528"/>
                  <a:pt x="6270788" y="843164"/>
                  <a:pt x="6005839" y="830997"/>
                </a:cubicBezTo>
                <a:cubicBezTo>
                  <a:pt x="5740890" y="818830"/>
                  <a:pt x="5436381" y="865401"/>
                  <a:pt x="5226811" y="830997"/>
                </a:cubicBezTo>
                <a:cubicBezTo>
                  <a:pt x="5017241" y="796593"/>
                  <a:pt x="4902186" y="824195"/>
                  <a:pt x="4787359" y="830997"/>
                </a:cubicBezTo>
                <a:cubicBezTo>
                  <a:pt x="4672532" y="837799"/>
                  <a:pt x="4138244" y="872790"/>
                  <a:pt x="3895139" y="830997"/>
                </a:cubicBezTo>
                <a:cubicBezTo>
                  <a:pt x="3652034" y="789204"/>
                  <a:pt x="3299793" y="826330"/>
                  <a:pt x="3002919" y="830997"/>
                </a:cubicBezTo>
                <a:cubicBezTo>
                  <a:pt x="2706045" y="835664"/>
                  <a:pt x="2657633" y="823890"/>
                  <a:pt x="2337084" y="830997"/>
                </a:cubicBezTo>
                <a:cubicBezTo>
                  <a:pt x="2016535" y="838104"/>
                  <a:pt x="1818675" y="799380"/>
                  <a:pt x="1444864" y="830997"/>
                </a:cubicBezTo>
                <a:cubicBezTo>
                  <a:pt x="1071053" y="862614"/>
                  <a:pt x="946687" y="805443"/>
                  <a:pt x="779028" y="830997"/>
                </a:cubicBezTo>
                <a:cubicBezTo>
                  <a:pt x="611369" y="856551"/>
                  <a:pt x="265484" y="831379"/>
                  <a:pt x="0" y="830997"/>
                </a:cubicBezTo>
                <a:cubicBezTo>
                  <a:pt x="18979" y="692855"/>
                  <a:pt x="16860" y="612230"/>
                  <a:pt x="0" y="440428"/>
                </a:cubicBezTo>
                <a:cubicBezTo>
                  <a:pt x="-16860" y="268626"/>
                  <a:pt x="-1337" y="216323"/>
                  <a:pt x="0" y="0"/>
                </a:cubicBezTo>
                <a:close/>
              </a:path>
              <a:path w="11319208" h="830997" stroke="0" extrusionOk="0">
                <a:moveTo>
                  <a:pt x="0" y="0"/>
                </a:moveTo>
                <a:cubicBezTo>
                  <a:pt x="257819" y="21475"/>
                  <a:pt x="305148" y="6988"/>
                  <a:pt x="552644" y="0"/>
                </a:cubicBezTo>
                <a:cubicBezTo>
                  <a:pt x="800140" y="-6988"/>
                  <a:pt x="750069" y="-5429"/>
                  <a:pt x="878903" y="0"/>
                </a:cubicBezTo>
                <a:cubicBezTo>
                  <a:pt x="1007737" y="5429"/>
                  <a:pt x="1520507" y="18710"/>
                  <a:pt x="1771123" y="0"/>
                </a:cubicBezTo>
                <a:cubicBezTo>
                  <a:pt x="2021739" y="-18710"/>
                  <a:pt x="2118468" y="-3848"/>
                  <a:pt x="2323767" y="0"/>
                </a:cubicBezTo>
                <a:cubicBezTo>
                  <a:pt x="2529066" y="3848"/>
                  <a:pt x="2685337" y="-14941"/>
                  <a:pt x="2876411" y="0"/>
                </a:cubicBezTo>
                <a:cubicBezTo>
                  <a:pt x="3067485" y="14941"/>
                  <a:pt x="3393196" y="-38403"/>
                  <a:pt x="3768630" y="0"/>
                </a:cubicBezTo>
                <a:cubicBezTo>
                  <a:pt x="4144064" y="38403"/>
                  <a:pt x="4072341" y="-7819"/>
                  <a:pt x="4208082" y="0"/>
                </a:cubicBezTo>
                <a:cubicBezTo>
                  <a:pt x="4343823" y="7819"/>
                  <a:pt x="4703898" y="28046"/>
                  <a:pt x="5100302" y="0"/>
                </a:cubicBezTo>
                <a:cubicBezTo>
                  <a:pt x="5496706" y="-28046"/>
                  <a:pt x="5776319" y="22208"/>
                  <a:pt x="5992522" y="0"/>
                </a:cubicBezTo>
                <a:cubicBezTo>
                  <a:pt x="6208725" y="-22208"/>
                  <a:pt x="6508154" y="16449"/>
                  <a:pt x="6658358" y="0"/>
                </a:cubicBezTo>
                <a:cubicBezTo>
                  <a:pt x="6808562" y="-16449"/>
                  <a:pt x="7207406" y="21722"/>
                  <a:pt x="7550578" y="0"/>
                </a:cubicBezTo>
                <a:cubicBezTo>
                  <a:pt x="7893750" y="-21722"/>
                  <a:pt x="7928316" y="12726"/>
                  <a:pt x="8103221" y="0"/>
                </a:cubicBezTo>
                <a:cubicBezTo>
                  <a:pt x="8278126" y="-12726"/>
                  <a:pt x="8535167" y="8416"/>
                  <a:pt x="8655865" y="0"/>
                </a:cubicBezTo>
                <a:cubicBezTo>
                  <a:pt x="8776563" y="-8416"/>
                  <a:pt x="9057282" y="20802"/>
                  <a:pt x="9434893" y="0"/>
                </a:cubicBezTo>
                <a:cubicBezTo>
                  <a:pt x="9812504" y="-20802"/>
                  <a:pt x="9773795" y="-5551"/>
                  <a:pt x="9987536" y="0"/>
                </a:cubicBezTo>
                <a:cubicBezTo>
                  <a:pt x="10201277" y="5551"/>
                  <a:pt x="10798550" y="39897"/>
                  <a:pt x="11319208" y="0"/>
                </a:cubicBezTo>
                <a:cubicBezTo>
                  <a:pt x="11320386" y="125479"/>
                  <a:pt x="11305585" y="345224"/>
                  <a:pt x="11319208" y="432118"/>
                </a:cubicBezTo>
                <a:cubicBezTo>
                  <a:pt x="11332831" y="519012"/>
                  <a:pt x="11307881" y="700892"/>
                  <a:pt x="11319208" y="830997"/>
                </a:cubicBezTo>
                <a:cubicBezTo>
                  <a:pt x="11104440" y="838823"/>
                  <a:pt x="10794004" y="828457"/>
                  <a:pt x="10540180" y="830997"/>
                </a:cubicBezTo>
                <a:cubicBezTo>
                  <a:pt x="10286356" y="833537"/>
                  <a:pt x="10314790" y="852657"/>
                  <a:pt x="10100729" y="830997"/>
                </a:cubicBezTo>
                <a:cubicBezTo>
                  <a:pt x="9886668" y="809337"/>
                  <a:pt x="9475215" y="789968"/>
                  <a:pt x="9208509" y="830997"/>
                </a:cubicBezTo>
                <a:cubicBezTo>
                  <a:pt x="8941803" y="872026"/>
                  <a:pt x="8804091" y="835515"/>
                  <a:pt x="8542673" y="830997"/>
                </a:cubicBezTo>
                <a:cubicBezTo>
                  <a:pt x="8281255" y="826479"/>
                  <a:pt x="8192192" y="810911"/>
                  <a:pt x="8103221" y="830997"/>
                </a:cubicBezTo>
                <a:cubicBezTo>
                  <a:pt x="8014250" y="851083"/>
                  <a:pt x="7703468" y="841378"/>
                  <a:pt x="7437385" y="830997"/>
                </a:cubicBezTo>
                <a:cubicBezTo>
                  <a:pt x="7171302" y="820616"/>
                  <a:pt x="7179921" y="824646"/>
                  <a:pt x="7111126" y="830997"/>
                </a:cubicBezTo>
                <a:cubicBezTo>
                  <a:pt x="7042331" y="837348"/>
                  <a:pt x="6936365" y="817214"/>
                  <a:pt x="6784866" y="830997"/>
                </a:cubicBezTo>
                <a:cubicBezTo>
                  <a:pt x="6633367" y="844780"/>
                  <a:pt x="6444934" y="841263"/>
                  <a:pt x="6119031" y="830997"/>
                </a:cubicBezTo>
                <a:cubicBezTo>
                  <a:pt x="5793129" y="820731"/>
                  <a:pt x="5876671" y="834537"/>
                  <a:pt x="5679579" y="830997"/>
                </a:cubicBezTo>
                <a:cubicBezTo>
                  <a:pt x="5482487" y="827457"/>
                  <a:pt x="5278287" y="869534"/>
                  <a:pt x="4900551" y="830997"/>
                </a:cubicBezTo>
                <a:cubicBezTo>
                  <a:pt x="4522815" y="792460"/>
                  <a:pt x="4642043" y="832519"/>
                  <a:pt x="4461100" y="830997"/>
                </a:cubicBezTo>
                <a:cubicBezTo>
                  <a:pt x="4280157" y="829475"/>
                  <a:pt x="3937626" y="860538"/>
                  <a:pt x="3682072" y="830997"/>
                </a:cubicBezTo>
                <a:cubicBezTo>
                  <a:pt x="3426518" y="801456"/>
                  <a:pt x="3469677" y="829388"/>
                  <a:pt x="3355812" y="830997"/>
                </a:cubicBezTo>
                <a:cubicBezTo>
                  <a:pt x="3241947" y="832606"/>
                  <a:pt x="2942778" y="857297"/>
                  <a:pt x="2576784" y="830997"/>
                </a:cubicBezTo>
                <a:cubicBezTo>
                  <a:pt x="2210790" y="804697"/>
                  <a:pt x="2259092" y="848889"/>
                  <a:pt x="2137333" y="830997"/>
                </a:cubicBezTo>
                <a:cubicBezTo>
                  <a:pt x="2015574" y="813105"/>
                  <a:pt x="1906920" y="840809"/>
                  <a:pt x="1811073" y="830997"/>
                </a:cubicBezTo>
                <a:cubicBezTo>
                  <a:pt x="1715226" y="821185"/>
                  <a:pt x="1514693" y="818111"/>
                  <a:pt x="1371622" y="830997"/>
                </a:cubicBezTo>
                <a:cubicBezTo>
                  <a:pt x="1228551" y="843883"/>
                  <a:pt x="977034" y="812456"/>
                  <a:pt x="592594" y="830997"/>
                </a:cubicBezTo>
                <a:cubicBezTo>
                  <a:pt x="208154" y="849538"/>
                  <a:pt x="201126" y="842768"/>
                  <a:pt x="0" y="830997"/>
                </a:cubicBezTo>
                <a:cubicBezTo>
                  <a:pt x="-15635" y="653672"/>
                  <a:pt x="103" y="557504"/>
                  <a:pt x="0" y="440428"/>
                </a:cubicBezTo>
                <a:cubicBezTo>
                  <a:pt x="-103" y="323352"/>
                  <a:pt x="11858" y="217876"/>
                  <a:pt x="0" y="0"/>
                </a:cubicBezTo>
                <a:close/>
              </a:path>
            </a:pathLst>
          </a:custGeom>
          <a:noFill/>
          <a:ln w="28575">
            <a:noFill/>
            <a:extLst>
              <a:ext uri="{C807C97D-BFC1-408E-A445-0C87EB9F89A2}">
                <ask:lineSketchStyleProps xmlns:ask="http://schemas.microsoft.com/office/drawing/2018/sketchyshapes" sd="1219033472">
                  <a:prstGeom prst="rect">
                    <a:avLst/>
                  </a:prstGeom>
                  <ask:type>
                    <ask:lineSketchFreehand/>
                  </ask:type>
                </ask:lineSketchStyleProps>
              </a:ext>
            </a:extLst>
          </a:ln>
        </p:spPr>
        <p:txBody>
          <a:bodyPr wrap="square" rtlCol="0">
            <a:spAutoFit/>
          </a:bodyPr>
          <a:lstStyle/>
          <a:p>
            <a:pPr algn="just"/>
            <a:r>
              <a:rPr lang="en-US" sz="2400" dirty="0">
                <a:solidFill>
                  <a:srgbClr val="FF9300"/>
                </a:solidFill>
                <a:latin typeface="Berlin Sans FB Demi" panose="020E0802020502020306" pitchFamily="34" charset="0"/>
              </a:rPr>
              <a:t>Last lesson we learnt about Transnational Corporations (TNCs) and you should have a definition from today’s starter challenge that reads a little something like this…</a:t>
            </a:r>
          </a:p>
        </p:txBody>
      </p:sp>
      <p:sp>
        <p:nvSpPr>
          <p:cNvPr id="14" name="TextBox 13">
            <a:extLst>
              <a:ext uri="{FF2B5EF4-FFF2-40B4-BE49-F238E27FC236}">
                <a16:creationId xmlns:a16="http://schemas.microsoft.com/office/drawing/2014/main" id="{461E6FB8-1F39-CA4A-97A1-777960142E5E}"/>
              </a:ext>
            </a:extLst>
          </p:cNvPr>
          <p:cNvSpPr txBox="1"/>
          <p:nvPr/>
        </p:nvSpPr>
        <p:spPr>
          <a:xfrm>
            <a:off x="2164314" y="1738852"/>
            <a:ext cx="8381620" cy="3416320"/>
          </a:xfrm>
          <a:prstGeom prst="rect">
            <a:avLst/>
          </a:prstGeom>
          <a:noFill/>
        </p:spPr>
        <p:txBody>
          <a:bodyPr wrap="square" rtlCol="0">
            <a:spAutoFit/>
          </a:bodyPr>
          <a:lstStyle/>
          <a:p>
            <a:pPr algn="just"/>
            <a:r>
              <a:rPr lang="en-GB" sz="2400" dirty="0">
                <a:latin typeface="Berlin Sans FB Demi" panose="020E0802020502020306" pitchFamily="34" charset="0"/>
              </a:rPr>
              <a:t>“TNCs are large businesses that operate in a number of countries. They often separate their production between various locations. The country in which the company was founded is often called the country of origin. The country/</a:t>
            </a:r>
            <a:r>
              <a:rPr lang="en-GB" sz="2400" dirty="0" err="1">
                <a:latin typeface="Berlin Sans FB Demi" panose="020E0802020502020306" pitchFamily="34" charset="0"/>
              </a:rPr>
              <a:t>ies</a:t>
            </a:r>
            <a:r>
              <a:rPr lang="en-GB" sz="2400" dirty="0">
                <a:latin typeface="Berlin Sans FB Demi" panose="020E0802020502020306" pitchFamily="34" charset="0"/>
              </a:rPr>
              <a:t> where the factories are located, and the production takes place is called the host country. TNCs have been a big driving force behind globalisation (which we will learn more about later on in this unit!)”</a:t>
            </a:r>
          </a:p>
          <a:p>
            <a:pPr algn="just"/>
            <a:endParaRPr lang="en-US" sz="2400" dirty="0">
              <a:latin typeface="Berlin Sans FB Demi" panose="020E0802020502020306" pitchFamily="34" charset="0"/>
            </a:endParaRPr>
          </a:p>
        </p:txBody>
      </p:sp>
      <p:pic>
        <p:nvPicPr>
          <p:cNvPr id="16" name="Picture 15" descr="A picture containing window&#10;&#10;Description automatically generated">
            <a:extLst>
              <a:ext uri="{FF2B5EF4-FFF2-40B4-BE49-F238E27FC236}">
                <a16:creationId xmlns:a16="http://schemas.microsoft.com/office/drawing/2014/main" id="{E4543EBB-398F-C44C-ADDA-CECEC5FC8A58}"/>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798" b="92507" l="9187" r="89910">
                        <a14:foregroundMark x1="51657" y1="86455" x2="51657" y2="86455"/>
                        <a14:foregroundMark x1="9337" y1="40202" x2="12349" y2="73343"/>
                        <a14:foregroundMark x1="12349" y1="73343" x2="12349" y2="73343"/>
                        <a14:foregroundMark x1="22440" y1="84294" x2="37048" y2="90202"/>
                        <a14:foregroundMark x1="37048" y1="90202" x2="61898" y2="92507"/>
                      </a14:backgroundRemoval>
                    </a14:imgEffect>
                  </a14:imgLayer>
                </a14:imgProps>
              </a:ext>
            </a:extLst>
          </a:blip>
          <a:stretch>
            <a:fillRect/>
          </a:stretch>
        </p:blipFill>
        <p:spPr>
          <a:xfrm>
            <a:off x="9997059" y="4561710"/>
            <a:ext cx="1874520" cy="1959212"/>
          </a:xfrm>
          <a:prstGeom prst="rect">
            <a:avLst/>
          </a:prstGeom>
        </p:spPr>
      </p:pic>
      <p:sp>
        <p:nvSpPr>
          <p:cNvPr id="17" name="TextBox 16">
            <a:extLst>
              <a:ext uri="{FF2B5EF4-FFF2-40B4-BE49-F238E27FC236}">
                <a16:creationId xmlns:a16="http://schemas.microsoft.com/office/drawing/2014/main" id="{958051FD-02DC-384D-A53C-86FC55110010}"/>
              </a:ext>
            </a:extLst>
          </p:cNvPr>
          <p:cNvSpPr txBox="1"/>
          <p:nvPr/>
        </p:nvSpPr>
        <p:spPr>
          <a:xfrm>
            <a:off x="430832" y="5190258"/>
            <a:ext cx="9566227" cy="1015663"/>
          </a:xfrm>
          <a:prstGeom prst="rect">
            <a:avLst/>
          </a:prstGeom>
          <a:noFill/>
        </p:spPr>
        <p:txBody>
          <a:bodyPr wrap="square" rtlCol="0">
            <a:spAutoFit/>
          </a:bodyPr>
          <a:lstStyle/>
          <a:p>
            <a:r>
              <a:rPr lang="en-US" sz="2000" dirty="0">
                <a:solidFill>
                  <a:srgbClr val="7030A0"/>
                </a:solidFill>
                <a:latin typeface="Berlin Sans FB Demi" panose="020E0802020502020306" pitchFamily="34" charset="0"/>
              </a:rPr>
              <a:t>So for Walmart, founded in Arkansas, America in 1962 by Sam Walton who import Lauren Miller’s radio amongst millions of other products from China, what is the country of origin and what is the host country? </a:t>
            </a:r>
          </a:p>
        </p:txBody>
      </p:sp>
    </p:spTree>
    <p:extLst>
      <p:ext uri="{BB962C8B-B14F-4D97-AF65-F5344CB8AC3E}">
        <p14:creationId xmlns:p14="http://schemas.microsoft.com/office/powerpoint/2010/main" val="1571551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0508928-1455-954F-B3CB-8960F7A2312E}"/>
              </a:ext>
            </a:extLst>
          </p:cNvPr>
          <p:cNvSpPr/>
          <p:nvPr/>
        </p:nvSpPr>
        <p:spPr>
          <a:xfrm>
            <a:off x="0" y="0"/>
            <a:ext cx="12192000" cy="6858000"/>
          </a:xfrm>
          <a:prstGeom prst="rect">
            <a:avLst/>
          </a:prstGeom>
          <a:solidFill>
            <a:srgbClr val="73FD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Berlin Sans FB Demi" panose="020E0802020502020306" pitchFamily="34" charset="0"/>
            </a:endParaRPr>
          </a:p>
        </p:txBody>
      </p:sp>
      <p:sp>
        <p:nvSpPr>
          <p:cNvPr id="9" name="Snip Same-side Corner of Rectangle 8">
            <a:extLst>
              <a:ext uri="{FF2B5EF4-FFF2-40B4-BE49-F238E27FC236}">
                <a16:creationId xmlns:a16="http://schemas.microsoft.com/office/drawing/2014/main" id="{B6D22E40-B73A-FE43-9631-23A920E0FDC4}"/>
              </a:ext>
            </a:extLst>
          </p:cNvPr>
          <p:cNvSpPr/>
          <p:nvPr/>
        </p:nvSpPr>
        <p:spPr>
          <a:xfrm>
            <a:off x="4998529" y="74784"/>
            <a:ext cx="1957874" cy="450675"/>
          </a:xfrm>
          <a:custGeom>
            <a:avLst/>
            <a:gdLst>
              <a:gd name="connsiteX0" fmla="*/ 75114 w 1957874"/>
              <a:gd name="connsiteY0" fmla="*/ 0 h 450675"/>
              <a:gd name="connsiteX1" fmla="*/ 659586 w 1957874"/>
              <a:gd name="connsiteY1" fmla="*/ 0 h 450675"/>
              <a:gd name="connsiteX2" fmla="*/ 1298288 w 1957874"/>
              <a:gd name="connsiteY2" fmla="*/ 0 h 450675"/>
              <a:gd name="connsiteX3" fmla="*/ 1882760 w 1957874"/>
              <a:gd name="connsiteY3" fmla="*/ 0 h 450675"/>
              <a:gd name="connsiteX4" fmla="*/ 1957874 w 1957874"/>
              <a:gd name="connsiteY4" fmla="*/ 75114 h 450675"/>
              <a:gd name="connsiteX5" fmla="*/ 1957874 w 1957874"/>
              <a:gd name="connsiteY5" fmla="*/ 450675 h 450675"/>
              <a:gd name="connsiteX6" fmla="*/ 1957874 w 1957874"/>
              <a:gd name="connsiteY6" fmla="*/ 450675 h 450675"/>
              <a:gd name="connsiteX7" fmla="*/ 1285671 w 1957874"/>
              <a:gd name="connsiteY7" fmla="*/ 450675 h 450675"/>
              <a:gd name="connsiteX8" fmla="*/ 633046 w 1957874"/>
              <a:gd name="connsiteY8" fmla="*/ 450675 h 450675"/>
              <a:gd name="connsiteX9" fmla="*/ 0 w 1957874"/>
              <a:gd name="connsiteY9" fmla="*/ 450675 h 450675"/>
              <a:gd name="connsiteX10" fmla="*/ 0 w 1957874"/>
              <a:gd name="connsiteY10" fmla="*/ 450675 h 450675"/>
              <a:gd name="connsiteX11" fmla="*/ 0 w 1957874"/>
              <a:gd name="connsiteY11" fmla="*/ 75114 h 450675"/>
              <a:gd name="connsiteX12" fmla="*/ 75114 w 1957874"/>
              <a:gd name="connsiteY12" fmla="*/ 0 h 450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57874" h="450675" fill="none" extrusionOk="0">
                <a:moveTo>
                  <a:pt x="75114" y="0"/>
                </a:moveTo>
                <a:cubicBezTo>
                  <a:pt x="365665" y="-24339"/>
                  <a:pt x="513241" y="-20601"/>
                  <a:pt x="659586" y="0"/>
                </a:cubicBezTo>
                <a:cubicBezTo>
                  <a:pt x="805931" y="20601"/>
                  <a:pt x="1072454" y="25733"/>
                  <a:pt x="1298288" y="0"/>
                </a:cubicBezTo>
                <a:cubicBezTo>
                  <a:pt x="1524122" y="-25733"/>
                  <a:pt x="1695931" y="-6496"/>
                  <a:pt x="1882760" y="0"/>
                </a:cubicBezTo>
                <a:cubicBezTo>
                  <a:pt x="1904377" y="21628"/>
                  <a:pt x="1934930" y="44771"/>
                  <a:pt x="1957874" y="75114"/>
                </a:cubicBezTo>
                <a:cubicBezTo>
                  <a:pt x="1941260" y="248932"/>
                  <a:pt x="1965312" y="321226"/>
                  <a:pt x="1957874" y="450675"/>
                </a:cubicBezTo>
                <a:lnTo>
                  <a:pt x="1957874" y="450675"/>
                </a:lnTo>
                <a:cubicBezTo>
                  <a:pt x="1698237" y="466137"/>
                  <a:pt x="1598950" y="431893"/>
                  <a:pt x="1285671" y="450675"/>
                </a:cubicBezTo>
                <a:cubicBezTo>
                  <a:pt x="972392" y="469457"/>
                  <a:pt x="920941" y="449477"/>
                  <a:pt x="633046" y="450675"/>
                </a:cubicBezTo>
                <a:cubicBezTo>
                  <a:pt x="345152" y="451873"/>
                  <a:pt x="315786" y="421159"/>
                  <a:pt x="0" y="450675"/>
                </a:cubicBezTo>
                <a:lnTo>
                  <a:pt x="0" y="450675"/>
                </a:lnTo>
                <a:cubicBezTo>
                  <a:pt x="-13801" y="355647"/>
                  <a:pt x="2960" y="194613"/>
                  <a:pt x="0" y="75114"/>
                </a:cubicBezTo>
                <a:cubicBezTo>
                  <a:pt x="36416" y="42506"/>
                  <a:pt x="44794" y="36839"/>
                  <a:pt x="75114" y="0"/>
                </a:cubicBezTo>
                <a:close/>
              </a:path>
              <a:path w="1957874" h="450675" stroke="0" extrusionOk="0">
                <a:moveTo>
                  <a:pt x="75114" y="0"/>
                </a:moveTo>
                <a:cubicBezTo>
                  <a:pt x="206728" y="-24170"/>
                  <a:pt x="443717" y="-1873"/>
                  <a:pt x="641510" y="0"/>
                </a:cubicBezTo>
                <a:cubicBezTo>
                  <a:pt x="839303" y="1873"/>
                  <a:pt x="1118060" y="-21517"/>
                  <a:pt x="1244058" y="0"/>
                </a:cubicBezTo>
                <a:cubicBezTo>
                  <a:pt x="1370056" y="21517"/>
                  <a:pt x="1635543" y="5557"/>
                  <a:pt x="1882760" y="0"/>
                </a:cubicBezTo>
                <a:cubicBezTo>
                  <a:pt x="1907730" y="18128"/>
                  <a:pt x="1937772" y="55394"/>
                  <a:pt x="1957874" y="75114"/>
                </a:cubicBezTo>
                <a:cubicBezTo>
                  <a:pt x="1954597" y="256589"/>
                  <a:pt x="1971194" y="281529"/>
                  <a:pt x="1957874" y="450675"/>
                </a:cubicBezTo>
                <a:lnTo>
                  <a:pt x="1957874" y="450675"/>
                </a:lnTo>
                <a:cubicBezTo>
                  <a:pt x="1755779" y="424003"/>
                  <a:pt x="1588985" y="419093"/>
                  <a:pt x="1324828" y="450675"/>
                </a:cubicBezTo>
                <a:cubicBezTo>
                  <a:pt x="1060671" y="482257"/>
                  <a:pt x="997370" y="451830"/>
                  <a:pt x="730940" y="450675"/>
                </a:cubicBezTo>
                <a:cubicBezTo>
                  <a:pt x="464510" y="449520"/>
                  <a:pt x="269598" y="422803"/>
                  <a:pt x="0" y="450675"/>
                </a:cubicBezTo>
                <a:lnTo>
                  <a:pt x="0" y="450675"/>
                </a:lnTo>
                <a:cubicBezTo>
                  <a:pt x="-17534" y="272839"/>
                  <a:pt x="-17347" y="243845"/>
                  <a:pt x="0" y="75114"/>
                </a:cubicBezTo>
                <a:cubicBezTo>
                  <a:pt x="30124" y="50021"/>
                  <a:pt x="42289" y="34207"/>
                  <a:pt x="75114" y="0"/>
                </a:cubicBezTo>
                <a:close/>
              </a:path>
            </a:pathLst>
          </a:custGeom>
          <a:solidFill>
            <a:srgbClr val="FF8AD8"/>
          </a:solidFill>
          <a:ln w="19050">
            <a:solidFill>
              <a:schemeClr val="tx1"/>
            </a:solidFill>
            <a:extLst>
              <a:ext uri="{C807C97D-BFC1-408E-A445-0C87EB9F89A2}">
                <ask:lineSketchStyleProps xmlns:ask="http://schemas.microsoft.com/office/drawing/2018/sketchyshapes" sd="748078456">
                  <a:prstGeom prst="snip2Same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Berlin Sans FB Demi" panose="020E0802020502020306" pitchFamily="34" charset="0"/>
            </a:endParaRPr>
          </a:p>
        </p:txBody>
      </p:sp>
      <p:sp>
        <p:nvSpPr>
          <p:cNvPr id="10" name="Snip Same-side Corner of Rectangle 9">
            <a:extLst>
              <a:ext uri="{FF2B5EF4-FFF2-40B4-BE49-F238E27FC236}">
                <a16:creationId xmlns:a16="http://schemas.microsoft.com/office/drawing/2014/main" id="{139A427C-993E-F944-86A5-0DB5E49B2B2E}"/>
              </a:ext>
            </a:extLst>
          </p:cNvPr>
          <p:cNvSpPr/>
          <p:nvPr/>
        </p:nvSpPr>
        <p:spPr>
          <a:xfrm>
            <a:off x="7430536" y="74785"/>
            <a:ext cx="1957874" cy="450675"/>
          </a:xfrm>
          <a:custGeom>
            <a:avLst/>
            <a:gdLst>
              <a:gd name="connsiteX0" fmla="*/ 75114 w 1957874"/>
              <a:gd name="connsiteY0" fmla="*/ 0 h 450675"/>
              <a:gd name="connsiteX1" fmla="*/ 695739 w 1957874"/>
              <a:gd name="connsiteY1" fmla="*/ 0 h 450675"/>
              <a:gd name="connsiteX2" fmla="*/ 1298288 w 1957874"/>
              <a:gd name="connsiteY2" fmla="*/ 0 h 450675"/>
              <a:gd name="connsiteX3" fmla="*/ 1882760 w 1957874"/>
              <a:gd name="connsiteY3" fmla="*/ 0 h 450675"/>
              <a:gd name="connsiteX4" fmla="*/ 1957874 w 1957874"/>
              <a:gd name="connsiteY4" fmla="*/ 75114 h 450675"/>
              <a:gd name="connsiteX5" fmla="*/ 1957874 w 1957874"/>
              <a:gd name="connsiteY5" fmla="*/ 450675 h 450675"/>
              <a:gd name="connsiteX6" fmla="*/ 1957874 w 1957874"/>
              <a:gd name="connsiteY6" fmla="*/ 450675 h 450675"/>
              <a:gd name="connsiteX7" fmla="*/ 1266092 w 1957874"/>
              <a:gd name="connsiteY7" fmla="*/ 450675 h 450675"/>
              <a:gd name="connsiteX8" fmla="*/ 652625 w 1957874"/>
              <a:gd name="connsiteY8" fmla="*/ 450675 h 450675"/>
              <a:gd name="connsiteX9" fmla="*/ 0 w 1957874"/>
              <a:gd name="connsiteY9" fmla="*/ 450675 h 450675"/>
              <a:gd name="connsiteX10" fmla="*/ 0 w 1957874"/>
              <a:gd name="connsiteY10" fmla="*/ 450675 h 450675"/>
              <a:gd name="connsiteX11" fmla="*/ 0 w 1957874"/>
              <a:gd name="connsiteY11" fmla="*/ 75114 h 450675"/>
              <a:gd name="connsiteX12" fmla="*/ 75114 w 1957874"/>
              <a:gd name="connsiteY12" fmla="*/ 0 h 450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57874" h="450675" fill="none" extrusionOk="0">
                <a:moveTo>
                  <a:pt x="75114" y="0"/>
                </a:moveTo>
                <a:cubicBezTo>
                  <a:pt x="246123" y="-3222"/>
                  <a:pt x="541733" y="5598"/>
                  <a:pt x="695739" y="0"/>
                </a:cubicBezTo>
                <a:cubicBezTo>
                  <a:pt x="849746" y="-5598"/>
                  <a:pt x="1158040" y="-8772"/>
                  <a:pt x="1298288" y="0"/>
                </a:cubicBezTo>
                <a:cubicBezTo>
                  <a:pt x="1438536" y="8772"/>
                  <a:pt x="1746122" y="-5967"/>
                  <a:pt x="1882760" y="0"/>
                </a:cubicBezTo>
                <a:cubicBezTo>
                  <a:pt x="1914509" y="38053"/>
                  <a:pt x="1938557" y="61658"/>
                  <a:pt x="1957874" y="75114"/>
                </a:cubicBezTo>
                <a:cubicBezTo>
                  <a:pt x="1947855" y="255563"/>
                  <a:pt x="1953278" y="300576"/>
                  <a:pt x="1957874" y="450675"/>
                </a:cubicBezTo>
                <a:lnTo>
                  <a:pt x="1957874" y="450675"/>
                </a:lnTo>
                <a:cubicBezTo>
                  <a:pt x="1778782" y="479679"/>
                  <a:pt x="1474479" y="433918"/>
                  <a:pt x="1266092" y="450675"/>
                </a:cubicBezTo>
                <a:cubicBezTo>
                  <a:pt x="1057705" y="467432"/>
                  <a:pt x="789844" y="460273"/>
                  <a:pt x="652625" y="450675"/>
                </a:cubicBezTo>
                <a:cubicBezTo>
                  <a:pt x="515406" y="441077"/>
                  <a:pt x="230432" y="418808"/>
                  <a:pt x="0" y="450675"/>
                </a:cubicBezTo>
                <a:lnTo>
                  <a:pt x="0" y="450675"/>
                </a:lnTo>
                <a:cubicBezTo>
                  <a:pt x="2048" y="275151"/>
                  <a:pt x="9839" y="247015"/>
                  <a:pt x="0" y="75114"/>
                </a:cubicBezTo>
                <a:cubicBezTo>
                  <a:pt x="20946" y="49791"/>
                  <a:pt x="57955" y="17002"/>
                  <a:pt x="75114" y="0"/>
                </a:cubicBezTo>
                <a:close/>
              </a:path>
              <a:path w="1957874" h="450675" stroke="0" extrusionOk="0">
                <a:moveTo>
                  <a:pt x="75114" y="0"/>
                </a:moveTo>
                <a:cubicBezTo>
                  <a:pt x="266448" y="17561"/>
                  <a:pt x="466037" y="10129"/>
                  <a:pt x="623433" y="0"/>
                </a:cubicBezTo>
                <a:cubicBezTo>
                  <a:pt x="780829" y="-10129"/>
                  <a:pt x="988061" y="-13051"/>
                  <a:pt x="1244058" y="0"/>
                </a:cubicBezTo>
                <a:cubicBezTo>
                  <a:pt x="1500055" y="13051"/>
                  <a:pt x="1702087" y="18825"/>
                  <a:pt x="1882760" y="0"/>
                </a:cubicBezTo>
                <a:cubicBezTo>
                  <a:pt x="1896400" y="21006"/>
                  <a:pt x="1940375" y="52024"/>
                  <a:pt x="1957874" y="75114"/>
                </a:cubicBezTo>
                <a:cubicBezTo>
                  <a:pt x="1944140" y="195984"/>
                  <a:pt x="1967177" y="305402"/>
                  <a:pt x="1957874" y="450675"/>
                </a:cubicBezTo>
                <a:lnTo>
                  <a:pt x="1957874" y="450675"/>
                </a:lnTo>
                <a:cubicBezTo>
                  <a:pt x="1782860" y="425091"/>
                  <a:pt x="1525667" y="427739"/>
                  <a:pt x="1324828" y="450675"/>
                </a:cubicBezTo>
                <a:cubicBezTo>
                  <a:pt x="1123989" y="473611"/>
                  <a:pt x="894677" y="446827"/>
                  <a:pt x="672203" y="450675"/>
                </a:cubicBezTo>
                <a:cubicBezTo>
                  <a:pt x="449730" y="454523"/>
                  <a:pt x="186084" y="451675"/>
                  <a:pt x="0" y="450675"/>
                </a:cubicBezTo>
                <a:lnTo>
                  <a:pt x="0" y="450675"/>
                </a:lnTo>
                <a:cubicBezTo>
                  <a:pt x="12051" y="281188"/>
                  <a:pt x="16035" y="253609"/>
                  <a:pt x="0" y="75114"/>
                </a:cubicBezTo>
                <a:cubicBezTo>
                  <a:pt x="28730" y="42356"/>
                  <a:pt x="54190" y="20723"/>
                  <a:pt x="75114" y="0"/>
                </a:cubicBezTo>
                <a:close/>
              </a:path>
            </a:pathLst>
          </a:custGeom>
          <a:solidFill>
            <a:srgbClr val="FF85FF"/>
          </a:solidFill>
          <a:ln w="19050">
            <a:solidFill>
              <a:schemeClr val="tx1"/>
            </a:solidFill>
            <a:extLst>
              <a:ext uri="{C807C97D-BFC1-408E-A445-0C87EB9F89A2}">
                <ask:lineSketchStyleProps xmlns:ask="http://schemas.microsoft.com/office/drawing/2018/sketchyshapes" sd="957862530">
                  <a:prstGeom prst="snip2Same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Berlin Sans FB Demi" panose="020E0802020502020306" pitchFamily="34" charset="0"/>
            </a:endParaRPr>
          </a:p>
        </p:txBody>
      </p:sp>
      <p:sp>
        <p:nvSpPr>
          <p:cNvPr id="11" name="Snip Same-side Corner of Rectangle 10">
            <a:extLst>
              <a:ext uri="{FF2B5EF4-FFF2-40B4-BE49-F238E27FC236}">
                <a16:creationId xmlns:a16="http://schemas.microsoft.com/office/drawing/2014/main" id="{C1B4F93B-19D1-1E45-9088-948EF1C7A4EE}"/>
              </a:ext>
            </a:extLst>
          </p:cNvPr>
          <p:cNvSpPr/>
          <p:nvPr/>
        </p:nvSpPr>
        <p:spPr>
          <a:xfrm>
            <a:off x="9997059" y="74785"/>
            <a:ext cx="1957874" cy="450675"/>
          </a:xfrm>
          <a:custGeom>
            <a:avLst/>
            <a:gdLst>
              <a:gd name="connsiteX0" fmla="*/ 75114 w 1957874"/>
              <a:gd name="connsiteY0" fmla="*/ 0 h 450675"/>
              <a:gd name="connsiteX1" fmla="*/ 677663 w 1957874"/>
              <a:gd name="connsiteY1" fmla="*/ 0 h 450675"/>
              <a:gd name="connsiteX2" fmla="*/ 1262135 w 1957874"/>
              <a:gd name="connsiteY2" fmla="*/ 0 h 450675"/>
              <a:gd name="connsiteX3" fmla="*/ 1882760 w 1957874"/>
              <a:gd name="connsiteY3" fmla="*/ 0 h 450675"/>
              <a:gd name="connsiteX4" fmla="*/ 1957874 w 1957874"/>
              <a:gd name="connsiteY4" fmla="*/ 75114 h 450675"/>
              <a:gd name="connsiteX5" fmla="*/ 1957874 w 1957874"/>
              <a:gd name="connsiteY5" fmla="*/ 450675 h 450675"/>
              <a:gd name="connsiteX6" fmla="*/ 1957874 w 1957874"/>
              <a:gd name="connsiteY6" fmla="*/ 450675 h 450675"/>
              <a:gd name="connsiteX7" fmla="*/ 1305249 w 1957874"/>
              <a:gd name="connsiteY7" fmla="*/ 450675 h 450675"/>
              <a:gd name="connsiteX8" fmla="*/ 633046 w 1957874"/>
              <a:gd name="connsiteY8" fmla="*/ 450675 h 450675"/>
              <a:gd name="connsiteX9" fmla="*/ 0 w 1957874"/>
              <a:gd name="connsiteY9" fmla="*/ 450675 h 450675"/>
              <a:gd name="connsiteX10" fmla="*/ 0 w 1957874"/>
              <a:gd name="connsiteY10" fmla="*/ 450675 h 450675"/>
              <a:gd name="connsiteX11" fmla="*/ 0 w 1957874"/>
              <a:gd name="connsiteY11" fmla="*/ 75114 h 450675"/>
              <a:gd name="connsiteX12" fmla="*/ 75114 w 1957874"/>
              <a:gd name="connsiteY12" fmla="*/ 0 h 450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57874" h="450675" fill="none" extrusionOk="0">
                <a:moveTo>
                  <a:pt x="75114" y="0"/>
                </a:moveTo>
                <a:cubicBezTo>
                  <a:pt x="201022" y="27108"/>
                  <a:pt x="479767" y="24493"/>
                  <a:pt x="677663" y="0"/>
                </a:cubicBezTo>
                <a:cubicBezTo>
                  <a:pt x="875559" y="-24493"/>
                  <a:pt x="1110497" y="289"/>
                  <a:pt x="1262135" y="0"/>
                </a:cubicBezTo>
                <a:cubicBezTo>
                  <a:pt x="1413773" y="-289"/>
                  <a:pt x="1749250" y="-9655"/>
                  <a:pt x="1882760" y="0"/>
                </a:cubicBezTo>
                <a:cubicBezTo>
                  <a:pt x="1921665" y="32917"/>
                  <a:pt x="1925859" y="41834"/>
                  <a:pt x="1957874" y="75114"/>
                </a:cubicBezTo>
                <a:cubicBezTo>
                  <a:pt x="1948364" y="225922"/>
                  <a:pt x="1939336" y="333815"/>
                  <a:pt x="1957874" y="450675"/>
                </a:cubicBezTo>
                <a:lnTo>
                  <a:pt x="1957874" y="450675"/>
                </a:lnTo>
                <a:cubicBezTo>
                  <a:pt x="1794210" y="427038"/>
                  <a:pt x="1489163" y="437087"/>
                  <a:pt x="1305249" y="450675"/>
                </a:cubicBezTo>
                <a:cubicBezTo>
                  <a:pt x="1121336" y="464263"/>
                  <a:pt x="831045" y="442593"/>
                  <a:pt x="633046" y="450675"/>
                </a:cubicBezTo>
                <a:cubicBezTo>
                  <a:pt x="435047" y="458757"/>
                  <a:pt x="230059" y="472912"/>
                  <a:pt x="0" y="450675"/>
                </a:cubicBezTo>
                <a:lnTo>
                  <a:pt x="0" y="450675"/>
                </a:lnTo>
                <a:cubicBezTo>
                  <a:pt x="8095" y="307023"/>
                  <a:pt x="-18300" y="218520"/>
                  <a:pt x="0" y="75114"/>
                </a:cubicBezTo>
                <a:cubicBezTo>
                  <a:pt x="13992" y="55741"/>
                  <a:pt x="56823" y="16410"/>
                  <a:pt x="75114" y="0"/>
                </a:cubicBezTo>
                <a:close/>
              </a:path>
              <a:path w="1957874" h="450675" stroke="0" extrusionOk="0">
                <a:moveTo>
                  <a:pt x="75114" y="0"/>
                </a:moveTo>
                <a:cubicBezTo>
                  <a:pt x="377441" y="7251"/>
                  <a:pt x="487800" y="-11496"/>
                  <a:pt x="695739" y="0"/>
                </a:cubicBezTo>
                <a:cubicBezTo>
                  <a:pt x="903678" y="11496"/>
                  <a:pt x="1034471" y="19823"/>
                  <a:pt x="1334441" y="0"/>
                </a:cubicBezTo>
                <a:cubicBezTo>
                  <a:pt x="1634411" y="-19823"/>
                  <a:pt x="1691905" y="-24363"/>
                  <a:pt x="1882760" y="0"/>
                </a:cubicBezTo>
                <a:cubicBezTo>
                  <a:pt x="1913437" y="25336"/>
                  <a:pt x="1919460" y="40080"/>
                  <a:pt x="1957874" y="75114"/>
                </a:cubicBezTo>
                <a:cubicBezTo>
                  <a:pt x="1942522" y="208347"/>
                  <a:pt x="1943894" y="268102"/>
                  <a:pt x="1957874" y="450675"/>
                </a:cubicBezTo>
                <a:lnTo>
                  <a:pt x="1957874" y="450675"/>
                </a:lnTo>
                <a:cubicBezTo>
                  <a:pt x="1761097" y="421107"/>
                  <a:pt x="1607163" y="470092"/>
                  <a:pt x="1285671" y="450675"/>
                </a:cubicBezTo>
                <a:cubicBezTo>
                  <a:pt x="964179" y="431258"/>
                  <a:pt x="807898" y="459963"/>
                  <a:pt x="613467" y="450675"/>
                </a:cubicBezTo>
                <a:cubicBezTo>
                  <a:pt x="419036" y="441387"/>
                  <a:pt x="212201" y="422634"/>
                  <a:pt x="0" y="450675"/>
                </a:cubicBezTo>
                <a:lnTo>
                  <a:pt x="0" y="450675"/>
                </a:lnTo>
                <a:cubicBezTo>
                  <a:pt x="-14756" y="291988"/>
                  <a:pt x="1820" y="221409"/>
                  <a:pt x="0" y="75114"/>
                </a:cubicBezTo>
                <a:cubicBezTo>
                  <a:pt x="32287" y="40793"/>
                  <a:pt x="51794" y="27235"/>
                  <a:pt x="75114" y="0"/>
                </a:cubicBezTo>
                <a:close/>
              </a:path>
            </a:pathLst>
          </a:custGeom>
          <a:solidFill>
            <a:srgbClr val="FF2F92"/>
          </a:solidFill>
          <a:ln w="19050">
            <a:solidFill>
              <a:schemeClr val="tx1"/>
            </a:solidFill>
            <a:extLst>
              <a:ext uri="{C807C97D-BFC1-408E-A445-0C87EB9F89A2}">
                <ask:lineSketchStyleProps xmlns:ask="http://schemas.microsoft.com/office/drawing/2018/sketchyshapes" sd="2005536757">
                  <a:prstGeom prst="snip2Same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Berlin Sans FB Demi" panose="020E0802020502020306" pitchFamily="34" charset="0"/>
            </a:endParaRPr>
          </a:p>
        </p:txBody>
      </p:sp>
      <p:sp>
        <p:nvSpPr>
          <p:cNvPr id="7" name="Snip Same-side Corner of Rectangle 6">
            <a:extLst>
              <a:ext uri="{FF2B5EF4-FFF2-40B4-BE49-F238E27FC236}">
                <a16:creationId xmlns:a16="http://schemas.microsoft.com/office/drawing/2014/main" id="{F4777389-7ABE-CB49-BBA7-E1A287FF03C7}"/>
              </a:ext>
            </a:extLst>
          </p:cNvPr>
          <p:cNvSpPr/>
          <p:nvPr/>
        </p:nvSpPr>
        <p:spPr>
          <a:xfrm>
            <a:off x="237066" y="74788"/>
            <a:ext cx="1957874" cy="450675"/>
          </a:xfrm>
          <a:custGeom>
            <a:avLst/>
            <a:gdLst>
              <a:gd name="connsiteX0" fmla="*/ 75114 w 1957874"/>
              <a:gd name="connsiteY0" fmla="*/ 0 h 450675"/>
              <a:gd name="connsiteX1" fmla="*/ 641510 w 1957874"/>
              <a:gd name="connsiteY1" fmla="*/ 0 h 450675"/>
              <a:gd name="connsiteX2" fmla="*/ 1280211 w 1957874"/>
              <a:gd name="connsiteY2" fmla="*/ 0 h 450675"/>
              <a:gd name="connsiteX3" fmla="*/ 1882760 w 1957874"/>
              <a:gd name="connsiteY3" fmla="*/ 0 h 450675"/>
              <a:gd name="connsiteX4" fmla="*/ 1957874 w 1957874"/>
              <a:gd name="connsiteY4" fmla="*/ 75114 h 450675"/>
              <a:gd name="connsiteX5" fmla="*/ 1957874 w 1957874"/>
              <a:gd name="connsiteY5" fmla="*/ 450675 h 450675"/>
              <a:gd name="connsiteX6" fmla="*/ 1957874 w 1957874"/>
              <a:gd name="connsiteY6" fmla="*/ 450675 h 450675"/>
              <a:gd name="connsiteX7" fmla="*/ 1344407 w 1957874"/>
              <a:gd name="connsiteY7" fmla="*/ 450675 h 450675"/>
              <a:gd name="connsiteX8" fmla="*/ 750518 w 1957874"/>
              <a:gd name="connsiteY8" fmla="*/ 450675 h 450675"/>
              <a:gd name="connsiteX9" fmla="*/ 0 w 1957874"/>
              <a:gd name="connsiteY9" fmla="*/ 450675 h 450675"/>
              <a:gd name="connsiteX10" fmla="*/ 0 w 1957874"/>
              <a:gd name="connsiteY10" fmla="*/ 450675 h 450675"/>
              <a:gd name="connsiteX11" fmla="*/ 0 w 1957874"/>
              <a:gd name="connsiteY11" fmla="*/ 75114 h 450675"/>
              <a:gd name="connsiteX12" fmla="*/ 75114 w 1957874"/>
              <a:gd name="connsiteY12" fmla="*/ 0 h 450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57874" h="450675" fill="none" extrusionOk="0">
                <a:moveTo>
                  <a:pt x="75114" y="0"/>
                </a:moveTo>
                <a:cubicBezTo>
                  <a:pt x="292367" y="-16192"/>
                  <a:pt x="393181" y="19044"/>
                  <a:pt x="641510" y="0"/>
                </a:cubicBezTo>
                <a:cubicBezTo>
                  <a:pt x="889839" y="-19044"/>
                  <a:pt x="1124020" y="-2450"/>
                  <a:pt x="1280211" y="0"/>
                </a:cubicBezTo>
                <a:cubicBezTo>
                  <a:pt x="1436402" y="2450"/>
                  <a:pt x="1676495" y="-16525"/>
                  <a:pt x="1882760" y="0"/>
                </a:cubicBezTo>
                <a:cubicBezTo>
                  <a:pt x="1917114" y="36396"/>
                  <a:pt x="1938050" y="53490"/>
                  <a:pt x="1957874" y="75114"/>
                </a:cubicBezTo>
                <a:cubicBezTo>
                  <a:pt x="1959547" y="235638"/>
                  <a:pt x="1964898" y="305309"/>
                  <a:pt x="1957874" y="450675"/>
                </a:cubicBezTo>
                <a:lnTo>
                  <a:pt x="1957874" y="450675"/>
                </a:lnTo>
                <a:cubicBezTo>
                  <a:pt x="1651906" y="450912"/>
                  <a:pt x="1603674" y="471410"/>
                  <a:pt x="1344407" y="450675"/>
                </a:cubicBezTo>
                <a:cubicBezTo>
                  <a:pt x="1085140" y="429940"/>
                  <a:pt x="876059" y="425726"/>
                  <a:pt x="750518" y="450675"/>
                </a:cubicBezTo>
                <a:cubicBezTo>
                  <a:pt x="624977" y="475624"/>
                  <a:pt x="153982" y="481253"/>
                  <a:pt x="0" y="450675"/>
                </a:cubicBezTo>
                <a:lnTo>
                  <a:pt x="0" y="450675"/>
                </a:lnTo>
                <a:cubicBezTo>
                  <a:pt x="-15216" y="355975"/>
                  <a:pt x="-2163" y="241856"/>
                  <a:pt x="0" y="75114"/>
                </a:cubicBezTo>
                <a:cubicBezTo>
                  <a:pt x="19276" y="59264"/>
                  <a:pt x="40872" y="32540"/>
                  <a:pt x="75114" y="0"/>
                </a:cubicBezTo>
                <a:close/>
              </a:path>
              <a:path w="1957874" h="450675" stroke="0" extrusionOk="0">
                <a:moveTo>
                  <a:pt x="75114" y="0"/>
                </a:moveTo>
                <a:cubicBezTo>
                  <a:pt x="254263" y="9500"/>
                  <a:pt x="465896" y="-27822"/>
                  <a:pt x="713816" y="0"/>
                </a:cubicBezTo>
                <a:cubicBezTo>
                  <a:pt x="961736" y="27822"/>
                  <a:pt x="1033825" y="-12444"/>
                  <a:pt x="1262135" y="0"/>
                </a:cubicBezTo>
                <a:cubicBezTo>
                  <a:pt x="1490445" y="12444"/>
                  <a:pt x="1706679" y="-11319"/>
                  <a:pt x="1882760" y="0"/>
                </a:cubicBezTo>
                <a:cubicBezTo>
                  <a:pt x="1900566" y="17322"/>
                  <a:pt x="1928048" y="43667"/>
                  <a:pt x="1957874" y="75114"/>
                </a:cubicBezTo>
                <a:cubicBezTo>
                  <a:pt x="1951065" y="176600"/>
                  <a:pt x="1942417" y="313154"/>
                  <a:pt x="1957874" y="450675"/>
                </a:cubicBezTo>
                <a:lnTo>
                  <a:pt x="1957874" y="450675"/>
                </a:lnTo>
                <a:cubicBezTo>
                  <a:pt x="1631056" y="422808"/>
                  <a:pt x="1451580" y="449201"/>
                  <a:pt x="1285671" y="450675"/>
                </a:cubicBezTo>
                <a:cubicBezTo>
                  <a:pt x="1119762" y="452149"/>
                  <a:pt x="850884" y="423780"/>
                  <a:pt x="652625" y="450675"/>
                </a:cubicBezTo>
                <a:cubicBezTo>
                  <a:pt x="454366" y="477570"/>
                  <a:pt x="295150" y="425878"/>
                  <a:pt x="0" y="450675"/>
                </a:cubicBezTo>
                <a:lnTo>
                  <a:pt x="0" y="450675"/>
                </a:lnTo>
                <a:cubicBezTo>
                  <a:pt x="12339" y="312963"/>
                  <a:pt x="4592" y="201322"/>
                  <a:pt x="0" y="75114"/>
                </a:cubicBezTo>
                <a:cubicBezTo>
                  <a:pt x="22793" y="53021"/>
                  <a:pt x="36127" y="35560"/>
                  <a:pt x="75114" y="0"/>
                </a:cubicBezTo>
                <a:close/>
              </a:path>
            </a:pathLst>
          </a:custGeom>
          <a:solidFill>
            <a:srgbClr val="FCD5FD"/>
          </a:solidFill>
          <a:ln w="19050">
            <a:solidFill>
              <a:schemeClr val="tx1"/>
            </a:solidFill>
            <a:extLst>
              <a:ext uri="{C807C97D-BFC1-408E-A445-0C87EB9F89A2}">
                <ask:lineSketchStyleProps xmlns:ask="http://schemas.microsoft.com/office/drawing/2018/sketchyshapes" sd="3755641470">
                  <a:prstGeom prst="snip2Same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Berlin Sans FB Demi" panose="020E0802020502020306" pitchFamily="34" charset="0"/>
            </a:endParaRPr>
          </a:p>
        </p:txBody>
      </p:sp>
      <p:sp>
        <p:nvSpPr>
          <p:cNvPr id="5" name="TextBox 4">
            <a:extLst>
              <a:ext uri="{FF2B5EF4-FFF2-40B4-BE49-F238E27FC236}">
                <a16:creationId xmlns:a16="http://schemas.microsoft.com/office/drawing/2014/main" id="{52E017E0-E2DC-5046-9547-F6FE752A166B}"/>
              </a:ext>
            </a:extLst>
          </p:cNvPr>
          <p:cNvSpPr txBox="1"/>
          <p:nvPr/>
        </p:nvSpPr>
        <p:spPr>
          <a:xfrm>
            <a:off x="237066" y="424030"/>
            <a:ext cx="11717867" cy="6186309"/>
          </a:xfrm>
          <a:custGeom>
            <a:avLst/>
            <a:gdLst>
              <a:gd name="connsiteX0" fmla="*/ 0 w 11717867"/>
              <a:gd name="connsiteY0" fmla="*/ 0 h 6186309"/>
              <a:gd name="connsiteX1" fmla="*/ 468715 w 11717867"/>
              <a:gd name="connsiteY1" fmla="*/ 0 h 6186309"/>
              <a:gd name="connsiteX2" fmla="*/ 1171787 w 11717867"/>
              <a:gd name="connsiteY2" fmla="*/ 0 h 6186309"/>
              <a:gd name="connsiteX3" fmla="*/ 1640501 w 11717867"/>
              <a:gd name="connsiteY3" fmla="*/ 0 h 6186309"/>
              <a:gd name="connsiteX4" fmla="*/ 1874859 w 11717867"/>
              <a:gd name="connsiteY4" fmla="*/ 0 h 6186309"/>
              <a:gd name="connsiteX5" fmla="*/ 2343573 w 11717867"/>
              <a:gd name="connsiteY5" fmla="*/ 0 h 6186309"/>
              <a:gd name="connsiteX6" fmla="*/ 3046645 w 11717867"/>
              <a:gd name="connsiteY6" fmla="*/ 0 h 6186309"/>
              <a:gd name="connsiteX7" fmla="*/ 3866896 w 11717867"/>
              <a:gd name="connsiteY7" fmla="*/ 0 h 6186309"/>
              <a:gd name="connsiteX8" fmla="*/ 4101253 w 11717867"/>
              <a:gd name="connsiteY8" fmla="*/ 0 h 6186309"/>
              <a:gd name="connsiteX9" fmla="*/ 4335611 w 11717867"/>
              <a:gd name="connsiteY9" fmla="*/ 0 h 6186309"/>
              <a:gd name="connsiteX10" fmla="*/ 5155861 w 11717867"/>
              <a:gd name="connsiteY10" fmla="*/ 0 h 6186309"/>
              <a:gd name="connsiteX11" fmla="*/ 5390219 w 11717867"/>
              <a:gd name="connsiteY11" fmla="*/ 0 h 6186309"/>
              <a:gd name="connsiteX12" fmla="*/ 5976112 w 11717867"/>
              <a:gd name="connsiteY12" fmla="*/ 0 h 6186309"/>
              <a:gd name="connsiteX13" fmla="*/ 6327648 w 11717867"/>
              <a:gd name="connsiteY13" fmla="*/ 0 h 6186309"/>
              <a:gd name="connsiteX14" fmla="*/ 6679184 w 11717867"/>
              <a:gd name="connsiteY14" fmla="*/ 0 h 6186309"/>
              <a:gd name="connsiteX15" fmla="*/ 7030720 w 11717867"/>
              <a:gd name="connsiteY15" fmla="*/ 0 h 6186309"/>
              <a:gd name="connsiteX16" fmla="*/ 7382256 w 11717867"/>
              <a:gd name="connsiteY16" fmla="*/ 0 h 6186309"/>
              <a:gd name="connsiteX17" fmla="*/ 7850971 w 11717867"/>
              <a:gd name="connsiteY17" fmla="*/ 0 h 6186309"/>
              <a:gd name="connsiteX18" fmla="*/ 8202507 w 11717867"/>
              <a:gd name="connsiteY18" fmla="*/ 0 h 6186309"/>
              <a:gd name="connsiteX19" fmla="*/ 8671222 w 11717867"/>
              <a:gd name="connsiteY19" fmla="*/ 0 h 6186309"/>
              <a:gd name="connsiteX20" fmla="*/ 9374294 w 11717867"/>
              <a:gd name="connsiteY20" fmla="*/ 0 h 6186309"/>
              <a:gd name="connsiteX21" fmla="*/ 9725830 w 11717867"/>
              <a:gd name="connsiteY21" fmla="*/ 0 h 6186309"/>
              <a:gd name="connsiteX22" fmla="*/ 9960187 w 11717867"/>
              <a:gd name="connsiteY22" fmla="*/ 0 h 6186309"/>
              <a:gd name="connsiteX23" fmla="*/ 10780438 w 11717867"/>
              <a:gd name="connsiteY23" fmla="*/ 0 h 6186309"/>
              <a:gd name="connsiteX24" fmla="*/ 11014795 w 11717867"/>
              <a:gd name="connsiteY24" fmla="*/ 0 h 6186309"/>
              <a:gd name="connsiteX25" fmla="*/ 11717867 w 11717867"/>
              <a:gd name="connsiteY25" fmla="*/ 0 h 6186309"/>
              <a:gd name="connsiteX26" fmla="*/ 11717867 w 11717867"/>
              <a:gd name="connsiteY26" fmla="*/ 376802 h 6186309"/>
              <a:gd name="connsiteX27" fmla="*/ 11717867 w 11717867"/>
              <a:gd name="connsiteY27" fmla="*/ 939194 h 6186309"/>
              <a:gd name="connsiteX28" fmla="*/ 11717867 w 11717867"/>
              <a:gd name="connsiteY28" fmla="*/ 1563449 h 6186309"/>
              <a:gd name="connsiteX29" fmla="*/ 11717867 w 11717867"/>
              <a:gd name="connsiteY29" fmla="*/ 2063978 h 6186309"/>
              <a:gd name="connsiteX30" fmla="*/ 11717867 w 11717867"/>
              <a:gd name="connsiteY30" fmla="*/ 2502643 h 6186309"/>
              <a:gd name="connsiteX31" fmla="*/ 11717867 w 11717867"/>
              <a:gd name="connsiteY31" fmla="*/ 2941309 h 6186309"/>
              <a:gd name="connsiteX32" fmla="*/ 11717867 w 11717867"/>
              <a:gd name="connsiteY32" fmla="*/ 3565564 h 6186309"/>
              <a:gd name="connsiteX33" fmla="*/ 11717867 w 11717867"/>
              <a:gd name="connsiteY33" fmla="*/ 3942366 h 6186309"/>
              <a:gd name="connsiteX34" fmla="*/ 11717867 w 11717867"/>
              <a:gd name="connsiteY34" fmla="*/ 4442895 h 6186309"/>
              <a:gd name="connsiteX35" fmla="*/ 11717867 w 11717867"/>
              <a:gd name="connsiteY35" fmla="*/ 5005286 h 6186309"/>
              <a:gd name="connsiteX36" fmla="*/ 11717867 w 11717867"/>
              <a:gd name="connsiteY36" fmla="*/ 5443952 h 6186309"/>
              <a:gd name="connsiteX37" fmla="*/ 11717867 w 11717867"/>
              <a:gd name="connsiteY37" fmla="*/ 6186309 h 6186309"/>
              <a:gd name="connsiteX38" fmla="*/ 11483510 w 11717867"/>
              <a:gd name="connsiteY38" fmla="*/ 6186309 h 6186309"/>
              <a:gd name="connsiteX39" fmla="*/ 11249152 w 11717867"/>
              <a:gd name="connsiteY39" fmla="*/ 6186309 h 6186309"/>
              <a:gd name="connsiteX40" fmla="*/ 10428902 w 11717867"/>
              <a:gd name="connsiteY40" fmla="*/ 6186309 h 6186309"/>
              <a:gd name="connsiteX41" fmla="*/ 9960187 w 11717867"/>
              <a:gd name="connsiteY41" fmla="*/ 6186309 h 6186309"/>
              <a:gd name="connsiteX42" fmla="*/ 9139936 w 11717867"/>
              <a:gd name="connsiteY42" fmla="*/ 6186309 h 6186309"/>
              <a:gd name="connsiteX43" fmla="*/ 8554043 w 11717867"/>
              <a:gd name="connsiteY43" fmla="*/ 6186309 h 6186309"/>
              <a:gd name="connsiteX44" fmla="*/ 8319686 w 11717867"/>
              <a:gd name="connsiteY44" fmla="*/ 6186309 h 6186309"/>
              <a:gd name="connsiteX45" fmla="*/ 7968150 w 11717867"/>
              <a:gd name="connsiteY45" fmla="*/ 6186309 h 6186309"/>
              <a:gd name="connsiteX46" fmla="*/ 7499435 w 11717867"/>
              <a:gd name="connsiteY46" fmla="*/ 6186309 h 6186309"/>
              <a:gd name="connsiteX47" fmla="*/ 6796363 w 11717867"/>
              <a:gd name="connsiteY47" fmla="*/ 6186309 h 6186309"/>
              <a:gd name="connsiteX48" fmla="*/ 6093291 w 11717867"/>
              <a:gd name="connsiteY48" fmla="*/ 6186309 h 6186309"/>
              <a:gd name="connsiteX49" fmla="*/ 5507397 w 11717867"/>
              <a:gd name="connsiteY49" fmla="*/ 6186309 h 6186309"/>
              <a:gd name="connsiteX50" fmla="*/ 5038683 w 11717867"/>
              <a:gd name="connsiteY50" fmla="*/ 6186309 h 6186309"/>
              <a:gd name="connsiteX51" fmla="*/ 4218432 w 11717867"/>
              <a:gd name="connsiteY51" fmla="*/ 6186309 h 6186309"/>
              <a:gd name="connsiteX52" fmla="*/ 3632539 w 11717867"/>
              <a:gd name="connsiteY52" fmla="*/ 6186309 h 6186309"/>
              <a:gd name="connsiteX53" fmla="*/ 3281003 w 11717867"/>
              <a:gd name="connsiteY53" fmla="*/ 6186309 h 6186309"/>
              <a:gd name="connsiteX54" fmla="*/ 2929467 w 11717867"/>
              <a:gd name="connsiteY54" fmla="*/ 6186309 h 6186309"/>
              <a:gd name="connsiteX55" fmla="*/ 2695109 w 11717867"/>
              <a:gd name="connsiteY55" fmla="*/ 6186309 h 6186309"/>
              <a:gd name="connsiteX56" fmla="*/ 2109216 w 11717867"/>
              <a:gd name="connsiteY56" fmla="*/ 6186309 h 6186309"/>
              <a:gd name="connsiteX57" fmla="*/ 1757680 w 11717867"/>
              <a:gd name="connsiteY57" fmla="*/ 6186309 h 6186309"/>
              <a:gd name="connsiteX58" fmla="*/ 937429 w 11717867"/>
              <a:gd name="connsiteY58" fmla="*/ 6186309 h 6186309"/>
              <a:gd name="connsiteX59" fmla="*/ 0 w 11717867"/>
              <a:gd name="connsiteY59" fmla="*/ 6186309 h 6186309"/>
              <a:gd name="connsiteX60" fmla="*/ 0 w 11717867"/>
              <a:gd name="connsiteY60" fmla="*/ 5685780 h 6186309"/>
              <a:gd name="connsiteX61" fmla="*/ 0 w 11717867"/>
              <a:gd name="connsiteY61" fmla="*/ 5061526 h 6186309"/>
              <a:gd name="connsiteX62" fmla="*/ 0 w 11717867"/>
              <a:gd name="connsiteY62" fmla="*/ 4684723 h 6186309"/>
              <a:gd name="connsiteX63" fmla="*/ 0 w 11717867"/>
              <a:gd name="connsiteY63" fmla="*/ 4246058 h 6186309"/>
              <a:gd name="connsiteX64" fmla="*/ 0 w 11717867"/>
              <a:gd name="connsiteY64" fmla="*/ 3621803 h 6186309"/>
              <a:gd name="connsiteX65" fmla="*/ 0 w 11717867"/>
              <a:gd name="connsiteY65" fmla="*/ 2935685 h 6186309"/>
              <a:gd name="connsiteX66" fmla="*/ 0 w 11717867"/>
              <a:gd name="connsiteY66" fmla="*/ 2249567 h 6186309"/>
              <a:gd name="connsiteX67" fmla="*/ 0 w 11717867"/>
              <a:gd name="connsiteY67" fmla="*/ 1687175 h 6186309"/>
              <a:gd name="connsiteX68" fmla="*/ 0 w 11717867"/>
              <a:gd name="connsiteY68" fmla="*/ 1186647 h 6186309"/>
              <a:gd name="connsiteX69" fmla="*/ 0 w 11717867"/>
              <a:gd name="connsiteY69" fmla="*/ 624255 h 6186309"/>
              <a:gd name="connsiteX70" fmla="*/ 0 w 11717867"/>
              <a:gd name="connsiteY70" fmla="*/ 0 h 6186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11717867" h="6186309" fill="none" extrusionOk="0">
                <a:moveTo>
                  <a:pt x="0" y="0"/>
                </a:moveTo>
                <a:cubicBezTo>
                  <a:pt x="100632" y="-52013"/>
                  <a:pt x="323942" y="38274"/>
                  <a:pt x="468715" y="0"/>
                </a:cubicBezTo>
                <a:cubicBezTo>
                  <a:pt x="613488" y="-38274"/>
                  <a:pt x="908838" y="16014"/>
                  <a:pt x="1171787" y="0"/>
                </a:cubicBezTo>
                <a:cubicBezTo>
                  <a:pt x="1434736" y="-16014"/>
                  <a:pt x="1433733" y="5100"/>
                  <a:pt x="1640501" y="0"/>
                </a:cubicBezTo>
                <a:cubicBezTo>
                  <a:pt x="1847269" y="-5100"/>
                  <a:pt x="1788165" y="20431"/>
                  <a:pt x="1874859" y="0"/>
                </a:cubicBezTo>
                <a:cubicBezTo>
                  <a:pt x="1961553" y="-20431"/>
                  <a:pt x="2235414" y="4650"/>
                  <a:pt x="2343573" y="0"/>
                </a:cubicBezTo>
                <a:cubicBezTo>
                  <a:pt x="2451732" y="-4650"/>
                  <a:pt x="2695912" y="45725"/>
                  <a:pt x="3046645" y="0"/>
                </a:cubicBezTo>
                <a:cubicBezTo>
                  <a:pt x="3397378" y="-45725"/>
                  <a:pt x="3634047" y="2107"/>
                  <a:pt x="3866896" y="0"/>
                </a:cubicBezTo>
                <a:cubicBezTo>
                  <a:pt x="4099745" y="-2107"/>
                  <a:pt x="4000423" y="4928"/>
                  <a:pt x="4101253" y="0"/>
                </a:cubicBezTo>
                <a:cubicBezTo>
                  <a:pt x="4202083" y="-4928"/>
                  <a:pt x="4276206" y="23158"/>
                  <a:pt x="4335611" y="0"/>
                </a:cubicBezTo>
                <a:cubicBezTo>
                  <a:pt x="4395016" y="-23158"/>
                  <a:pt x="4940005" y="13697"/>
                  <a:pt x="5155861" y="0"/>
                </a:cubicBezTo>
                <a:cubicBezTo>
                  <a:pt x="5371717" y="-13697"/>
                  <a:pt x="5315193" y="27135"/>
                  <a:pt x="5390219" y="0"/>
                </a:cubicBezTo>
                <a:cubicBezTo>
                  <a:pt x="5465245" y="-27135"/>
                  <a:pt x="5707139" y="66631"/>
                  <a:pt x="5976112" y="0"/>
                </a:cubicBezTo>
                <a:cubicBezTo>
                  <a:pt x="6245085" y="-66631"/>
                  <a:pt x="6164351" y="17343"/>
                  <a:pt x="6327648" y="0"/>
                </a:cubicBezTo>
                <a:cubicBezTo>
                  <a:pt x="6490945" y="-17343"/>
                  <a:pt x="6558954" y="22099"/>
                  <a:pt x="6679184" y="0"/>
                </a:cubicBezTo>
                <a:cubicBezTo>
                  <a:pt x="6799414" y="-22099"/>
                  <a:pt x="6930156" y="28033"/>
                  <a:pt x="7030720" y="0"/>
                </a:cubicBezTo>
                <a:cubicBezTo>
                  <a:pt x="7131284" y="-28033"/>
                  <a:pt x="7259178" y="27106"/>
                  <a:pt x="7382256" y="0"/>
                </a:cubicBezTo>
                <a:cubicBezTo>
                  <a:pt x="7505334" y="-27106"/>
                  <a:pt x="7674942" y="1979"/>
                  <a:pt x="7850971" y="0"/>
                </a:cubicBezTo>
                <a:cubicBezTo>
                  <a:pt x="8027001" y="-1979"/>
                  <a:pt x="8066014" y="10642"/>
                  <a:pt x="8202507" y="0"/>
                </a:cubicBezTo>
                <a:cubicBezTo>
                  <a:pt x="8339000" y="-10642"/>
                  <a:pt x="8468036" y="26395"/>
                  <a:pt x="8671222" y="0"/>
                </a:cubicBezTo>
                <a:cubicBezTo>
                  <a:pt x="8874408" y="-26395"/>
                  <a:pt x="9228838" y="19617"/>
                  <a:pt x="9374294" y="0"/>
                </a:cubicBezTo>
                <a:cubicBezTo>
                  <a:pt x="9519750" y="-19617"/>
                  <a:pt x="9630359" y="8862"/>
                  <a:pt x="9725830" y="0"/>
                </a:cubicBezTo>
                <a:cubicBezTo>
                  <a:pt x="9821301" y="-8862"/>
                  <a:pt x="9886090" y="11556"/>
                  <a:pt x="9960187" y="0"/>
                </a:cubicBezTo>
                <a:cubicBezTo>
                  <a:pt x="10034284" y="-11556"/>
                  <a:pt x="10414133" y="36977"/>
                  <a:pt x="10780438" y="0"/>
                </a:cubicBezTo>
                <a:cubicBezTo>
                  <a:pt x="11146743" y="-36977"/>
                  <a:pt x="10952554" y="4149"/>
                  <a:pt x="11014795" y="0"/>
                </a:cubicBezTo>
                <a:cubicBezTo>
                  <a:pt x="11077036" y="-4149"/>
                  <a:pt x="11558968" y="17296"/>
                  <a:pt x="11717867" y="0"/>
                </a:cubicBezTo>
                <a:cubicBezTo>
                  <a:pt x="11731231" y="161855"/>
                  <a:pt x="11715819" y="275617"/>
                  <a:pt x="11717867" y="376802"/>
                </a:cubicBezTo>
                <a:cubicBezTo>
                  <a:pt x="11719915" y="477987"/>
                  <a:pt x="11658700" y="794284"/>
                  <a:pt x="11717867" y="939194"/>
                </a:cubicBezTo>
                <a:cubicBezTo>
                  <a:pt x="11777034" y="1084104"/>
                  <a:pt x="11653704" y="1271348"/>
                  <a:pt x="11717867" y="1563449"/>
                </a:cubicBezTo>
                <a:cubicBezTo>
                  <a:pt x="11782030" y="1855551"/>
                  <a:pt x="11708135" y="1912194"/>
                  <a:pt x="11717867" y="2063978"/>
                </a:cubicBezTo>
                <a:cubicBezTo>
                  <a:pt x="11727599" y="2215762"/>
                  <a:pt x="11717220" y="2401775"/>
                  <a:pt x="11717867" y="2502643"/>
                </a:cubicBezTo>
                <a:cubicBezTo>
                  <a:pt x="11718514" y="2603512"/>
                  <a:pt x="11671316" y="2786468"/>
                  <a:pt x="11717867" y="2941309"/>
                </a:cubicBezTo>
                <a:cubicBezTo>
                  <a:pt x="11764418" y="3096150"/>
                  <a:pt x="11700662" y="3426010"/>
                  <a:pt x="11717867" y="3565564"/>
                </a:cubicBezTo>
                <a:cubicBezTo>
                  <a:pt x="11735072" y="3705118"/>
                  <a:pt x="11698864" y="3813525"/>
                  <a:pt x="11717867" y="3942366"/>
                </a:cubicBezTo>
                <a:cubicBezTo>
                  <a:pt x="11736870" y="4071207"/>
                  <a:pt x="11685752" y="4220935"/>
                  <a:pt x="11717867" y="4442895"/>
                </a:cubicBezTo>
                <a:cubicBezTo>
                  <a:pt x="11749982" y="4664855"/>
                  <a:pt x="11671637" y="4830976"/>
                  <a:pt x="11717867" y="5005286"/>
                </a:cubicBezTo>
                <a:cubicBezTo>
                  <a:pt x="11764097" y="5179596"/>
                  <a:pt x="11694447" y="5338664"/>
                  <a:pt x="11717867" y="5443952"/>
                </a:cubicBezTo>
                <a:cubicBezTo>
                  <a:pt x="11741287" y="5549240"/>
                  <a:pt x="11660601" y="5976704"/>
                  <a:pt x="11717867" y="6186309"/>
                </a:cubicBezTo>
                <a:cubicBezTo>
                  <a:pt x="11603021" y="6202034"/>
                  <a:pt x="11583745" y="6183075"/>
                  <a:pt x="11483510" y="6186309"/>
                </a:cubicBezTo>
                <a:cubicBezTo>
                  <a:pt x="11383275" y="6189543"/>
                  <a:pt x="11310392" y="6181642"/>
                  <a:pt x="11249152" y="6186309"/>
                </a:cubicBezTo>
                <a:cubicBezTo>
                  <a:pt x="11187912" y="6190976"/>
                  <a:pt x="10692336" y="6122196"/>
                  <a:pt x="10428902" y="6186309"/>
                </a:cubicBezTo>
                <a:cubicBezTo>
                  <a:pt x="10165468" y="6250422"/>
                  <a:pt x="10085395" y="6149338"/>
                  <a:pt x="9960187" y="6186309"/>
                </a:cubicBezTo>
                <a:cubicBezTo>
                  <a:pt x="9834979" y="6223280"/>
                  <a:pt x="9524931" y="6123038"/>
                  <a:pt x="9139936" y="6186309"/>
                </a:cubicBezTo>
                <a:cubicBezTo>
                  <a:pt x="8754941" y="6249580"/>
                  <a:pt x="8698923" y="6118075"/>
                  <a:pt x="8554043" y="6186309"/>
                </a:cubicBezTo>
                <a:cubicBezTo>
                  <a:pt x="8409163" y="6254543"/>
                  <a:pt x="8421981" y="6177968"/>
                  <a:pt x="8319686" y="6186309"/>
                </a:cubicBezTo>
                <a:cubicBezTo>
                  <a:pt x="8217391" y="6194650"/>
                  <a:pt x="8126173" y="6176422"/>
                  <a:pt x="7968150" y="6186309"/>
                </a:cubicBezTo>
                <a:cubicBezTo>
                  <a:pt x="7810127" y="6196196"/>
                  <a:pt x="7696204" y="6159318"/>
                  <a:pt x="7499435" y="6186309"/>
                </a:cubicBezTo>
                <a:cubicBezTo>
                  <a:pt x="7302667" y="6213300"/>
                  <a:pt x="7135065" y="6143195"/>
                  <a:pt x="6796363" y="6186309"/>
                </a:cubicBezTo>
                <a:cubicBezTo>
                  <a:pt x="6457661" y="6229423"/>
                  <a:pt x="6346060" y="6146933"/>
                  <a:pt x="6093291" y="6186309"/>
                </a:cubicBezTo>
                <a:cubicBezTo>
                  <a:pt x="5840522" y="6225685"/>
                  <a:pt x="5684602" y="6153721"/>
                  <a:pt x="5507397" y="6186309"/>
                </a:cubicBezTo>
                <a:cubicBezTo>
                  <a:pt x="5330192" y="6218897"/>
                  <a:pt x="5155158" y="6180209"/>
                  <a:pt x="5038683" y="6186309"/>
                </a:cubicBezTo>
                <a:cubicBezTo>
                  <a:pt x="4922208" y="6192409"/>
                  <a:pt x="4508549" y="6175966"/>
                  <a:pt x="4218432" y="6186309"/>
                </a:cubicBezTo>
                <a:cubicBezTo>
                  <a:pt x="3928315" y="6196652"/>
                  <a:pt x="3914672" y="6122446"/>
                  <a:pt x="3632539" y="6186309"/>
                </a:cubicBezTo>
                <a:cubicBezTo>
                  <a:pt x="3350406" y="6250172"/>
                  <a:pt x="3366395" y="6147070"/>
                  <a:pt x="3281003" y="6186309"/>
                </a:cubicBezTo>
                <a:cubicBezTo>
                  <a:pt x="3195611" y="6225548"/>
                  <a:pt x="3037940" y="6174849"/>
                  <a:pt x="2929467" y="6186309"/>
                </a:cubicBezTo>
                <a:cubicBezTo>
                  <a:pt x="2820994" y="6197769"/>
                  <a:pt x="2754173" y="6182344"/>
                  <a:pt x="2695109" y="6186309"/>
                </a:cubicBezTo>
                <a:cubicBezTo>
                  <a:pt x="2636045" y="6190274"/>
                  <a:pt x="2252048" y="6140696"/>
                  <a:pt x="2109216" y="6186309"/>
                </a:cubicBezTo>
                <a:cubicBezTo>
                  <a:pt x="1966384" y="6231922"/>
                  <a:pt x="1886401" y="6161546"/>
                  <a:pt x="1757680" y="6186309"/>
                </a:cubicBezTo>
                <a:cubicBezTo>
                  <a:pt x="1628959" y="6211072"/>
                  <a:pt x="1221134" y="6153880"/>
                  <a:pt x="937429" y="6186309"/>
                </a:cubicBezTo>
                <a:cubicBezTo>
                  <a:pt x="653724" y="6218738"/>
                  <a:pt x="376095" y="6079604"/>
                  <a:pt x="0" y="6186309"/>
                </a:cubicBezTo>
                <a:cubicBezTo>
                  <a:pt x="-50200" y="6058963"/>
                  <a:pt x="41075" y="5865151"/>
                  <a:pt x="0" y="5685780"/>
                </a:cubicBezTo>
                <a:cubicBezTo>
                  <a:pt x="-41075" y="5506409"/>
                  <a:pt x="35684" y="5254538"/>
                  <a:pt x="0" y="5061526"/>
                </a:cubicBezTo>
                <a:cubicBezTo>
                  <a:pt x="-35684" y="4868514"/>
                  <a:pt x="43823" y="4781733"/>
                  <a:pt x="0" y="4684723"/>
                </a:cubicBezTo>
                <a:cubicBezTo>
                  <a:pt x="-43823" y="4587713"/>
                  <a:pt x="11333" y="4444942"/>
                  <a:pt x="0" y="4246058"/>
                </a:cubicBezTo>
                <a:cubicBezTo>
                  <a:pt x="-11333" y="4047174"/>
                  <a:pt x="62712" y="3875224"/>
                  <a:pt x="0" y="3621803"/>
                </a:cubicBezTo>
                <a:cubicBezTo>
                  <a:pt x="-62712" y="3368383"/>
                  <a:pt x="70958" y="3278416"/>
                  <a:pt x="0" y="2935685"/>
                </a:cubicBezTo>
                <a:cubicBezTo>
                  <a:pt x="-70958" y="2592954"/>
                  <a:pt x="60493" y="2498218"/>
                  <a:pt x="0" y="2249567"/>
                </a:cubicBezTo>
                <a:cubicBezTo>
                  <a:pt x="-60493" y="2000916"/>
                  <a:pt x="46048" y="1934838"/>
                  <a:pt x="0" y="1687175"/>
                </a:cubicBezTo>
                <a:cubicBezTo>
                  <a:pt x="-46048" y="1439512"/>
                  <a:pt x="41422" y="1416711"/>
                  <a:pt x="0" y="1186647"/>
                </a:cubicBezTo>
                <a:cubicBezTo>
                  <a:pt x="-41422" y="956583"/>
                  <a:pt x="49791" y="836445"/>
                  <a:pt x="0" y="624255"/>
                </a:cubicBezTo>
                <a:cubicBezTo>
                  <a:pt x="-49791" y="412065"/>
                  <a:pt x="59959" y="237809"/>
                  <a:pt x="0" y="0"/>
                </a:cubicBezTo>
                <a:close/>
              </a:path>
              <a:path w="11717867" h="6186309" stroke="0" extrusionOk="0">
                <a:moveTo>
                  <a:pt x="0" y="0"/>
                </a:moveTo>
                <a:cubicBezTo>
                  <a:pt x="161057" y="-1632"/>
                  <a:pt x="236580" y="35146"/>
                  <a:pt x="468715" y="0"/>
                </a:cubicBezTo>
                <a:cubicBezTo>
                  <a:pt x="700850" y="-35146"/>
                  <a:pt x="602876" y="19500"/>
                  <a:pt x="703072" y="0"/>
                </a:cubicBezTo>
                <a:cubicBezTo>
                  <a:pt x="803268" y="-19500"/>
                  <a:pt x="1234012" y="7152"/>
                  <a:pt x="1523323" y="0"/>
                </a:cubicBezTo>
                <a:cubicBezTo>
                  <a:pt x="1812634" y="-7152"/>
                  <a:pt x="1759489" y="3134"/>
                  <a:pt x="1992037" y="0"/>
                </a:cubicBezTo>
                <a:cubicBezTo>
                  <a:pt x="2224585" y="-3134"/>
                  <a:pt x="2313538" y="27389"/>
                  <a:pt x="2460752" y="0"/>
                </a:cubicBezTo>
                <a:cubicBezTo>
                  <a:pt x="2607966" y="-27389"/>
                  <a:pt x="3000425" y="46562"/>
                  <a:pt x="3281003" y="0"/>
                </a:cubicBezTo>
                <a:cubicBezTo>
                  <a:pt x="3561581" y="-46562"/>
                  <a:pt x="3495268" y="9372"/>
                  <a:pt x="3632539" y="0"/>
                </a:cubicBezTo>
                <a:cubicBezTo>
                  <a:pt x="3769810" y="-9372"/>
                  <a:pt x="4114865" y="71691"/>
                  <a:pt x="4452789" y="0"/>
                </a:cubicBezTo>
                <a:cubicBezTo>
                  <a:pt x="4790713" y="-71691"/>
                  <a:pt x="4884560" y="48689"/>
                  <a:pt x="5273040" y="0"/>
                </a:cubicBezTo>
                <a:cubicBezTo>
                  <a:pt x="5661520" y="-48689"/>
                  <a:pt x="5589726" y="42024"/>
                  <a:pt x="5858934" y="0"/>
                </a:cubicBezTo>
                <a:cubicBezTo>
                  <a:pt x="6128142" y="-42024"/>
                  <a:pt x="6341650" y="27279"/>
                  <a:pt x="6679184" y="0"/>
                </a:cubicBezTo>
                <a:cubicBezTo>
                  <a:pt x="7016718" y="-27279"/>
                  <a:pt x="6960005" y="41792"/>
                  <a:pt x="7147899" y="0"/>
                </a:cubicBezTo>
                <a:cubicBezTo>
                  <a:pt x="7335794" y="-41792"/>
                  <a:pt x="7485501" y="14770"/>
                  <a:pt x="7616614" y="0"/>
                </a:cubicBezTo>
                <a:cubicBezTo>
                  <a:pt x="7747728" y="-14770"/>
                  <a:pt x="8005644" y="1652"/>
                  <a:pt x="8319686" y="0"/>
                </a:cubicBezTo>
                <a:cubicBezTo>
                  <a:pt x="8633728" y="-1652"/>
                  <a:pt x="8653126" y="44292"/>
                  <a:pt x="8788400" y="0"/>
                </a:cubicBezTo>
                <a:cubicBezTo>
                  <a:pt x="8923674" y="-44292"/>
                  <a:pt x="9438641" y="88511"/>
                  <a:pt x="9608651" y="0"/>
                </a:cubicBezTo>
                <a:cubicBezTo>
                  <a:pt x="9778661" y="-88511"/>
                  <a:pt x="10045189" y="90443"/>
                  <a:pt x="10428902" y="0"/>
                </a:cubicBezTo>
                <a:cubicBezTo>
                  <a:pt x="10812615" y="-90443"/>
                  <a:pt x="10770190" y="51743"/>
                  <a:pt x="11014795" y="0"/>
                </a:cubicBezTo>
                <a:cubicBezTo>
                  <a:pt x="11259400" y="-51743"/>
                  <a:pt x="11441118" y="23558"/>
                  <a:pt x="11717867" y="0"/>
                </a:cubicBezTo>
                <a:cubicBezTo>
                  <a:pt x="11719326" y="162948"/>
                  <a:pt x="11673291" y="283206"/>
                  <a:pt x="11717867" y="376802"/>
                </a:cubicBezTo>
                <a:cubicBezTo>
                  <a:pt x="11762443" y="470398"/>
                  <a:pt x="11691808" y="707353"/>
                  <a:pt x="11717867" y="815468"/>
                </a:cubicBezTo>
                <a:cubicBezTo>
                  <a:pt x="11743926" y="923583"/>
                  <a:pt x="11682904" y="1128631"/>
                  <a:pt x="11717867" y="1439723"/>
                </a:cubicBezTo>
                <a:cubicBezTo>
                  <a:pt x="11752830" y="1750815"/>
                  <a:pt x="11712226" y="1828310"/>
                  <a:pt x="11717867" y="1940251"/>
                </a:cubicBezTo>
                <a:cubicBezTo>
                  <a:pt x="11723508" y="2052192"/>
                  <a:pt x="11707791" y="2194095"/>
                  <a:pt x="11717867" y="2378917"/>
                </a:cubicBezTo>
                <a:cubicBezTo>
                  <a:pt x="11727943" y="2563739"/>
                  <a:pt x="11659197" y="2867029"/>
                  <a:pt x="11717867" y="3003172"/>
                </a:cubicBezTo>
                <a:cubicBezTo>
                  <a:pt x="11776537" y="3139316"/>
                  <a:pt x="11682353" y="3443332"/>
                  <a:pt x="11717867" y="3565564"/>
                </a:cubicBezTo>
                <a:cubicBezTo>
                  <a:pt x="11753381" y="3687796"/>
                  <a:pt x="11674888" y="4008649"/>
                  <a:pt x="11717867" y="4127955"/>
                </a:cubicBezTo>
                <a:cubicBezTo>
                  <a:pt x="11760846" y="4247261"/>
                  <a:pt x="11699538" y="4483296"/>
                  <a:pt x="11717867" y="4814073"/>
                </a:cubicBezTo>
                <a:cubicBezTo>
                  <a:pt x="11736196" y="5144850"/>
                  <a:pt x="11695553" y="5163895"/>
                  <a:pt x="11717867" y="5438328"/>
                </a:cubicBezTo>
                <a:cubicBezTo>
                  <a:pt x="11740181" y="5712762"/>
                  <a:pt x="11681028" y="5859084"/>
                  <a:pt x="11717867" y="6186309"/>
                </a:cubicBezTo>
                <a:cubicBezTo>
                  <a:pt x="11514185" y="6193045"/>
                  <a:pt x="11433724" y="6150719"/>
                  <a:pt x="11249152" y="6186309"/>
                </a:cubicBezTo>
                <a:cubicBezTo>
                  <a:pt x="11064581" y="6221899"/>
                  <a:pt x="11088007" y="6168227"/>
                  <a:pt x="11014795" y="6186309"/>
                </a:cubicBezTo>
                <a:cubicBezTo>
                  <a:pt x="10941583" y="6204391"/>
                  <a:pt x="10557479" y="6124180"/>
                  <a:pt x="10311723" y="6186309"/>
                </a:cubicBezTo>
                <a:cubicBezTo>
                  <a:pt x="10065967" y="6248438"/>
                  <a:pt x="10092554" y="6186020"/>
                  <a:pt x="9960187" y="6186309"/>
                </a:cubicBezTo>
                <a:cubicBezTo>
                  <a:pt x="9827820" y="6186598"/>
                  <a:pt x="9800699" y="6177070"/>
                  <a:pt x="9725830" y="6186309"/>
                </a:cubicBezTo>
                <a:cubicBezTo>
                  <a:pt x="9650961" y="6195548"/>
                  <a:pt x="9489565" y="6144876"/>
                  <a:pt x="9374294" y="6186309"/>
                </a:cubicBezTo>
                <a:cubicBezTo>
                  <a:pt x="9259023" y="6227742"/>
                  <a:pt x="8846333" y="6120464"/>
                  <a:pt x="8671222" y="6186309"/>
                </a:cubicBezTo>
                <a:cubicBezTo>
                  <a:pt x="8496111" y="6252154"/>
                  <a:pt x="8493945" y="6180468"/>
                  <a:pt x="8319686" y="6186309"/>
                </a:cubicBezTo>
                <a:cubicBezTo>
                  <a:pt x="8145427" y="6192150"/>
                  <a:pt x="8154294" y="6184944"/>
                  <a:pt x="8085328" y="6186309"/>
                </a:cubicBezTo>
                <a:cubicBezTo>
                  <a:pt x="8016362" y="6187674"/>
                  <a:pt x="7890909" y="6155799"/>
                  <a:pt x="7733792" y="6186309"/>
                </a:cubicBezTo>
                <a:cubicBezTo>
                  <a:pt x="7576675" y="6216819"/>
                  <a:pt x="7479820" y="6147925"/>
                  <a:pt x="7265078" y="6186309"/>
                </a:cubicBezTo>
                <a:cubicBezTo>
                  <a:pt x="7050336" y="6224693"/>
                  <a:pt x="6921259" y="6168117"/>
                  <a:pt x="6679184" y="6186309"/>
                </a:cubicBezTo>
                <a:cubicBezTo>
                  <a:pt x="6437109" y="6204501"/>
                  <a:pt x="6466718" y="6150315"/>
                  <a:pt x="6327648" y="6186309"/>
                </a:cubicBezTo>
                <a:cubicBezTo>
                  <a:pt x="6188578" y="6222303"/>
                  <a:pt x="5897387" y="6091322"/>
                  <a:pt x="5507397" y="6186309"/>
                </a:cubicBezTo>
                <a:cubicBezTo>
                  <a:pt x="5117407" y="6281296"/>
                  <a:pt x="5091846" y="6151220"/>
                  <a:pt x="4921504" y="6186309"/>
                </a:cubicBezTo>
                <a:cubicBezTo>
                  <a:pt x="4751162" y="6221398"/>
                  <a:pt x="4370910" y="6161196"/>
                  <a:pt x="4101253" y="6186309"/>
                </a:cubicBezTo>
                <a:cubicBezTo>
                  <a:pt x="3831596" y="6211422"/>
                  <a:pt x="3616375" y="6106848"/>
                  <a:pt x="3398181" y="6186309"/>
                </a:cubicBezTo>
                <a:cubicBezTo>
                  <a:pt x="3179987" y="6265770"/>
                  <a:pt x="3048610" y="6133260"/>
                  <a:pt x="2929467" y="6186309"/>
                </a:cubicBezTo>
                <a:cubicBezTo>
                  <a:pt x="2810324" y="6239358"/>
                  <a:pt x="2569097" y="6170588"/>
                  <a:pt x="2226395" y="6186309"/>
                </a:cubicBezTo>
                <a:cubicBezTo>
                  <a:pt x="1883693" y="6202030"/>
                  <a:pt x="2046886" y="6152379"/>
                  <a:pt x="1874859" y="6186309"/>
                </a:cubicBezTo>
                <a:cubicBezTo>
                  <a:pt x="1702832" y="6220239"/>
                  <a:pt x="1484737" y="6166661"/>
                  <a:pt x="1288965" y="6186309"/>
                </a:cubicBezTo>
                <a:cubicBezTo>
                  <a:pt x="1093193" y="6205957"/>
                  <a:pt x="1134414" y="6167914"/>
                  <a:pt x="1054608" y="6186309"/>
                </a:cubicBezTo>
                <a:cubicBezTo>
                  <a:pt x="974802" y="6204704"/>
                  <a:pt x="393979" y="6176532"/>
                  <a:pt x="0" y="6186309"/>
                </a:cubicBezTo>
                <a:cubicBezTo>
                  <a:pt x="-48756" y="5960076"/>
                  <a:pt x="38502" y="5855544"/>
                  <a:pt x="0" y="5623917"/>
                </a:cubicBezTo>
                <a:cubicBezTo>
                  <a:pt x="-38502" y="5392290"/>
                  <a:pt x="3088" y="5266267"/>
                  <a:pt x="0" y="4999662"/>
                </a:cubicBezTo>
                <a:cubicBezTo>
                  <a:pt x="-3088" y="4733058"/>
                  <a:pt x="57263" y="4675008"/>
                  <a:pt x="0" y="4375408"/>
                </a:cubicBezTo>
                <a:cubicBezTo>
                  <a:pt x="-57263" y="4075808"/>
                  <a:pt x="44029" y="4060726"/>
                  <a:pt x="0" y="3936742"/>
                </a:cubicBezTo>
                <a:cubicBezTo>
                  <a:pt x="-44029" y="3812758"/>
                  <a:pt x="41757" y="3435164"/>
                  <a:pt x="0" y="3250624"/>
                </a:cubicBezTo>
                <a:cubicBezTo>
                  <a:pt x="-41757" y="3066084"/>
                  <a:pt x="2667" y="2876732"/>
                  <a:pt x="0" y="2688232"/>
                </a:cubicBezTo>
                <a:cubicBezTo>
                  <a:pt x="-2667" y="2499732"/>
                  <a:pt x="17299" y="2446505"/>
                  <a:pt x="0" y="2311430"/>
                </a:cubicBezTo>
                <a:cubicBezTo>
                  <a:pt x="-17299" y="2176355"/>
                  <a:pt x="5071" y="1904104"/>
                  <a:pt x="0" y="1749038"/>
                </a:cubicBezTo>
                <a:cubicBezTo>
                  <a:pt x="-5071" y="1593972"/>
                  <a:pt x="54670" y="1403472"/>
                  <a:pt x="0" y="1248510"/>
                </a:cubicBezTo>
                <a:cubicBezTo>
                  <a:pt x="-54670" y="1093548"/>
                  <a:pt x="25463" y="882622"/>
                  <a:pt x="0" y="747981"/>
                </a:cubicBezTo>
                <a:cubicBezTo>
                  <a:pt x="-25463" y="613340"/>
                  <a:pt x="25546" y="164116"/>
                  <a:pt x="0" y="0"/>
                </a:cubicBezTo>
                <a:close/>
              </a:path>
            </a:pathLst>
          </a:custGeom>
          <a:solidFill>
            <a:schemeClr val="bg1"/>
          </a:solidFill>
          <a:ln w="28575">
            <a:solidFill>
              <a:schemeClr val="tx1"/>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txBody>
          <a:bodyPr wrap="square" rtlCol="0">
            <a:spAutoFit/>
          </a:bodyPr>
          <a:lstStyle/>
          <a:p>
            <a:endParaRPr lang="en-US" dirty="0">
              <a:latin typeface="Berlin Sans FB Demi" panose="020E0802020502020306" pitchFamily="34" charset="0"/>
            </a:endParaRPr>
          </a:p>
          <a:p>
            <a:endParaRPr lang="en-US" dirty="0">
              <a:latin typeface="Berlin Sans FB Demi" panose="020E0802020502020306" pitchFamily="34" charset="0"/>
            </a:endParaRPr>
          </a:p>
          <a:p>
            <a:endParaRPr lang="en-US" dirty="0">
              <a:latin typeface="Berlin Sans FB Demi" panose="020E0802020502020306" pitchFamily="34" charset="0"/>
            </a:endParaRPr>
          </a:p>
          <a:p>
            <a:endParaRPr lang="en-US" dirty="0">
              <a:latin typeface="Berlin Sans FB Demi" panose="020E0802020502020306" pitchFamily="34" charset="0"/>
            </a:endParaRPr>
          </a:p>
          <a:p>
            <a:endParaRPr lang="en-US" dirty="0">
              <a:latin typeface="Berlin Sans FB Demi" panose="020E0802020502020306" pitchFamily="34" charset="0"/>
            </a:endParaRPr>
          </a:p>
          <a:p>
            <a:endParaRPr lang="en-US" dirty="0">
              <a:latin typeface="Berlin Sans FB Demi" panose="020E0802020502020306" pitchFamily="34" charset="0"/>
            </a:endParaRPr>
          </a:p>
          <a:p>
            <a:endParaRPr lang="en-US" dirty="0">
              <a:latin typeface="Berlin Sans FB Demi" panose="020E0802020502020306" pitchFamily="34" charset="0"/>
            </a:endParaRPr>
          </a:p>
          <a:p>
            <a:endParaRPr lang="en-US" dirty="0">
              <a:latin typeface="Berlin Sans FB Demi" panose="020E0802020502020306" pitchFamily="34" charset="0"/>
            </a:endParaRPr>
          </a:p>
          <a:p>
            <a:endParaRPr lang="en-US" dirty="0">
              <a:latin typeface="Berlin Sans FB Demi" panose="020E0802020502020306" pitchFamily="34" charset="0"/>
            </a:endParaRPr>
          </a:p>
          <a:p>
            <a:endParaRPr lang="en-US" dirty="0">
              <a:latin typeface="Berlin Sans FB Demi" panose="020E0802020502020306" pitchFamily="34" charset="0"/>
            </a:endParaRPr>
          </a:p>
          <a:p>
            <a:endParaRPr lang="en-US" dirty="0">
              <a:latin typeface="Berlin Sans FB Demi" panose="020E0802020502020306" pitchFamily="34" charset="0"/>
            </a:endParaRPr>
          </a:p>
          <a:p>
            <a:endParaRPr lang="en-US" dirty="0">
              <a:latin typeface="Berlin Sans FB Demi" panose="020E0802020502020306" pitchFamily="34" charset="0"/>
            </a:endParaRPr>
          </a:p>
          <a:p>
            <a:endParaRPr lang="en-US" dirty="0">
              <a:latin typeface="Berlin Sans FB Demi" panose="020E0802020502020306" pitchFamily="34" charset="0"/>
            </a:endParaRPr>
          </a:p>
          <a:p>
            <a:endParaRPr lang="en-US" dirty="0">
              <a:latin typeface="Berlin Sans FB Demi" panose="020E0802020502020306" pitchFamily="34" charset="0"/>
            </a:endParaRPr>
          </a:p>
          <a:p>
            <a:endParaRPr lang="en-US" dirty="0">
              <a:latin typeface="Berlin Sans FB Demi" panose="020E0802020502020306" pitchFamily="34" charset="0"/>
            </a:endParaRPr>
          </a:p>
          <a:p>
            <a:endParaRPr lang="en-US" dirty="0">
              <a:latin typeface="Berlin Sans FB Demi" panose="020E0802020502020306" pitchFamily="34" charset="0"/>
            </a:endParaRPr>
          </a:p>
          <a:p>
            <a:endParaRPr lang="en-US" dirty="0">
              <a:latin typeface="Berlin Sans FB Demi" panose="020E0802020502020306" pitchFamily="34" charset="0"/>
            </a:endParaRPr>
          </a:p>
          <a:p>
            <a:endParaRPr lang="en-US" dirty="0">
              <a:latin typeface="Berlin Sans FB Demi" panose="020E0802020502020306" pitchFamily="34" charset="0"/>
            </a:endParaRPr>
          </a:p>
          <a:p>
            <a:endParaRPr lang="en-US" dirty="0">
              <a:latin typeface="Berlin Sans FB Demi" panose="020E0802020502020306" pitchFamily="34" charset="0"/>
            </a:endParaRPr>
          </a:p>
          <a:p>
            <a:endParaRPr lang="en-US" dirty="0">
              <a:latin typeface="Berlin Sans FB Demi" panose="020E0802020502020306" pitchFamily="34" charset="0"/>
            </a:endParaRPr>
          </a:p>
          <a:p>
            <a:endParaRPr lang="en-US" dirty="0">
              <a:latin typeface="Berlin Sans FB Demi" panose="020E0802020502020306" pitchFamily="34" charset="0"/>
            </a:endParaRPr>
          </a:p>
          <a:p>
            <a:endParaRPr lang="en-US" dirty="0">
              <a:latin typeface="Berlin Sans FB Demi" panose="020E0802020502020306" pitchFamily="34" charset="0"/>
            </a:endParaRPr>
          </a:p>
        </p:txBody>
      </p:sp>
      <p:sp>
        <p:nvSpPr>
          <p:cNvPr id="8" name="Snip Same-side Corner of Rectangle 7">
            <a:extLst>
              <a:ext uri="{FF2B5EF4-FFF2-40B4-BE49-F238E27FC236}">
                <a16:creationId xmlns:a16="http://schemas.microsoft.com/office/drawing/2014/main" id="{09CD911C-E32D-FD46-8BBE-B416F36B07EC}"/>
              </a:ext>
            </a:extLst>
          </p:cNvPr>
          <p:cNvSpPr/>
          <p:nvPr/>
        </p:nvSpPr>
        <p:spPr>
          <a:xfrm>
            <a:off x="2640181" y="74784"/>
            <a:ext cx="1957874" cy="450675"/>
          </a:xfrm>
          <a:custGeom>
            <a:avLst/>
            <a:gdLst>
              <a:gd name="connsiteX0" fmla="*/ 75114 w 1957874"/>
              <a:gd name="connsiteY0" fmla="*/ 0 h 450675"/>
              <a:gd name="connsiteX1" fmla="*/ 641510 w 1957874"/>
              <a:gd name="connsiteY1" fmla="*/ 0 h 450675"/>
              <a:gd name="connsiteX2" fmla="*/ 1244058 w 1957874"/>
              <a:gd name="connsiteY2" fmla="*/ 0 h 450675"/>
              <a:gd name="connsiteX3" fmla="*/ 1882760 w 1957874"/>
              <a:gd name="connsiteY3" fmla="*/ 0 h 450675"/>
              <a:gd name="connsiteX4" fmla="*/ 1957874 w 1957874"/>
              <a:gd name="connsiteY4" fmla="*/ 75114 h 450675"/>
              <a:gd name="connsiteX5" fmla="*/ 1957874 w 1957874"/>
              <a:gd name="connsiteY5" fmla="*/ 450675 h 450675"/>
              <a:gd name="connsiteX6" fmla="*/ 1957874 w 1957874"/>
              <a:gd name="connsiteY6" fmla="*/ 450675 h 450675"/>
              <a:gd name="connsiteX7" fmla="*/ 1305249 w 1957874"/>
              <a:gd name="connsiteY7" fmla="*/ 450675 h 450675"/>
              <a:gd name="connsiteX8" fmla="*/ 633046 w 1957874"/>
              <a:gd name="connsiteY8" fmla="*/ 450675 h 450675"/>
              <a:gd name="connsiteX9" fmla="*/ 0 w 1957874"/>
              <a:gd name="connsiteY9" fmla="*/ 450675 h 450675"/>
              <a:gd name="connsiteX10" fmla="*/ 0 w 1957874"/>
              <a:gd name="connsiteY10" fmla="*/ 450675 h 450675"/>
              <a:gd name="connsiteX11" fmla="*/ 0 w 1957874"/>
              <a:gd name="connsiteY11" fmla="*/ 75114 h 450675"/>
              <a:gd name="connsiteX12" fmla="*/ 75114 w 1957874"/>
              <a:gd name="connsiteY12" fmla="*/ 0 h 450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57874" h="450675" fill="none" extrusionOk="0">
                <a:moveTo>
                  <a:pt x="75114" y="0"/>
                </a:moveTo>
                <a:cubicBezTo>
                  <a:pt x="313115" y="22838"/>
                  <a:pt x="417382" y="-10053"/>
                  <a:pt x="641510" y="0"/>
                </a:cubicBezTo>
                <a:cubicBezTo>
                  <a:pt x="865638" y="10053"/>
                  <a:pt x="963576" y="-3670"/>
                  <a:pt x="1244058" y="0"/>
                </a:cubicBezTo>
                <a:cubicBezTo>
                  <a:pt x="1524540" y="3670"/>
                  <a:pt x="1636437" y="537"/>
                  <a:pt x="1882760" y="0"/>
                </a:cubicBezTo>
                <a:cubicBezTo>
                  <a:pt x="1909942" y="32351"/>
                  <a:pt x="1935458" y="47493"/>
                  <a:pt x="1957874" y="75114"/>
                </a:cubicBezTo>
                <a:cubicBezTo>
                  <a:pt x="1975653" y="236756"/>
                  <a:pt x="1975841" y="370769"/>
                  <a:pt x="1957874" y="450675"/>
                </a:cubicBezTo>
                <a:lnTo>
                  <a:pt x="1957874" y="450675"/>
                </a:lnTo>
                <a:cubicBezTo>
                  <a:pt x="1699334" y="437508"/>
                  <a:pt x="1606358" y="447241"/>
                  <a:pt x="1305249" y="450675"/>
                </a:cubicBezTo>
                <a:cubicBezTo>
                  <a:pt x="1004141" y="454109"/>
                  <a:pt x="908766" y="464476"/>
                  <a:pt x="633046" y="450675"/>
                </a:cubicBezTo>
                <a:cubicBezTo>
                  <a:pt x="357326" y="436874"/>
                  <a:pt x="214549" y="457724"/>
                  <a:pt x="0" y="450675"/>
                </a:cubicBezTo>
                <a:lnTo>
                  <a:pt x="0" y="450675"/>
                </a:lnTo>
                <a:cubicBezTo>
                  <a:pt x="8652" y="325805"/>
                  <a:pt x="-6307" y="204130"/>
                  <a:pt x="0" y="75114"/>
                </a:cubicBezTo>
                <a:cubicBezTo>
                  <a:pt x="17043" y="59356"/>
                  <a:pt x="49850" y="28581"/>
                  <a:pt x="75114" y="0"/>
                </a:cubicBezTo>
                <a:close/>
              </a:path>
              <a:path w="1957874" h="450675" stroke="0" extrusionOk="0">
                <a:moveTo>
                  <a:pt x="75114" y="0"/>
                </a:moveTo>
                <a:cubicBezTo>
                  <a:pt x="267814" y="6328"/>
                  <a:pt x="393703" y="-6876"/>
                  <a:pt x="659586" y="0"/>
                </a:cubicBezTo>
                <a:cubicBezTo>
                  <a:pt x="925469" y="6876"/>
                  <a:pt x="1071972" y="179"/>
                  <a:pt x="1225982" y="0"/>
                </a:cubicBezTo>
                <a:cubicBezTo>
                  <a:pt x="1379992" y="-179"/>
                  <a:pt x="1581974" y="-16267"/>
                  <a:pt x="1882760" y="0"/>
                </a:cubicBezTo>
                <a:cubicBezTo>
                  <a:pt x="1904009" y="16652"/>
                  <a:pt x="1926629" y="46715"/>
                  <a:pt x="1957874" y="75114"/>
                </a:cubicBezTo>
                <a:cubicBezTo>
                  <a:pt x="1972043" y="190529"/>
                  <a:pt x="1974763" y="299072"/>
                  <a:pt x="1957874" y="450675"/>
                </a:cubicBezTo>
                <a:lnTo>
                  <a:pt x="1957874" y="450675"/>
                </a:lnTo>
                <a:cubicBezTo>
                  <a:pt x="1730009" y="463583"/>
                  <a:pt x="1610011" y="454550"/>
                  <a:pt x="1285671" y="450675"/>
                </a:cubicBezTo>
                <a:cubicBezTo>
                  <a:pt x="961331" y="446800"/>
                  <a:pt x="785703" y="476164"/>
                  <a:pt x="652625" y="450675"/>
                </a:cubicBezTo>
                <a:cubicBezTo>
                  <a:pt x="519547" y="425186"/>
                  <a:pt x="146199" y="476454"/>
                  <a:pt x="0" y="450675"/>
                </a:cubicBezTo>
                <a:lnTo>
                  <a:pt x="0" y="450675"/>
                </a:lnTo>
                <a:cubicBezTo>
                  <a:pt x="-17344" y="280724"/>
                  <a:pt x="-868" y="236310"/>
                  <a:pt x="0" y="75114"/>
                </a:cubicBezTo>
                <a:cubicBezTo>
                  <a:pt x="24731" y="45493"/>
                  <a:pt x="43416" y="28335"/>
                  <a:pt x="75114" y="0"/>
                </a:cubicBezTo>
                <a:close/>
              </a:path>
            </a:pathLst>
          </a:custGeom>
          <a:solidFill>
            <a:srgbClr val="D883FF"/>
          </a:solidFill>
          <a:ln w="19050">
            <a:solidFill>
              <a:schemeClr val="tx1"/>
            </a:solidFill>
            <a:extLst>
              <a:ext uri="{C807C97D-BFC1-408E-A445-0C87EB9F89A2}">
                <ask:lineSketchStyleProps xmlns:ask="http://schemas.microsoft.com/office/drawing/2018/sketchyshapes" sd="2252096340">
                  <a:prstGeom prst="snip2Same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Berlin Sans FB Demi" panose="020E0802020502020306" pitchFamily="34" charset="0"/>
            </a:endParaRPr>
          </a:p>
        </p:txBody>
      </p:sp>
      <p:sp>
        <p:nvSpPr>
          <p:cNvPr id="12" name="TextBox 11">
            <a:extLst>
              <a:ext uri="{FF2B5EF4-FFF2-40B4-BE49-F238E27FC236}">
                <a16:creationId xmlns:a16="http://schemas.microsoft.com/office/drawing/2014/main" id="{B3169A77-670C-8B44-B1C4-D4DB3D20F615}"/>
              </a:ext>
            </a:extLst>
          </p:cNvPr>
          <p:cNvSpPr txBox="1"/>
          <p:nvPr/>
        </p:nvSpPr>
        <p:spPr>
          <a:xfrm>
            <a:off x="2962506" y="62995"/>
            <a:ext cx="3700463" cy="400110"/>
          </a:xfrm>
          <a:prstGeom prst="rect">
            <a:avLst/>
          </a:prstGeom>
          <a:noFill/>
        </p:spPr>
        <p:txBody>
          <a:bodyPr wrap="square" rtlCol="0">
            <a:spAutoFit/>
          </a:bodyPr>
          <a:lstStyle/>
          <a:p>
            <a:r>
              <a:rPr lang="en-US" sz="2000" b="1" dirty="0">
                <a:latin typeface="Berlin Sans FB Demi" panose="020E0802020502020306" pitchFamily="34" charset="0"/>
                <a:ea typeface="ATypewriterForMe" panose="02000603000000000000" pitchFamily="2" charset="0"/>
              </a:rPr>
              <a:t>Thinking </a:t>
            </a:r>
          </a:p>
        </p:txBody>
      </p:sp>
      <p:sp>
        <p:nvSpPr>
          <p:cNvPr id="29" name="TextBox 28">
            <a:extLst>
              <a:ext uri="{FF2B5EF4-FFF2-40B4-BE49-F238E27FC236}">
                <a16:creationId xmlns:a16="http://schemas.microsoft.com/office/drawing/2014/main" id="{057C7622-922B-1A4C-B646-A9BD1C6095EF}"/>
              </a:ext>
            </a:extLst>
          </p:cNvPr>
          <p:cNvSpPr txBox="1"/>
          <p:nvPr/>
        </p:nvSpPr>
        <p:spPr>
          <a:xfrm>
            <a:off x="636055" y="608267"/>
            <a:ext cx="6320348" cy="3046988"/>
          </a:xfrm>
          <a:custGeom>
            <a:avLst/>
            <a:gdLst>
              <a:gd name="connsiteX0" fmla="*/ 0 w 6320348"/>
              <a:gd name="connsiteY0" fmla="*/ 0 h 3046988"/>
              <a:gd name="connsiteX1" fmla="*/ 511374 w 6320348"/>
              <a:gd name="connsiteY1" fmla="*/ 0 h 3046988"/>
              <a:gd name="connsiteX2" fmla="*/ 896340 w 6320348"/>
              <a:gd name="connsiteY2" fmla="*/ 0 h 3046988"/>
              <a:gd name="connsiteX3" fmla="*/ 1597324 w 6320348"/>
              <a:gd name="connsiteY3" fmla="*/ 0 h 3046988"/>
              <a:gd name="connsiteX4" fmla="*/ 2108698 w 6320348"/>
              <a:gd name="connsiteY4" fmla="*/ 0 h 3046988"/>
              <a:gd name="connsiteX5" fmla="*/ 2620072 w 6320348"/>
              <a:gd name="connsiteY5" fmla="*/ 0 h 3046988"/>
              <a:gd name="connsiteX6" fmla="*/ 3321056 w 6320348"/>
              <a:gd name="connsiteY6" fmla="*/ 0 h 3046988"/>
              <a:gd name="connsiteX7" fmla="*/ 3769226 w 6320348"/>
              <a:gd name="connsiteY7" fmla="*/ 0 h 3046988"/>
              <a:gd name="connsiteX8" fmla="*/ 4470210 w 6320348"/>
              <a:gd name="connsiteY8" fmla="*/ 0 h 3046988"/>
              <a:gd name="connsiteX9" fmla="*/ 5171194 w 6320348"/>
              <a:gd name="connsiteY9" fmla="*/ 0 h 3046988"/>
              <a:gd name="connsiteX10" fmla="*/ 5745771 w 6320348"/>
              <a:gd name="connsiteY10" fmla="*/ 0 h 3046988"/>
              <a:gd name="connsiteX11" fmla="*/ 6320348 w 6320348"/>
              <a:gd name="connsiteY11" fmla="*/ 0 h 3046988"/>
              <a:gd name="connsiteX12" fmla="*/ 6320348 w 6320348"/>
              <a:gd name="connsiteY12" fmla="*/ 477361 h 3046988"/>
              <a:gd name="connsiteX13" fmla="*/ 6320348 w 6320348"/>
              <a:gd name="connsiteY13" fmla="*/ 893783 h 3046988"/>
              <a:gd name="connsiteX14" fmla="*/ 6320348 w 6320348"/>
              <a:gd name="connsiteY14" fmla="*/ 1401614 h 3046988"/>
              <a:gd name="connsiteX15" fmla="*/ 6320348 w 6320348"/>
              <a:gd name="connsiteY15" fmla="*/ 1909446 h 3046988"/>
              <a:gd name="connsiteX16" fmla="*/ 6320348 w 6320348"/>
              <a:gd name="connsiteY16" fmla="*/ 2417277 h 3046988"/>
              <a:gd name="connsiteX17" fmla="*/ 6320348 w 6320348"/>
              <a:gd name="connsiteY17" fmla="*/ 3046988 h 3046988"/>
              <a:gd name="connsiteX18" fmla="*/ 5682567 w 6320348"/>
              <a:gd name="connsiteY18" fmla="*/ 3046988 h 3046988"/>
              <a:gd name="connsiteX19" fmla="*/ 5297601 w 6320348"/>
              <a:gd name="connsiteY19" fmla="*/ 3046988 h 3046988"/>
              <a:gd name="connsiteX20" fmla="*/ 4849431 w 6320348"/>
              <a:gd name="connsiteY20" fmla="*/ 3046988 h 3046988"/>
              <a:gd name="connsiteX21" fmla="*/ 4148447 w 6320348"/>
              <a:gd name="connsiteY21" fmla="*/ 3046988 h 3046988"/>
              <a:gd name="connsiteX22" fmla="*/ 3573870 w 6320348"/>
              <a:gd name="connsiteY22" fmla="*/ 3046988 h 3046988"/>
              <a:gd name="connsiteX23" fmla="*/ 3125699 w 6320348"/>
              <a:gd name="connsiteY23" fmla="*/ 3046988 h 3046988"/>
              <a:gd name="connsiteX24" fmla="*/ 2551122 w 6320348"/>
              <a:gd name="connsiteY24" fmla="*/ 3046988 h 3046988"/>
              <a:gd name="connsiteX25" fmla="*/ 2166156 w 6320348"/>
              <a:gd name="connsiteY25" fmla="*/ 3046988 h 3046988"/>
              <a:gd name="connsiteX26" fmla="*/ 1781189 w 6320348"/>
              <a:gd name="connsiteY26" fmla="*/ 3046988 h 3046988"/>
              <a:gd name="connsiteX27" fmla="*/ 1206612 w 6320348"/>
              <a:gd name="connsiteY27" fmla="*/ 3046988 h 3046988"/>
              <a:gd name="connsiteX28" fmla="*/ 758442 w 6320348"/>
              <a:gd name="connsiteY28" fmla="*/ 3046988 h 3046988"/>
              <a:gd name="connsiteX29" fmla="*/ 0 w 6320348"/>
              <a:gd name="connsiteY29" fmla="*/ 3046988 h 3046988"/>
              <a:gd name="connsiteX30" fmla="*/ 0 w 6320348"/>
              <a:gd name="connsiteY30" fmla="*/ 2600096 h 3046988"/>
              <a:gd name="connsiteX31" fmla="*/ 0 w 6320348"/>
              <a:gd name="connsiteY31" fmla="*/ 2183675 h 3046988"/>
              <a:gd name="connsiteX32" fmla="*/ 0 w 6320348"/>
              <a:gd name="connsiteY32" fmla="*/ 1645374 h 3046988"/>
              <a:gd name="connsiteX33" fmla="*/ 0 w 6320348"/>
              <a:gd name="connsiteY33" fmla="*/ 1198482 h 3046988"/>
              <a:gd name="connsiteX34" fmla="*/ 0 w 6320348"/>
              <a:gd name="connsiteY34" fmla="*/ 660181 h 3046988"/>
              <a:gd name="connsiteX35" fmla="*/ 0 w 6320348"/>
              <a:gd name="connsiteY35" fmla="*/ 0 h 3046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6320348" h="3046988" extrusionOk="0">
                <a:moveTo>
                  <a:pt x="0" y="0"/>
                </a:moveTo>
                <a:cubicBezTo>
                  <a:pt x="141364" y="-24421"/>
                  <a:pt x="399265" y="17187"/>
                  <a:pt x="511374" y="0"/>
                </a:cubicBezTo>
                <a:cubicBezTo>
                  <a:pt x="623483" y="-17187"/>
                  <a:pt x="739878" y="18310"/>
                  <a:pt x="896340" y="0"/>
                </a:cubicBezTo>
                <a:cubicBezTo>
                  <a:pt x="1052802" y="-18310"/>
                  <a:pt x="1426488" y="38830"/>
                  <a:pt x="1597324" y="0"/>
                </a:cubicBezTo>
                <a:cubicBezTo>
                  <a:pt x="1768160" y="-38830"/>
                  <a:pt x="1895286" y="12324"/>
                  <a:pt x="2108698" y="0"/>
                </a:cubicBezTo>
                <a:cubicBezTo>
                  <a:pt x="2322110" y="-12324"/>
                  <a:pt x="2470233" y="51920"/>
                  <a:pt x="2620072" y="0"/>
                </a:cubicBezTo>
                <a:cubicBezTo>
                  <a:pt x="2769911" y="-51920"/>
                  <a:pt x="3117575" y="77771"/>
                  <a:pt x="3321056" y="0"/>
                </a:cubicBezTo>
                <a:cubicBezTo>
                  <a:pt x="3524537" y="-77771"/>
                  <a:pt x="3564862" y="7940"/>
                  <a:pt x="3769226" y="0"/>
                </a:cubicBezTo>
                <a:cubicBezTo>
                  <a:pt x="3973590" y="-7940"/>
                  <a:pt x="4123103" y="13922"/>
                  <a:pt x="4470210" y="0"/>
                </a:cubicBezTo>
                <a:cubicBezTo>
                  <a:pt x="4817317" y="-13922"/>
                  <a:pt x="4963516" y="54564"/>
                  <a:pt x="5171194" y="0"/>
                </a:cubicBezTo>
                <a:cubicBezTo>
                  <a:pt x="5378872" y="-54564"/>
                  <a:pt x="5462620" y="63271"/>
                  <a:pt x="5745771" y="0"/>
                </a:cubicBezTo>
                <a:cubicBezTo>
                  <a:pt x="6028922" y="-63271"/>
                  <a:pt x="6199147" y="43715"/>
                  <a:pt x="6320348" y="0"/>
                </a:cubicBezTo>
                <a:cubicBezTo>
                  <a:pt x="6364546" y="192885"/>
                  <a:pt x="6314842" y="332480"/>
                  <a:pt x="6320348" y="477361"/>
                </a:cubicBezTo>
                <a:cubicBezTo>
                  <a:pt x="6325854" y="622242"/>
                  <a:pt x="6308303" y="745082"/>
                  <a:pt x="6320348" y="893783"/>
                </a:cubicBezTo>
                <a:cubicBezTo>
                  <a:pt x="6332393" y="1042484"/>
                  <a:pt x="6283162" y="1250113"/>
                  <a:pt x="6320348" y="1401614"/>
                </a:cubicBezTo>
                <a:cubicBezTo>
                  <a:pt x="6357534" y="1553115"/>
                  <a:pt x="6319908" y="1745618"/>
                  <a:pt x="6320348" y="1909446"/>
                </a:cubicBezTo>
                <a:cubicBezTo>
                  <a:pt x="6320788" y="2073274"/>
                  <a:pt x="6312113" y="2219745"/>
                  <a:pt x="6320348" y="2417277"/>
                </a:cubicBezTo>
                <a:cubicBezTo>
                  <a:pt x="6328583" y="2614809"/>
                  <a:pt x="6263558" y="2751898"/>
                  <a:pt x="6320348" y="3046988"/>
                </a:cubicBezTo>
                <a:cubicBezTo>
                  <a:pt x="6142890" y="3076096"/>
                  <a:pt x="5814283" y="3008400"/>
                  <a:pt x="5682567" y="3046988"/>
                </a:cubicBezTo>
                <a:cubicBezTo>
                  <a:pt x="5550851" y="3085576"/>
                  <a:pt x="5412385" y="3006188"/>
                  <a:pt x="5297601" y="3046988"/>
                </a:cubicBezTo>
                <a:cubicBezTo>
                  <a:pt x="5182817" y="3087788"/>
                  <a:pt x="5047863" y="3020324"/>
                  <a:pt x="4849431" y="3046988"/>
                </a:cubicBezTo>
                <a:cubicBezTo>
                  <a:pt x="4650999" y="3073652"/>
                  <a:pt x="4434425" y="2992769"/>
                  <a:pt x="4148447" y="3046988"/>
                </a:cubicBezTo>
                <a:cubicBezTo>
                  <a:pt x="3862469" y="3101207"/>
                  <a:pt x="3745307" y="2991552"/>
                  <a:pt x="3573870" y="3046988"/>
                </a:cubicBezTo>
                <a:cubicBezTo>
                  <a:pt x="3402433" y="3102424"/>
                  <a:pt x="3305862" y="2997863"/>
                  <a:pt x="3125699" y="3046988"/>
                </a:cubicBezTo>
                <a:cubicBezTo>
                  <a:pt x="2945536" y="3096113"/>
                  <a:pt x="2777192" y="2980623"/>
                  <a:pt x="2551122" y="3046988"/>
                </a:cubicBezTo>
                <a:cubicBezTo>
                  <a:pt x="2325052" y="3113353"/>
                  <a:pt x="2281067" y="3005059"/>
                  <a:pt x="2166156" y="3046988"/>
                </a:cubicBezTo>
                <a:cubicBezTo>
                  <a:pt x="2051245" y="3088917"/>
                  <a:pt x="1905349" y="3003951"/>
                  <a:pt x="1781189" y="3046988"/>
                </a:cubicBezTo>
                <a:cubicBezTo>
                  <a:pt x="1657029" y="3090025"/>
                  <a:pt x="1397916" y="2986042"/>
                  <a:pt x="1206612" y="3046988"/>
                </a:cubicBezTo>
                <a:cubicBezTo>
                  <a:pt x="1015308" y="3107934"/>
                  <a:pt x="951219" y="3026885"/>
                  <a:pt x="758442" y="3046988"/>
                </a:cubicBezTo>
                <a:cubicBezTo>
                  <a:pt x="565665" y="3067091"/>
                  <a:pt x="324447" y="3040223"/>
                  <a:pt x="0" y="3046988"/>
                </a:cubicBezTo>
                <a:cubicBezTo>
                  <a:pt x="-39102" y="2838267"/>
                  <a:pt x="42659" y="2708343"/>
                  <a:pt x="0" y="2600096"/>
                </a:cubicBezTo>
                <a:cubicBezTo>
                  <a:pt x="-42659" y="2491849"/>
                  <a:pt x="21022" y="2304841"/>
                  <a:pt x="0" y="2183675"/>
                </a:cubicBezTo>
                <a:cubicBezTo>
                  <a:pt x="-21022" y="2062509"/>
                  <a:pt x="26416" y="1877123"/>
                  <a:pt x="0" y="1645374"/>
                </a:cubicBezTo>
                <a:cubicBezTo>
                  <a:pt x="-26416" y="1413625"/>
                  <a:pt x="43879" y="1390972"/>
                  <a:pt x="0" y="1198482"/>
                </a:cubicBezTo>
                <a:cubicBezTo>
                  <a:pt x="-43879" y="1005992"/>
                  <a:pt x="33415" y="826996"/>
                  <a:pt x="0" y="660181"/>
                </a:cubicBezTo>
                <a:cubicBezTo>
                  <a:pt x="-33415" y="493366"/>
                  <a:pt x="48332" y="159370"/>
                  <a:pt x="0" y="0"/>
                </a:cubicBezTo>
                <a:close/>
              </a:path>
            </a:pathLst>
          </a:custGeom>
          <a:noFill/>
          <a:ln w="28575">
            <a:solidFill>
              <a:schemeClr val="tx1"/>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txBody>
          <a:bodyPr wrap="square" rtlCol="0">
            <a:spAutoFit/>
          </a:bodyPr>
          <a:lstStyle/>
          <a:p>
            <a:endParaRPr lang="en-US" sz="3200" dirty="0">
              <a:latin typeface="Berlin Sans FB Demi" panose="020E0802020502020306" pitchFamily="34" charset="0"/>
            </a:endParaRPr>
          </a:p>
          <a:p>
            <a:endParaRPr lang="en-US" sz="3200" dirty="0">
              <a:latin typeface="Berlin Sans FB Demi" panose="020E0802020502020306" pitchFamily="34" charset="0"/>
            </a:endParaRPr>
          </a:p>
          <a:p>
            <a:endParaRPr lang="en-US" sz="3200" dirty="0">
              <a:latin typeface="Berlin Sans FB Demi" panose="020E0802020502020306" pitchFamily="34" charset="0"/>
            </a:endParaRPr>
          </a:p>
          <a:p>
            <a:endParaRPr lang="en-US" sz="3200" dirty="0">
              <a:latin typeface="Berlin Sans FB Demi" panose="020E0802020502020306" pitchFamily="34" charset="0"/>
            </a:endParaRPr>
          </a:p>
          <a:p>
            <a:endParaRPr lang="en-US" sz="3200" dirty="0">
              <a:latin typeface="Berlin Sans FB Demi" panose="020E0802020502020306" pitchFamily="34" charset="0"/>
            </a:endParaRPr>
          </a:p>
          <a:p>
            <a:endParaRPr lang="en-US" sz="3200" dirty="0">
              <a:latin typeface="Berlin Sans FB Demi" panose="020E0802020502020306" pitchFamily="34" charset="0"/>
            </a:endParaRPr>
          </a:p>
        </p:txBody>
      </p:sp>
      <p:sp>
        <p:nvSpPr>
          <p:cNvPr id="25" name="TextBox 24">
            <a:extLst>
              <a:ext uri="{FF2B5EF4-FFF2-40B4-BE49-F238E27FC236}">
                <a16:creationId xmlns:a16="http://schemas.microsoft.com/office/drawing/2014/main" id="{E5BCD25E-D208-034D-83B7-D3EF6D290553}"/>
              </a:ext>
            </a:extLst>
          </p:cNvPr>
          <p:cNvSpPr txBox="1"/>
          <p:nvPr/>
        </p:nvSpPr>
        <p:spPr>
          <a:xfrm>
            <a:off x="617359" y="3800417"/>
            <a:ext cx="5532894" cy="2554545"/>
          </a:xfrm>
          <a:custGeom>
            <a:avLst/>
            <a:gdLst>
              <a:gd name="connsiteX0" fmla="*/ 0 w 5532894"/>
              <a:gd name="connsiteY0" fmla="*/ 0 h 2554545"/>
              <a:gd name="connsiteX1" fmla="*/ 497960 w 5532894"/>
              <a:gd name="connsiteY1" fmla="*/ 0 h 2554545"/>
              <a:gd name="connsiteX2" fmla="*/ 885263 w 5532894"/>
              <a:gd name="connsiteY2" fmla="*/ 0 h 2554545"/>
              <a:gd name="connsiteX3" fmla="*/ 1549210 w 5532894"/>
              <a:gd name="connsiteY3" fmla="*/ 0 h 2554545"/>
              <a:gd name="connsiteX4" fmla="*/ 2047171 w 5532894"/>
              <a:gd name="connsiteY4" fmla="*/ 0 h 2554545"/>
              <a:gd name="connsiteX5" fmla="*/ 2545131 w 5532894"/>
              <a:gd name="connsiteY5" fmla="*/ 0 h 2554545"/>
              <a:gd name="connsiteX6" fmla="*/ 3209079 w 5532894"/>
              <a:gd name="connsiteY6" fmla="*/ 0 h 2554545"/>
              <a:gd name="connsiteX7" fmla="*/ 3651710 w 5532894"/>
              <a:gd name="connsiteY7" fmla="*/ 0 h 2554545"/>
              <a:gd name="connsiteX8" fmla="*/ 4315657 w 5532894"/>
              <a:gd name="connsiteY8" fmla="*/ 0 h 2554545"/>
              <a:gd name="connsiteX9" fmla="*/ 4979605 w 5532894"/>
              <a:gd name="connsiteY9" fmla="*/ 0 h 2554545"/>
              <a:gd name="connsiteX10" fmla="*/ 5532894 w 5532894"/>
              <a:gd name="connsiteY10" fmla="*/ 0 h 2554545"/>
              <a:gd name="connsiteX11" fmla="*/ 5532894 w 5532894"/>
              <a:gd name="connsiteY11" fmla="*/ 562000 h 2554545"/>
              <a:gd name="connsiteX12" fmla="*/ 5532894 w 5532894"/>
              <a:gd name="connsiteY12" fmla="*/ 1098454 h 2554545"/>
              <a:gd name="connsiteX13" fmla="*/ 5532894 w 5532894"/>
              <a:gd name="connsiteY13" fmla="*/ 1532727 h 2554545"/>
              <a:gd name="connsiteX14" fmla="*/ 5532894 w 5532894"/>
              <a:gd name="connsiteY14" fmla="*/ 2043636 h 2554545"/>
              <a:gd name="connsiteX15" fmla="*/ 5532894 w 5532894"/>
              <a:gd name="connsiteY15" fmla="*/ 2554545 h 2554545"/>
              <a:gd name="connsiteX16" fmla="*/ 4979605 w 5532894"/>
              <a:gd name="connsiteY16" fmla="*/ 2554545 h 2554545"/>
              <a:gd name="connsiteX17" fmla="*/ 4315657 w 5532894"/>
              <a:gd name="connsiteY17" fmla="*/ 2554545 h 2554545"/>
              <a:gd name="connsiteX18" fmla="*/ 3762368 w 5532894"/>
              <a:gd name="connsiteY18" fmla="*/ 2554545 h 2554545"/>
              <a:gd name="connsiteX19" fmla="*/ 3375065 w 5532894"/>
              <a:gd name="connsiteY19" fmla="*/ 2554545 h 2554545"/>
              <a:gd name="connsiteX20" fmla="*/ 2932434 w 5532894"/>
              <a:gd name="connsiteY20" fmla="*/ 2554545 h 2554545"/>
              <a:gd name="connsiteX21" fmla="*/ 2268487 w 5532894"/>
              <a:gd name="connsiteY21" fmla="*/ 2554545 h 2554545"/>
              <a:gd name="connsiteX22" fmla="*/ 1715197 w 5532894"/>
              <a:gd name="connsiteY22" fmla="*/ 2554545 h 2554545"/>
              <a:gd name="connsiteX23" fmla="*/ 1272566 w 5532894"/>
              <a:gd name="connsiteY23" fmla="*/ 2554545 h 2554545"/>
              <a:gd name="connsiteX24" fmla="*/ 719276 w 5532894"/>
              <a:gd name="connsiteY24" fmla="*/ 2554545 h 2554545"/>
              <a:gd name="connsiteX25" fmla="*/ 0 w 5532894"/>
              <a:gd name="connsiteY25" fmla="*/ 2554545 h 2554545"/>
              <a:gd name="connsiteX26" fmla="*/ 0 w 5532894"/>
              <a:gd name="connsiteY26" fmla="*/ 2120272 h 2554545"/>
              <a:gd name="connsiteX27" fmla="*/ 0 w 5532894"/>
              <a:gd name="connsiteY27" fmla="*/ 1583818 h 2554545"/>
              <a:gd name="connsiteX28" fmla="*/ 0 w 5532894"/>
              <a:gd name="connsiteY28" fmla="*/ 1124000 h 2554545"/>
              <a:gd name="connsiteX29" fmla="*/ 0 w 5532894"/>
              <a:gd name="connsiteY29" fmla="*/ 562000 h 2554545"/>
              <a:gd name="connsiteX30" fmla="*/ 0 w 5532894"/>
              <a:gd name="connsiteY30" fmla="*/ 0 h 2554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5532894" h="2554545" extrusionOk="0">
                <a:moveTo>
                  <a:pt x="0" y="0"/>
                </a:moveTo>
                <a:cubicBezTo>
                  <a:pt x="151309" y="-12258"/>
                  <a:pt x="263955" y="58686"/>
                  <a:pt x="497960" y="0"/>
                </a:cubicBezTo>
                <a:cubicBezTo>
                  <a:pt x="731965" y="-58686"/>
                  <a:pt x="700693" y="37687"/>
                  <a:pt x="885263" y="0"/>
                </a:cubicBezTo>
                <a:cubicBezTo>
                  <a:pt x="1069833" y="-37687"/>
                  <a:pt x="1394328" y="66621"/>
                  <a:pt x="1549210" y="0"/>
                </a:cubicBezTo>
                <a:cubicBezTo>
                  <a:pt x="1704092" y="-66621"/>
                  <a:pt x="1850019" y="53366"/>
                  <a:pt x="2047171" y="0"/>
                </a:cubicBezTo>
                <a:cubicBezTo>
                  <a:pt x="2244323" y="-53366"/>
                  <a:pt x="2301078" y="14118"/>
                  <a:pt x="2545131" y="0"/>
                </a:cubicBezTo>
                <a:cubicBezTo>
                  <a:pt x="2789184" y="-14118"/>
                  <a:pt x="3056660" y="22554"/>
                  <a:pt x="3209079" y="0"/>
                </a:cubicBezTo>
                <a:cubicBezTo>
                  <a:pt x="3361498" y="-22554"/>
                  <a:pt x="3438445" y="49393"/>
                  <a:pt x="3651710" y="0"/>
                </a:cubicBezTo>
                <a:cubicBezTo>
                  <a:pt x="3864975" y="-49393"/>
                  <a:pt x="4154465" y="70641"/>
                  <a:pt x="4315657" y="0"/>
                </a:cubicBezTo>
                <a:cubicBezTo>
                  <a:pt x="4476849" y="-70641"/>
                  <a:pt x="4772794" y="49251"/>
                  <a:pt x="4979605" y="0"/>
                </a:cubicBezTo>
                <a:cubicBezTo>
                  <a:pt x="5186416" y="-49251"/>
                  <a:pt x="5344292" y="57432"/>
                  <a:pt x="5532894" y="0"/>
                </a:cubicBezTo>
                <a:cubicBezTo>
                  <a:pt x="5582505" y="181170"/>
                  <a:pt x="5473923" y="282687"/>
                  <a:pt x="5532894" y="562000"/>
                </a:cubicBezTo>
                <a:cubicBezTo>
                  <a:pt x="5591865" y="841313"/>
                  <a:pt x="5498979" y="911001"/>
                  <a:pt x="5532894" y="1098454"/>
                </a:cubicBezTo>
                <a:cubicBezTo>
                  <a:pt x="5566809" y="1285907"/>
                  <a:pt x="5514622" y="1332663"/>
                  <a:pt x="5532894" y="1532727"/>
                </a:cubicBezTo>
                <a:cubicBezTo>
                  <a:pt x="5551166" y="1732791"/>
                  <a:pt x="5522341" y="1863304"/>
                  <a:pt x="5532894" y="2043636"/>
                </a:cubicBezTo>
                <a:cubicBezTo>
                  <a:pt x="5543447" y="2223968"/>
                  <a:pt x="5521731" y="2402078"/>
                  <a:pt x="5532894" y="2554545"/>
                </a:cubicBezTo>
                <a:cubicBezTo>
                  <a:pt x="5297047" y="2570222"/>
                  <a:pt x="5101554" y="2543644"/>
                  <a:pt x="4979605" y="2554545"/>
                </a:cubicBezTo>
                <a:cubicBezTo>
                  <a:pt x="4857656" y="2565446"/>
                  <a:pt x="4464736" y="2522049"/>
                  <a:pt x="4315657" y="2554545"/>
                </a:cubicBezTo>
                <a:cubicBezTo>
                  <a:pt x="4166578" y="2587041"/>
                  <a:pt x="4025703" y="2500304"/>
                  <a:pt x="3762368" y="2554545"/>
                </a:cubicBezTo>
                <a:cubicBezTo>
                  <a:pt x="3499033" y="2608786"/>
                  <a:pt x="3457589" y="2531980"/>
                  <a:pt x="3375065" y="2554545"/>
                </a:cubicBezTo>
                <a:cubicBezTo>
                  <a:pt x="3292541" y="2577110"/>
                  <a:pt x="3078367" y="2551524"/>
                  <a:pt x="2932434" y="2554545"/>
                </a:cubicBezTo>
                <a:cubicBezTo>
                  <a:pt x="2786501" y="2557566"/>
                  <a:pt x="2474999" y="2508924"/>
                  <a:pt x="2268487" y="2554545"/>
                </a:cubicBezTo>
                <a:cubicBezTo>
                  <a:pt x="2061975" y="2600166"/>
                  <a:pt x="1949942" y="2545409"/>
                  <a:pt x="1715197" y="2554545"/>
                </a:cubicBezTo>
                <a:cubicBezTo>
                  <a:pt x="1480452" y="2563681"/>
                  <a:pt x="1371140" y="2507858"/>
                  <a:pt x="1272566" y="2554545"/>
                </a:cubicBezTo>
                <a:cubicBezTo>
                  <a:pt x="1173992" y="2601232"/>
                  <a:pt x="836493" y="2496335"/>
                  <a:pt x="719276" y="2554545"/>
                </a:cubicBezTo>
                <a:cubicBezTo>
                  <a:pt x="602059" y="2612755"/>
                  <a:pt x="286402" y="2485453"/>
                  <a:pt x="0" y="2554545"/>
                </a:cubicBezTo>
                <a:cubicBezTo>
                  <a:pt x="-43009" y="2367558"/>
                  <a:pt x="2607" y="2227562"/>
                  <a:pt x="0" y="2120272"/>
                </a:cubicBezTo>
                <a:cubicBezTo>
                  <a:pt x="-2607" y="2012982"/>
                  <a:pt x="9739" y="1742601"/>
                  <a:pt x="0" y="1583818"/>
                </a:cubicBezTo>
                <a:cubicBezTo>
                  <a:pt x="-9739" y="1425035"/>
                  <a:pt x="27584" y="1309379"/>
                  <a:pt x="0" y="1124000"/>
                </a:cubicBezTo>
                <a:cubicBezTo>
                  <a:pt x="-27584" y="938621"/>
                  <a:pt x="53966" y="694690"/>
                  <a:pt x="0" y="562000"/>
                </a:cubicBezTo>
                <a:cubicBezTo>
                  <a:pt x="-53966" y="429310"/>
                  <a:pt x="42983" y="161242"/>
                  <a:pt x="0" y="0"/>
                </a:cubicBezTo>
                <a:close/>
              </a:path>
            </a:pathLst>
          </a:custGeom>
          <a:noFill/>
          <a:ln w="28575">
            <a:solidFill>
              <a:schemeClr val="tx1"/>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txBody>
          <a:bodyPr wrap="square" rtlCol="0">
            <a:spAutoFit/>
          </a:bodyPr>
          <a:lstStyle/>
          <a:p>
            <a:endParaRPr lang="en-US" sz="3200" dirty="0">
              <a:latin typeface="Berlin Sans FB Demi" panose="020E0802020502020306" pitchFamily="34" charset="0"/>
            </a:endParaRPr>
          </a:p>
          <a:p>
            <a:endParaRPr lang="en-US" sz="3200" dirty="0">
              <a:latin typeface="Berlin Sans FB Demi" panose="020E0802020502020306" pitchFamily="34" charset="0"/>
            </a:endParaRPr>
          </a:p>
          <a:p>
            <a:endParaRPr lang="en-US" sz="3200" dirty="0">
              <a:latin typeface="Berlin Sans FB Demi" panose="020E0802020502020306" pitchFamily="34" charset="0"/>
            </a:endParaRPr>
          </a:p>
          <a:p>
            <a:endParaRPr lang="en-US" sz="3200" dirty="0">
              <a:latin typeface="Berlin Sans FB Demi" panose="020E0802020502020306" pitchFamily="34" charset="0"/>
            </a:endParaRPr>
          </a:p>
          <a:p>
            <a:endParaRPr lang="en-US" sz="3200" dirty="0">
              <a:latin typeface="Berlin Sans FB Demi" panose="020E0802020502020306" pitchFamily="34" charset="0"/>
            </a:endParaRPr>
          </a:p>
        </p:txBody>
      </p:sp>
      <p:sp>
        <p:nvSpPr>
          <p:cNvPr id="31" name="TextBox 30">
            <a:extLst>
              <a:ext uri="{FF2B5EF4-FFF2-40B4-BE49-F238E27FC236}">
                <a16:creationId xmlns:a16="http://schemas.microsoft.com/office/drawing/2014/main" id="{5D71FCEF-6E5C-184D-8E1F-45F49104AAA2}"/>
              </a:ext>
            </a:extLst>
          </p:cNvPr>
          <p:cNvSpPr txBox="1"/>
          <p:nvPr/>
        </p:nvSpPr>
        <p:spPr>
          <a:xfrm>
            <a:off x="7121192" y="612595"/>
            <a:ext cx="4674568" cy="707886"/>
          </a:xfrm>
          <a:custGeom>
            <a:avLst/>
            <a:gdLst>
              <a:gd name="connsiteX0" fmla="*/ 0 w 4674568"/>
              <a:gd name="connsiteY0" fmla="*/ 0 h 830997"/>
              <a:gd name="connsiteX1" fmla="*/ 574304 w 4674568"/>
              <a:gd name="connsiteY1" fmla="*/ 0 h 830997"/>
              <a:gd name="connsiteX2" fmla="*/ 1288845 w 4674568"/>
              <a:gd name="connsiteY2" fmla="*/ 0 h 830997"/>
              <a:gd name="connsiteX3" fmla="*/ 1909895 w 4674568"/>
              <a:gd name="connsiteY3" fmla="*/ 0 h 830997"/>
              <a:gd name="connsiteX4" fmla="*/ 2484199 w 4674568"/>
              <a:gd name="connsiteY4" fmla="*/ 0 h 830997"/>
              <a:gd name="connsiteX5" fmla="*/ 3198740 w 4674568"/>
              <a:gd name="connsiteY5" fmla="*/ 0 h 830997"/>
              <a:gd name="connsiteX6" fmla="*/ 3866536 w 4674568"/>
              <a:gd name="connsiteY6" fmla="*/ 0 h 830997"/>
              <a:gd name="connsiteX7" fmla="*/ 4674568 w 4674568"/>
              <a:gd name="connsiteY7" fmla="*/ 0 h 830997"/>
              <a:gd name="connsiteX8" fmla="*/ 4674568 w 4674568"/>
              <a:gd name="connsiteY8" fmla="*/ 432118 h 830997"/>
              <a:gd name="connsiteX9" fmla="*/ 4674568 w 4674568"/>
              <a:gd name="connsiteY9" fmla="*/ 830997 h 830997"/>
              <a:gd name="connsiteX10" fmla="*/ 4100264 w 4674568"/>
              <a:gd name="connsiteY10" fmla="*/ 830997 h 830997"/>
              <a:gd name="connsiteX11" fmla="*/ 3572706 w 4674568"/>
              <a:gd name="connsiteY11" fmla="*/ 830997 h 830997"/>
              <a:gd name="connsiteX12" fmla="*/ 2858164 w 4674568"/>
              <a:gd name="connsiteY12" fmla="*/ 830997 h 830997"/>
              <a:gd name="connsiteX13" fmla="*/ 2283860 w 4674568"/>
              <a:gd name="connsiteY13" fmla="*/ 830997 h 830997"/>
              <a:gd name="connsiteX14" fmla="*/ 1569319 w 4674568"/>
              <a:gd name="connsiteY14" fmla="*/ 830997 h 830997"/>
              <a:gd name="connsiteX15" fmla="*/ 808032 w 4674568"/>
              <a:gd name="connsiteY15" fmla="*/ 830997 h 830997"/>
              <a:gd name="connsiteX16" fmla="*/ 0 w 4674568"/>
              <a:gd name="connsiteY16" fmla="*/ 830997 h 830997"/>
              <a:gd name="connsiteX17" fmla="*/ 0 w 4674568"/>
              <a:gd name="connsiteY17" fmla="*/ 398879 h 830997"/>
              <a:gd name="connsiteX18" fmla="*/ 0 w 4674568"/>
              <a:gd name="connsiteY1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674568" h="830997" fill="none" extrusionOk="0">
                <a:moveTo>
                  <a:pt x="0" y="0"/>
                </a:moveTo>
                <a:cubicBezTo>
                  <a:pt x="207747" y="-15466"/>
                  <a:pt x="353225" y="-23413"/>
                  <a:pt x="574304" y="0"/>
                </a:cubicBezTo>
                <a:cubicBezTo>
                  <a:pt x="795383" y="23413"/>
                  <a:pt x="1119785" y="18441"/>
                  <a:pt x="1288845" y="0"/>
                </a:cubicBezTo>
                <a:cubicBezTo>
                  <a:pt x="1457905" y="-18441"/>
                  <a:pt x="1624537" y="18005"/>
                  <a:pt x="1909895" y="0"/>
                </a:cubicBezTo>
                <a:cubicBezTo>
                  <a:pt x="2195253" y="-18005"/>
                  <a:pt x="2359408" y="23892"/>
                  <a:pt x="2484199" y="0"/>
                </a:cubicBezTo>
                <a:cubicBezTo>
                  <a:pt x="2608990" y="-23892"/>
                  <a:pt x="2972293" y="8992"/>
                  <a:pt x="3198740" y="0"/>
                </a:cubicBezTo>
                <a:cubicBezTo>
                  <a:pt x="3425187" y="-8992"/>
                  <a:pt x="3728223" y="12265"/>
                  <a:pt x="3866536" y="0"/>
                </a:cubicBezTo>
                <a:cubicBezTo>
                  <a:pt x="4004849" y="-12265"/>
                  <a:pt x="4276361" y="23036"/>
                  <a:pt x="4674568" y="0"/>
                </a:cubicBezTo>
                <a:cubicBezTo>
                  <a:pt x="4689526" y="175170"/>
                  <a:pt x="4654661" y="224175"/>
                  <a:pt x="4674568" y="432118"/>
                </a:cubicBezTo>
                <a:cubicBezTo>
                  <a:pt x="4694475" y="640061"/>
                  <a:pt x="4674584" y="648801"/>
                  <a:pt x="4674568" y="830997"/>
                </a:cubicBezTo>
                <a:cubicBezTo>
                  <a:pt x="4463343" y="805549"/>
                  <a:pt x="4249416" y="831644"/>
                  <a:pt x="4100264" y="830997"/>
                </a:cubicBezTo>
                <a:cubicBezTo>
                  <a:pt x="3951112" y="830350"/>
                  <a:pt x="3697705" y="811713"/>
                  <a:pt x="3572706" y="830997"/>
                </a:cubicBezTo>
                <a:cubicBezTo>
                  <a:pt x="3447707" y="850281"/>
                  <a:pt x="3074413" y="801947"/>
                  <a:pt x="2858164" y="830997"/>
                </a:cubicBezTo>
                <a:cubicBezTo>
                  <a:pt x="2641915" y="860047"/>
                  <a:pt x="2559331" y="807368"/>
                  <a:pt x="2283860" y="830997"/>
                </a:cubicBezTo>
                <a:cubicBezTo>
                  <a:pt x="2008389" y="854626"/>
                  <a:pt x="1883037" y="834572"/>
                  <a:pt x="1569319" y="830997"/>
                </a:cubicBezTo>
                <a:cubicBezTo>
                  <a:pt x="1255601" y="827422"/>
                  <a:pt x="1031833" y="818656"/>
                  <a:pt x="808032" y="830997"/>
                </a:cubicBezTo>
                <a:cubicBezTo>
                  <a:pt x="584231" y="843338"/>
                  <a:pt x="394347" y="819768"/>
                  <a:pt x="0" y="830997"/>
                </a:cubicBezTo>
                <a:cubicBezTo>
                  <a:pt x="3602" y="692471"/>
                  <a:pt x="10804" y="515163"/>
                  <a:pt x="0" y="398879"/>
                </a:cubicBezTo>
                <a:cubicBezTo>
                  <a:pt x="-10804" y="282595"/>
                  <a:pt x="-2494" y="103478"/>
                  <a:pt x="0" y="0"/>
                </a:cubicBezTo>
                <a:close/>
              </a:path>
              <a:path w="4674568" h="830997" stroke="0" extrusionOk="0">
                <a:moveTo>
                  <a:pt x="0" y="0"/>
                </a:moveTo>
                <a:cubicBezTo>
                  <a:pt x="300919" y="-6126"/>
                  <a:pt x="315761" y="-8351"/>
                  <a:pt x="621050" y="0"/>
                </a:cubicBezTo>
                <a:cubicBezTo>
                  <a:pt x="926339" y="8351"/>
                  <a:pt x="928250" y="-14572"/>
                  <a:pt x="1148608" y="0"/>
                </a:cubicBezTo>
                <a:cubicBezTo>
                  <a:pt x="1368966" y="14572"/>
                  <a:pt x="1594307" y="-37020"/>
                  <a:pt x="1909895" y="0"/>
                </a:cubicBezTo>
                <a:cubicBezTo>
                  <a:pt x="2225483" y="37020"/>
                  <a:pt x="2338641" y="-23300"/>
                  <a:pt x="2530945" y="0"/>
                </a:cubicBezTo>
                <a:cubicBezTo>
                  <a:pt x="2723249" y="23300"/>
                  <a:pt x="3022638" y="-16457"/>
                  <a:pt x="3151994" y="0"/>
                </a:cubicBezTo>
                <a:cubicBezTo>
                  <a:pt x="3281350" y="16457"/>
                  <a:pt x="3673324" y="-12032"/>
                  <a:pt x="3913281" y="0"/>
                </a:cubicBezTo>
                <a:cubicBezTo>
                  <a:pt x="4153238" y="12032"/>
                  <a:pt x="4418844" y="-26175"/>
                  <a:pt x="4674568" y="0"/>
                </a:cubicBezTo>
                <a:cubicBezTo>
                  <a:pt x="4666515" y="91743"/>
                  <a:pt x="4690668" y="224361"/>
                  <a:pt x="4674568" y="432118"/>
                </a:cubicBezTo>
                <a:cubicBezTo>
                  <a:pt x="4658468" y="639875"/>
                  <a:pt x="4661624" y="668997"/>
                  <a:pt x="4674568" y="830997"/>
                </a:cubicBezTo>
                <a:cubicBezTo>
                  <a:pt x="4514956" y="836828"/>
                  <a:pt x="4242273" y="843234"/>
                  <a:pt x="4100264" y="830997"/>
                </a:cubicBezTo>
                <a:cubicBezTo>
                  <a:pt x="3958255" y="818760"/>
                  <a:pt x="3640426" y="831022"/>
                  <a:pt x="3432469" y="830997"/>
                </a:cubicBezTo>
                <a:cubicBezTo>
                  <a:pt x="3224512" y="830972"/>
                  <a:pt x="3042346" y="849897"/>
                  <a:pt x="2811419" y="830997"/>
                </a:cubicBezTo>
                <a:cubicBezTo>
                  <a:pt x="2580492" y="812098"/>
                  <a:pt x="2314343" y="861141"/>
                  <a:pt x="2050132" y="830997"/>
                </a:cubicBezTo>
                <a:cubicBezTo>
                  <a:pt x="1785921" y="800853"/>
                  <a:pt x="1624215" y="804991"/>
                  <a:pt x="1288845" y="830997"/>
                </a:cubicBezTo>
                <a:cubicBezTo>
                  <a:pt x="953475" y="857003"/>
                  <a:pt x="869406" y="809156"/>
                  <a:pt x="714541" y="830997"/>
                </a:cubicBezTo>
                <a:cubicBezTo>
                  <a:pt x="559676" y="852838"/>
                  <a:pt x="198024" y="846366"/>
                  <a:pt x="0" y="830997"/>
                </a:cubicBezTo>
                <a:cubicBezTo>
                  <a:pt x="15482" y="724287"/>
                  <a:pt x="7346" y="606371"/>
                  <a:pt x="0" y="398879"/>
                </a:cubicBezTo>
                <a:cubicBezTo>
                  <a:pt x="-7346" y="191387"/>
                  <a:pt x="6825" y="185550"/>
                  <a:pt x="0" y="0"/>
                </a:cubicBezTo>
                <a:close/>
              </a:path>
            </a:pathLst>
          </a:custGeom>
          <a:solidFill>
            <a:schemeClr val="bg1"/>
          </a:solidFill>
          <a:ln w="28575">
            <a:solidFill>
              <a:srgbClr val="FF9300"/>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txBody>
          <a:bodyPr wrap="square" rtlCol="0">
            <a:spAutoFit/>
          </a:bodyPr>
          <a:lstStyle/>
          <a:p>
            <a:pPr algn="just"/>
            <a:r>
              <a:rPr lang="en-US" sz="2000" dirty="0">
                <a:solidFill>
                  <a:srgbClr val="FF9300"/>
                </a:solidFill>
                <a:latin typeface="Berlin Sans FB Demi" panose="020E0802020502020306" pitchFamily="34" charset="0"/>
              </a:rPr>
              <a:t>Why do you think these Walmart workers are protesting?? </a:t>
            </a:r>
          </a:p>
        </p:txBody>
      </p:sp>
      <p:pic>
        <p:nvPicPr>
          <p:cNvPr id="2" name="Picture 1">
            <a:extLst>
              <a:ext uri="{FF2B5EF4-FFF2-40B4-BE49-F238E27FC236}">
                <a16:creationId xmlns:a16="http://schemas.microsoft.com/office/drawing/2014/main" id="{6393413E-3B91-C543-9421-70F3A860943B}"/>
              </a:ext>
            </a:extLst>
          </p:cNvPr>
          <p:cNvPicPr>
            <a:picLocks noChangeAspect="1"/>
          </p:cNvPicPr>
          <p:nvPr/>
        </p:nvPicPr>
        <p:blipFill>
          <a:blip r:embed="rId2"/>
          <a:stretch>
            <a:fillRect/>
          </a:stretch>
        </p:blipFill>
        <p:spPr>
          <a:xfrm>
            <a:off x="677875" y="675296"/>
            <a:ext cx="6206251" cy="2903586"/>
          </a:xfrm>
          <a:prstGeom prst="rect">
            <a:avLst/>
          </a:prstGeom>
        </p:spPr>
      </p:pic>
      <p:pic>
        <p:nvPicPr>
          <p:cNvPr id="3" name="Picture 2">
            <a:extLst>
              <a:ext uri="{FF2B5EF4-FFF2-40B4-BE49-F238E27FC236}">
                <a16:creationId xmlns:a16="http://schemas.microsoft.com/office/drawing/2014/main" id="{66F6BDB0-3675-E742-B953-57CA3613DECD}"/>
              </a:ext>
            </a:extLst>
          </p:cNvPr>
          <p:cNvPicPr>
            <a:picLocks noChangeAspect="1"/>
          </p:cNvPicPr>
          <p:nvPr/>
        </p:nvPicPr>
        <p:blipFill>
          <a:blip r:embed="rId3"/>
          <a:stretch>
            <a:fillRect/>
          </a:stretch>
        </p:blipFill>
        <p:spPr>
          <a:xfrm>
            <a:off x="643485" y="3823767"/>
            <a:ext cx="5452515" cy="2518132"/>
          </a:xfrm>
          <a:prstGeom prst="rect">
            <a:avLst/>
          </a:prstGeom>
        </p:spPr>
      </p:pic>
      <p:sp>
        <p:nvSpPr>
          <p:cNvPr id="23" name="TextBox 22">
            <a:extLst>
              <a:ext uri="{FF2B5EF4-FFF2-40B4-BE49-F238E27FC236}">
                <a16:creationId xmlns:a16="http://schemas.microsoft.com/office/drawing/2014/main" id="{CB5C8D9D-3982-7E43-9477-B726ACA854FA}"/>
              </a:ext>
            </a:extLst>
          </p:cNvPr>
          <p:cNvSpPr txBox="1"/>
          <p:nvPr/>
        </p:nvSpPr>
        <p:spPr>
          <a:xfrm>
            <a:off x="6333135" y="3800417"/>
            <a:ext cx="5241506" cy="2554545"/>
          </a:xfrm>
          <a:custGeom>
            <a:avLst/>
            <a:gdLst>
              <a:gd name="connsiteX0" fmla="*/ 0 w 5241506"/>
              <a:gd name="connsiteY0" fmla="*/ 0 h 2554545"/>
              <a:gd name="connsiteX1" fmla="*/ 529974 w 5241506"/>
              <a:gd name="connsiteY1" fmla="*/ 0 h 2554545"/>
              <a:gd name="connsiteX2" fmla="*/ 955119 w 5241506"/>
              <a:gd name="connsiteY2" fmla="*/ 0 h 2554545"/>
              <a:gd name="connsiteX3" fmla="*/ 1642339 w 5241506"/>
              <a:gd name="connsiteY3" fmla="*/ 0 h 2554545"/>
              <a:gd name="connsiteX4" fmla="*/ 2172313 w 5241506"/>
              <a:gd name="connsiteY4" fmla="*/ 0 h 2554545"/>
              <a:gd name="connsiteX5" fmla="*/ 2702288 w 5241506"/>
              <a:gd name="connsiteY5" fmla="*/ 0 h 2554545"/>
              <a:gd name="connsiteX6" fmla="*/ 3389507 w 5241506"/>
              <a:gd name="connsiteY6" fmla="*/ 0 h 2554545"/>
              <a:gd name="connsiteX7" fmla="*/ 3867067 w 5241506"/>
              <a:gd name="connsiteY7" fmla="*/ 0 h 2554545"/>
              <a:gd name="connsiteX8" fmla="*/ 4554286 w 5241506"/>
              <a:gd name="connsiteY8" fmla="*/ 0 h 2554545"/>
              <a:gd name="connsiteX9" fmla="*/ 5241506 w 5241506"/>
              <a:gd name="connsiteY9" fmla="*/ 0 h 2554545"/>
              <a:gd name="connsiteX10" fmla="*/ 5241506 w 5241506"/>
              <a:gd name="connsiteY10" fmla="*/ 510909 h 2554545"/>
              <a:gd name="connsiteX11" fmla="*/ 5241506 w 5241506"/>
              <a:gd name="connsiteY11" fmla="*/ 1021818 h 2554545"/>
              <a:gd name="connsiteX12" fmla="*/ 5241506 w 5241506"/>
              <a:gd name="connsiteY12" fmla="*/ 1558272 h 2554545"/>
              <a:gd name="connsiteX13" fmla="*/ 5241506 w 5241506"/>
              <a:gd name="connsiteY13" fmla="*/ 1992545 h 2554545"/>
              <a:gd name="connsiteX14" fmla="*/ 5241506 w 5241506"/>
              <a:gd name="connsiteY14" fmla="*/ 2554545 h 2554545"/>
              <a:gd name="connsiteX15" fmla="*/ 4659116 w 5241506"/>
              <a:gd name="connsiteY15" fmla="*/ 2554545 h 2554545"/>
              <a:gd name="connsiteX16" fmla="*/ 4076727 w 5241506"/>
              <a:gd name="connsiteY16" fmla="*/ 2554545 h 2554545"/>
              <a:gd name="connsiteX17" fmla="*/ 3389507 w 5241506"/>
              <a:gd name="connsiteY17" fmla="*/ 2554545 h 2554545"/>
              <a:gd name="connsiteX18" fmla="*/ 2807118 w 5241506"/>
              <a:gd name="connsiteY18" fmla="*/ 2554545 h 2554545"/>
              <a:gd name="connsiteX19" fmla="*/ 2381973 w 5241506"/>
              <a:gd name="connsiteY19" fmla="*/ 2554545 h 2554545"/>
              <a:gd name="connsiteX20" fmla="*/ 1904414 w 5241506"/>
              <a:gd name="connsiteY20" fmla="*/ 2554545 h 2554545"/>
              <a:gd name="connsiteX21" fmla="*/ 1217194 w 5241506"/>
              <a:gd name="connsiteY21" fmla="*/ 2554545 h 2554545"/>
              <a:gd name="connsiteX22" fmla="*/ 634805 w 5241506"/>
              <a:gd name="connsiteY22" fmla="*/ 2554545 h 2554545"/>
              <a:gd name="connsiteX23" fmla="*/ 0 w 5241506"/>
              <a:gd name="connsiteY23" fmla="*/ 2554545 h 2554545"/>
              <a:gd name="connsiteX24" fmla="*/ 0 w 5241506"/>
              <a:gd name="connsiteY24" fmla="*/ 2043636 h 2554545"/>
              <a:gd name="connsiteX25" fmla="*/ 0 w 5241506"/>
              <a:gd name="connsiteY25" fmla="*/ 1609363 h 2554545"/>
              <a:gd name="connsiteX26" fmla="*/ 0 w 5241506"/>
              <a:gd name="connsiteY26" fmla="*/ 1175091 h 2554545"/>
              <a:gd name="connsiteX27" fmla="*/ 0 w 5241506"/>
              <a:gd name="connsiteY27" fmla="*/ 638636 h 2554545"/>
              <a:gd name="connsiteX28" fmla="*/ 0 w 5241506"/>
              <a:gd name="connsiteY28" fmla="*/ 0 h 2554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241506" h="2554545" extrusionOk="0">
                <a:moveTo>
                  <a:pt x="0" y="0"/>
                </a:moveTo>
                <a:cubicBezTo>
                  <a:pt x="234999" y="-12661"/>
                  <a:pt x="378209" y="1941"/>
                  <a:pt x="529974" y="0"/>
                </a:cubicBezTo>
                <a:cubicBezTo>
                  <a:pt x="681739" y="-1941"/>
                  <a:pt x="749318" y="11910"/>
                  <a:pt x="955119" y="0"/>
                </a:cubicBezTo>
                <a:cubicBezTo>
                  <a:pt x="1160921" y="-11910"/>
                  <a:pt x="1430321" y="66132"/>
                  <a:pt x="1642339" y="0"/>
                </a:cubicBezTo>
                <a:cubicBezTo>
                  <a:pt x="1854357" y="-66132"/>
                  <a:pt x="2040724" y="5537"/>
                  <a:pt x="2172313" y="0"/>
                </a:cubicBezTo>
                <a:cubicBezTo>
                  <a:pt x="2303902" y="-5537"/>
                  <a:pt x="2440577" y="2809"/>
                  <a:pt x="2702288" y="0"/>
                </a:cubicBezTo>
                <a:cubicBezTo>
                  <a:pt x="2964000" y="-2809"/>
                  <a:pt x="3054950" y="2251"/>
                  <a:pt x="3389507" y="0"/>
                </a:cubicBezTo>
                <a:cubicBezTo>
                  <a:pt x="3724064" y="-2251"/>
                  <a:pt x="3730900" y="54584"/>
                  <a:pt x="3867067" y="0"/>
                </a:cubicBezTo>
                <a:cubicBezTo>
                  <a:pt x="4003234" y="-54584"/>
                  <a:pt x="4412621" y="3472"/>
                  <a:pt x="4554286" y="0"/>
                </a:cubicBezTo>
                <a:cubicBezTo>
                  <a:pt x="4695951" y="-3472"/>
                  <a:pt x="5097981" y="56142"/>
                  <a:pt x="5241506" y="0"/>
                </a:cubicBezTo>
                <a:cubicBezTo>
                  <a:pt x="5276797" y="132392"/>
                  <a:pt x="5233682" y="303113"/>
                  <a:pt x="5241506" y="510909"/>
                </a:cubicBezTo>
                <a:cubicBezTo>
                  <a:pt x="5249330" y="718705"/>
                  <a:pt x="5188434" y="782149"/>
                  <a:pt x="5241506" y="1021818"/>
                </a:cubicBezTo>
                <a:cubicBezTo>
                  <a:pt x="5294578" y="1261487"/>
                  <a:pt x="5207591" y="1370819"/>
                  <a:pt x="5241506" y="1558272"/>
                </a:cubicBezTo>
                <a:cubicBezTo>
                  <a:pt x="5275421" y="1745725"/>
                  <a:pt x="5223234" y="1792481"/>
                  <a:pt x="5241506" y="1992545"/>
                </a:cubicBezTo>
                <a:cubicBezTo>
                  <a:pt x="5259778" y="2192609"/>
                  <a:pt x="5182347" y="2410483"/>
                  <a:pt x="5241506" y="2554545"/>
                </a:cubicBezTo>
                <a:cubicBezTo>
                  <a:pt x="5055231" y="2589442"/>
                  <a:pt x="4816302" y="2553357"/>
                  <a:pt x="4659116" y="2554545"/>
                </a:cubicBezTo>
                <a:cubicBezTo>
                  <a:pt x="4501930" y="2555733"/>
                  <a:pt x="4256590" y="2494078"/>
                  <a:pt x="4076727" y="2554545"/>
                </a:cubicBezTo>
                <a:cubicBezTo>
                  <a:pt x="3896864" y="2615012"/>
                  <a:pt x="3592041" y="2495948"/>
                  <a:pt x="3389507" y="2554545"/>
                </a:cubicBezTo>
                <a:cubicBezTo>
                  <a:pt x="3186973" y="2613142"/>
                  <a:pt x="2991666" y="2538803"/>
                  <a:pt x="2807118" y="2554545"/>
                </a:cubicBezTo>
                <a:cubicBezTo>
                  <a:pt x="2622570" y="2570287"/>
                  <a:pt x="2546154" y="2541069"/>
                  <a:pt x="2381973" y="2554545"/>
                </a:cubicBezTo>
                <a:cubicBezTo>
                  <a:pt x="2217792" y="2568021"/>
                  <a:pt x="2023807" y="2545535"/>
                  <a:pt x="1904414" y="2554545"/>
                </a:cubicBezTo>
                <a:cubicBezTo>
                  <a:pt x="1785021" y="2563555"/>
                  <a:pt x="1372665" y="2522161"/>
                  <a:pt x="1217194" y="2554545"/>
                </a:cubicBezTo>
                <a:cubicBezTo>
                  <a:pt x="1061723" y="2586929"/>
                  <a:pt x="866587" y="2544064"/>
                  <a:pt x="634805" y="2554545"/>
                </a:cubicBezTo>
                <a:cubicBezTo>
                  <a:pt x="403023" y="2565026"/>
                  <a:pt x="265671" y="2536385"/>
                  <a:pt x="0" y="2554545"/>
                </a:cubicBezTo>
                <a:cubicBezTo>
                  <a:pt x="-5387" y="2313170"/>
                  <a:pt x="44141" y="2172922"/>
                  <a:pt x="0" y="2043636"/>
                </a:cubicBezTo>
                <a:cubicBezTo>
                  <a:pt x="-44141" y="1914350"/>
                  <a:pt x="35562" y="1780239"/>
                  <a:pt x="0" y="1609363"/>
                </a:cubicBezTo>
                <a:cubicBezTo>
                  <a:pt x="-35562" y="1438487"/>
                  <a:pt x="5021" y="1274275"/>
                  <a:pt x="0" y="1175091"/>
                </a:cubicBezTo>
                <a:cubicBezTo>
                  <a:pt x="-5021" y="1075907"/>
                  <a:pt x="5672" y="803127"/>
                  <a:pt x="0" y="638636"/>
                </a:cubicBezTo>
                <a:cubicBezTo>
                  <a:pt x="-5672" y="474146"/>
                  <a:pt x="49128" y="234354"/>
                  <a:pt x="0" y="0"/>
                </a:cubicBezTo>
                <a:close/>
              </a:path>
            </a:pathLst>
          </a:custGeom>
          <a:noFill/>
          <a:ln w="28575">
            <a:solidFill>
              <a:schemeClr val="tx1"/>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txBody>
          <a:bodyPr wrap="square" rtlCol="0">
            <a:spAutoFit/>
          </a:bodyPr>
          <a:lstStyle/>
          <a:p>
            <a:endParaRPr lang="en-US" sz="3200" dirty="0">
              <a:latin typeface="Berlin Sans FB Demi" panose="020E0802020502020306" pitchFamily="34" charset="0"/>
            </a:endParaRPr>
          </a:p>
          <a:p>
            <a:endParaRPr lang="en-US" sz="3200" dirty="0">
              <a:latin typeface="Berlin Sans FB Demi" panose="020E0802020502020306" pitchFamily="34" charset="0"/>
            </a:endParaRPr>
          </a:p>
          <a:p>
            <a:endParaRPr lang="en-US" sz="3200" dirty="0">
              <a:latin typeface="Berlin Sans FB Demi" panose="020E0802020502020306" pitchFamily="34" charset="0"/>
            </a:endParaRPr>
          </a:p>
          <a:p>
            <a:endParaRPr lang="en-US" sz="3200" dirty="0">
              <a:latin typeface="Berlin Sans FB Demi" panose="020E0802020502020306" pitchFamily="34" charset="0"/>
            </a:endParaRPr>
          </a:p>
          <a:p>
            <a:endParaRPr lang="en-US" sz="3200" dirty="0">
              <a:latin typeface="Berlin Sans FB Demi" panose="020E0802020502020306" pitchFamily="34" charset="0"/>
            </a:endParaRPr>
          </a:p>
        </p:txBody>
      </p:sp>
      <p:pic>
        <p:nvPicPr>
          <p:cNvPr id="4" name="Picture 3">
            <a:extLst>
              <a:ext uri="{FF2B5EF4-FFF2-40B4-BE49-F238E27FC236}">
                <a16:creationId xmlns:a16="http://schemas.microsoft.com/office/drawing/2014/main" id="{7162C909-6779-594C-9D6D-3DCDBDF095B4}"/>
              </a:ext>
            </a:extLst>
          </p:cNvPr>
          <p:cNvPicPr>
            <a:picLocks noChangeAspect="1"/>
          </p:cNvPicPr>
          <p:nvPr/>
        </p:nvPicPr>
        <p:blipFill>
          <a:blip r:embed="rId4"/>
          <a:stretch>
            <a:fillRect/>
          </a:stretch>
        </p:blipFill>
        <p:spPr>
          <a:xfrm>
            <a:off x="6387319" y="3823767"/>
            <a:ext cx="5161196" cy="2471954"/>
          </a:xfrm>
          <a:prstGeom prst="rect">
            <a:avLst/>
          </a:prstGeom>
        </p:spPr>
      </p:pic>
      <p:sp>
        <p:nvSpPr>
          <p:cNvPr id="13" name="TextBox 12">
            <a:extLst>
              <a:ext uri="{FF2B5EF4-FFF2-40B4-BE49-F238E27FC236}">
                <a16:creationId xmlns:a16="http://schemas.microsoft.com/office/drawing/2014/main" id="{C536A58A-D98D-3940-BBC8-A11790C1806E}"/>
              </a:ext>
            </a:extLst>
          </p:cNvPr>
          <p:cNvSpPr txBox="1"/>
          <p:nvPr/>
        </p:nvSpPr>
        <p:spPr>
          <a:xfrm>
            <a:off x="7121192" y="1587285"/>
            <a:ext cx="4674568" cy="2062103"/>
          </a:xfrm>
          <a:custGeom>
            <a:avLst/>
            <a:gdLst>
              <a:gd name="connsiteX0" fmla="*/ 0 w 4674568"/>
              <a:gd name="connsiteY0" fmla="*/ 0 h 2308324"/>
              <a:gd name="connsiteX1" fmla="*/ 761287 w 4674568"/>
              <a:gd name="connsiteY1" fmla="*/ 0 h 2308324"/>
              <a:gd name="connsiteX2" fmla="*/ 1475828 w 4674568"/>
              <a:gd name="connsiteY2" fmla="*/ 0 h 2308324"/>
              <a:gd name="connsiteX3" fmla="*/ 2143623 w 4674568"/>
              <a:gd name="connsiteY3" fmla="*/ 0 h 2308324"/>
              <a:gd name="connsiteX4" fmla="*/ 2811419 w 4674568"/>
              <a:gd name="connsiteY4" fmla="*/ 0 h 2308324"/>
              <a:gd name="connsiteX5" fmla="*/ 3572706 w 4674568"/>
              <a:gd name="connsiteY5" fmla="*/ 0 h 2308324"/>
              <a:gd name="connsiteX6" fmla="*/ 4674568 w 4674568"/>
              <a:gd name="connsiteY6" fmla="*/ 0 h 2308324"/>
              <a:gd name="connsiteX7" fmla="*/ 4674568 w 4674568"/>
              <a:gd name="connsiteY7" fmla="*/ 507831 h 2308324"/>
              <a:gd name="connsiteX8" fmla="*/ 4674568 w 4674568"/>
              <a:gd name="connsiteY8" fmla="*/ 1107996 h 2308324"/>
              <a:gd name="connsiteX9" fmla="*/ 4674568 w 4674568"/>
              <a:gd name="connsiteY9" fmla="*/ 1615827 h 2308324"/>
              <a:gd name="connsiteX10" fmla="*/ 4674568 w 4674568"/>
              <a:gd name="connsiteY10" fmla="*/ 2308324 h 2308324"/>
              <a:gd name="connsiteX11" fmla="*/ 4100264 w 4674568"/>
              <a:gd name="connsiteY11" fmla="*/ 2308324 h 2308324"/>
              <a:gd name="connsiteX12" fmla="*/ 3338977 w 4674568"/>
              <a:gd name="connsiteY12" fmla="*/ 2308324 h 2308324"/>
              <a:gd name="connsiteX13" fmla="*/ 2717927 w 4674568"/>
              <a:gd name="connsiteY13" fmla="*/ 2308324 h 2308324"/>
              <a:gd name="connsiteX14" fmla="*/ 1956641 w 4674568"/>
              <a:gd name="connsiteY14" fmla="*/ 2308324 h 2308324"/>
              <a:gd name="connsiteX15" fmla="*/ 1382337 w 4674568"/>
              <a:gd name="connsiteY15" fmla="*/ 2308324 h 2308324"/>
              <a:gd name="connsiteX16" fmla="*/ 854778 w 4674568"/>
              <a:gd name="connsiteY16" fmla="*/ 2308324 h 2308324"/>
              <a:gd name="connsiteX17" fmla="*/ 0 w 4674568"/>
              <a:gd name="connsiteY17" fmla="*/ 2308324 h 2308324"/>
              <a:gd name="connsiteX18" fmla="*/ 0 w 4674568"/>
              <a:gd name="connsiteY18" fmla="*/ 1708160 h 2308324"/>
              <a:gd name="connsiteX19" fmla="*/ 0 w 4674568"/>
              <a:gd name="connsiteY19" fmla="*/ 1200328 h 2308324"/>
              <a:gd name="connsiteX20" fmla="*/ 0 w 4674568"/>
              <a:gd name="connsiteY20" fmla="*/ 577081 h 2308324"/>
              <a:gd name="connsiteX21" fmla="*/ 0 w 4674568"/>
              <a:gd name="connsiteY21" fmla="*/ 0 h 2308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674568" h="2308324" fill="none" extrusionOk="0">
                <a:moveTo>
                  <a:pt x="0" y="0"/>
                </a:moveTo>
                <a:cubicBezTo>
                  <a:pt x="248322" y="811"/>
                  <a:pt x="450814" y="22251"/>
                  <a:pt x="761287" y="0"/>
                </a:cubicBezTo>
                <a:cubicBezTo>
                  <a:pt x="1071760" y="-22251"/>
                  <a:pt x="1249381" y="8992"/>
                  <a:pt x="1475828" y="0"/>
                </a:cubicBezTo>
                <a:cubicBezTo>
                  <a:pt x="1702275" y="-8992"/>
                  <a:pt x="1810223" y="15557"/>
                  <a:pt x="2143623" y="0"/>
                </a:cubicBezTo>
                <a:cubicBezTo>
                  <a:pt x="2477024" y="-15557"/>
                  <a:pt x="2563844" y="-26426"/>
                  <a:pt x="2811419" y="0"/>
                </a:cubicBezTo>
                <a:cubicBezTo>
                  <a:pt x="3058994" y="26426"/>
                  <a:pt x="3357468" y="-3384"/>
                  <a:pt x="3572706" y="0"/>
                </a:cubicBezTo>
                <a:cubicBezTo>
                  <a:pt x="3787944" y="3384"/>
                  <a:pt x="4179234" y="44020"/>
                  <a:pt x="4674568" y="0"/>
                </a:cubicBezTo>
                <a:cubicBezTo>
                  <a:pt x="4689104" y="178538"/>
                  <a:pt x="4655735" y="287293"/>
                  <a:pt x="4674568" y="507831"/>
                </a:cubicBezTo>
                <a:cubicBezTo>
                  <a:pt x="4693401" y="728369"/>
                  <a:pt x="4691022" y="865270"/>
                  <a:pt x="4674568" y="1107996"/>
                </a:cubicBezTo>
                <a:cubicBezTo>
                  <a:pt x="4658114" y="1350723"/>
                  <a:pt x="4678676" y="1475424"/>
                  <a:pt x="4674568" y="1615827"/>
                </a:cubicBezTo>
                <a:cubicBezTo>
                  <a:pt x="4670460" y="1756230"/>
                  <a:pt x="4698156" y="2033950"/>
                  <a:pt x="4674568" y="2308324"/>
                </a:cubicBezTo>
                <a:cubicBezTo>
                  <a:pt x="4469841" y="2305590"/>
                  <a:pt x="4346147" y="2291644"/>
                  <a:pt x="4100264" y="2308324"/>
                </a:cubicBezTo>
                <a:cubicBezTo>
                  <a:pt x="3854381" y="2325004"/>
                  <a:pt x="3562778" y="2295983"/>
                  <a:pt x="3338977" y="2308324"/>
                </a:cubicBezTo>
                <a:cubicBezTo>
                  <a:pt x="3115176" y="2320665"/>
                  <a:pt x="2937698" y="2329396"/>
                  <a:pt x="2717927" y="2308324"/>
                </a:cubicBezTo>
                <a:cubicBezTo>
                  <a:pt x="2498156" y="2287253"/>
                  <a:pt x="2311918" y="2340513"/>
                  <a:pt x="1956641" y="2308324"/>
                </a:cubicBezTo>
                <a:cubicBezTo>
                  <a:pt x="1601364" y="2276135"/>
                  <a:pt x="1555722" y="2283730"/>
                  <a:pt x="1382337" y="2308324"/>
                </a:cubicBezTo>
                <a:cubicBezTo>
                  <a:pt x="1208952" y="2332918"/>
                  <a:pt x="1118420" y="2292194"/>
                  <a:pt x="854778" y="2308324"/>
                </a:cubicBezTo>
                <a:cubicBezTo>
                  <a:pt x="591136" y="2324454"/>
                  <a:pt x="372417" y="2319720"/>
                  <a:pt x="0" y="2308324"/>
                </a:cubicBezTo>
                <a:cubicBezTo>
                  <a:pt x="-7303" y="2082094"/>
                  <a:pt x="-4644" y="1941994"/>
                  <a:pt x="0" y="1708160"/>
                </a:cubicBezTo>
                <a:cubicBezTo>
                  <a:pt x="4644" y="1474326"/>
                  <a:pt x="-22517" y="1375427"/>
                  <a:pt x="0" y="1200328"/>
                </a:cubicBezTo>
                <a:cubicBezTo>
                  <a:pt x="22517" y="1025229"/>
                  <a:pt x="-11295" y="752421"/>
                  <a:pt x="0" y="577081"/>
                </a:cubicBezTo>
                <a:cubicBezTo>
                  <a:pt x="11295" y="401741"/>
                  <a:pt x="-17346" y="133799"/>
                  <a:pt x="0" y="0"/>
                </a:cubicBezTo>
                <a:close/>
              </a:path>
              <a:path w="4674568" h="2308324" stroke="0" extrusionOk="0">
                <a:moveTo>
                  <a:pt x="0" y="0"/>
                </a:moveTo>
                <a:cubicBezTo>
                  <a:pt x="300919" y="-6126"/>
                  <a:pt x="315761" y="-8351"/>
                  <a:pt x="621050" y="0"/>
                </a:cubicBezTo>
                <a:cubicBezTo>
                  <a:pt x="926339" y="8351"/>
                  <a:pt x="928250" y="-14572"/>
                  <a:pt x="1148608" y="0"/>
                </a:cubicBezTo>
                <a:cubicBezTo>
                  <a:pt x="1368966" y="14572"/>
                  <a:pt x="1594307" y="-37020"/>
                  <a:pt x="1909895" y="0"/>
                </a:cubicBezTo>
                <a:cubicBezTo>
                  <a:pt x="2225483" y="37020"/>
                  <a:pt x="2338641" y="-23300"/>
                  <a:pt x="2530945" y="0"/>
                </a:cubicBezTo>
                <a:cubicBezTo>
                  <a:pt x="2723249" y="23300"/>
                  <a:pt x="3022638" y="-16457"/>
                  <a:pt x="3151994" y="0"/>
                </a:cubicBezTo>
                <a:cubicBezTo>
                  <a:pt x="3281350" y="16457"/>
                  <a:pt x="3673324" y="-12032"/>
                  <a:pt x="3913281" y="0"/>
                </a:cubicBezTo>
                <a:cubicBezTo>
                  <a:pt x="4153238" y="12032"/>
                  <a:pt x="4418844" y="-26175"/>
                  <a:pt x="4674568" y="0"/>
                </a:cubicBezTo>
                <a:cubicBezTo>
                  <a:pt x="4697670" y="144678"/>
                  <a:pt x="4647628" y="394803"/>
                  <a:pt x="4674568" y="623247"/>
                </a:cubicBezTo>
                <a:cubicBezTo>
                  <a:pt x="4701508" y="851691"/>
                  <a:pt x="4694895" y="912329"/>
                  <a:pt x="4674568" y="1154162"/>
                </a:cubicBezTo>
                <a:cubicBezTo>
                  <a:pt x="4654241" y="1395995"/>
                  <a:pt x="4687715" y="1570420"/>
                  <a:pt x="4674568" y="1685077"/>
                </a:cubicBezTo>
                <a:cubicBezTo>
                  <a:pt x="4661421" y="1799734"/>
                  <a:pt x="4648909" y="2046606"/>
                  <a:pt x="4674568" y="2308324"/>
                </a:cubicBezTo>
                <a:cubicBezTo>
                  <a:pt x="4403124" y="2276074"/>
                  <a:pt x="4233593" y="2303668"/>
                  <a:pt x="3960027" y="2308324"/>
                </a:cubicBezTo>
                <a:cubicBezTo>
                  <a:pt x="3686461" y="2312980"/>
                  <a:pt x="3462951" y="2338468"/>
                  <a:pt x="3198740" y="2308324"/>
                </a:cubicBezTo>
                <a:cubicBezTo>
                  <a:pt x="2934529" y="2278180"/>
                  <a:pt x="2772823" y="2282318"/>
                  <a:pt x="2437453" y="2308324"/>
                </a:cubicBezTo>
                <a:cubicBezTo>
                  <a:pt x="2102083" y="2334330"/>
                  <a:pt x="2018014" y="2286483"/>
                  <a:pt x="1863149" y="2308324"/>
                </a:cubicBezTo>
                <a:cubicBezTo>
                  <a:pt x="1708284" y="2330165"/>
                  <a:pt x="1407465" y="2334807"/>
                  <a:pt x="1195354" y="2308324"/>
                </a:cubicBezTo>
                <a:cubicBezTo>
                  <a:pt x="983243" y="2281841"/>
                  <a:pt x="496742" y="2259550"/>
                  <a:pt x="0" y="2308324"/>
                </a:cubicBezTo>
                <a:cubicBezTo>
                  <a:pt x="22588" y="2157988"/>
                  <a:pt x="-20827" y="2015019"/>
                  <a:pt x="0" y="1731243"/>
                </a:cubicBezTo>
                <a:cubicBezTo>
                  <a:pt x="20827" y="1447467"/>
                  <a:pt x="19379" y="1329169"/>
                  <a:pt x="0" y="1200328"/>
                </a:cubicBezTo>
                <a:cubicBezTo>
                  <a:pt x="-19379" y="1071488"/>
                  <a:pt x="-16800" y="799712"/>
                  <a:pt x="0" y="669414"/>
                </a:cubicBezTo>
                <a:cubicBezTo>
                  <a:pt x="16800" y="539116"/>
                  <a:pt x="-21385" y="194520"/>
                  <a:pt x="0" y="0"/>
                </a:cubicBezTo>
                <a:close/>
              </a:path>
            </a:pathLst>
          </a:custGeom>
          <a:solidFill>
            <a:srgbClr val="FF9300"/>
          </a:solidFill>
          <a:ln w="19050">
            <a:solidFill>
              <a:schemeClr val="tx1"/>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txBody>
          <a:bodyPr wrap="square" rtlCol="0">
            <a:spAutoFit/>
          </a:bodyPr>
          <a:lstStyle/>
          <a:p>
            <a:r>
              <a:rPr lang="en-US" sz="1600" dirty="0">
                <a:solidFill>
                  <a:schemeClr val="bg1"/>
                </a:solidFill>
                <a:latin typeface="Berlin Sans FB Demi" panose="020E0802020502020306" pitchFamily="34" charset="0"/>
              </a:rPr>
              <a:t>The Walmart workers are unhappy about the wages they are paid. They receive (on average) $11 per hour. The workers believe it is too low (it is worth noting this is still $5 above America’s minimum wage of $7.25). The workers are also unhappy about the amount of foreign goods that Walmart import as it has caused huge job losses and unemployment across America….</a:t>
            </a:r>
          </a:p>
        </p:txBody>
      </p:sp>
    </p:spTree>
    <p:extLst>
      <p:ext uri="{BB962C8B-B14F-4D97-AF65-F5344CB8AC3E}">
        <p14:creationId xmlns:p14="http://schemas.microsoft.com/office/powerpoint/2010/main" val="2125424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dissolv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0508928-1455-954F-B3CB-8960F7A2312E}"/>
              </a:ext>
            </a:extLst>
          </p:cNvPr>
          <p:cNvSpPr/>
          <p:nvPr/>
        </p:nvSpPr>
        <p:spPr>
          <a:xfrm>
            <a:off x="0" y="0"/>
            <a:ext cx="12192000" cy="6858000"/>
          </a:xfrm>
          <a:prstGeom prst="rect">
            <a:avLst/>
          </a:prstGeom>
          <a:solidFill>
            <a:srgbClr val="73FD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nip Same-side Corner of Rectangle 9">
            <a:extLst>
              <a:ext uri="{FF2B5EF4-FFF2-40B4-BE49-F238E27FC236}">
                <a16:creationId xmlns:a16="http://schemas.microsoft.com/office/drawing/2014/main" id="{139A427C-993E-F944-86A5-0DB5E49B2B2E}"/>
              </a:ext>
            </a:extLst>
          </p:cNvPr>
          <p:cNvSpPr/>
          <p:nvPr/>
        </p:nvSpPr>
        <p:spPr>
          <a:xfrm>
            <a:off x="7430536" y="74785"/>
            <a:ext cx="1957874" cy="450675"/>
          </a:xfrm>
          <a:custGeom>
            <a:avLst/>
            <a:gdLst>
              <a:gd name="connsiteX0" fmla="*/ 75114 w 1957874"/>
              <a:gd name="connsiteY0" fmla="*/ 0 h 450675"/>
              <a:gd name="connsiteX1" fmla="*/ 695739 w 1957874"/>
              <a:gd name="connsiteY1" fmla="*/ 0 h 450675"/>
              <a:gd name="connsiteX2" fmla="*/ 1298288 w 1957874"/>
              <a:gd name="connsiteY2" fmla="*/ 0 h 450675"/>
              <a:gd name="connsiteX3" fmla="*/ 1882760 w 1957874"/>
              <a:gd name="connsiteY3" fmla="*/ 0 h 450675"/>
              <a:gd name="connsiteX4" fmla="*/ 1957874 w 1957874"/>
              <a:gd name="connsiteY4" fmla="*/ 75114 h 450675"/>
              <a:gd name="connsiteX5" fmla="*/ 1957874 w 1957874"/>
              <a:gd name="connsiteY5" fmla="*/ 450675 h 450675"/>
              <a:gd name="connsiteX6" fmla="*/ 1957874 w 1957874"/>
              <a:gd name="connsiteY6" fmla="*/ 450675 h 450675"/>
              <a:gd name="connsiteX7" fmla="*/ 1266092 w 1957874"/>
              <a:gd name="connsiteY7" fmla="*/ 450675 h 450675"/>
              <a:gd name="connsiteX8" fmla="*/ 652625 w 1957874"/>
              <a:gd name="connsiteY8" fmla="*/ 450675 h 450675"/>
              <a:gd name="connsiteX9" fmla="*/ 0 w 1957874"/>
              <a:gd name="connsiteY9" fmla="*/ 450675 h 450675"/>
              <a:gd name="connsiteX10" fmla="*/ 0 w 1957874"/>
              <a:gd name="connsiteY10" fmla="*/ 450675 h 450675"/>
              <a:gd name="connsiteX11" fmla="*/ 0 w 1957874"/>
              <a:gd name="connsiteY11" fmla="*/ 75114 h 450675"/>
              <a:gd name="connsiteX12" fmla="*/ 75114 w 1957874"/>
              <a:gd name="connsiteY12" fmla="*/ 0 h 450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57874" h="450675" fill="none" extrusionOk="0">
                <a:moveTo>
                  <a:pt x="75114" y="0"/>
                </a:moveTo>
                <a:cubicBezTo>
                  <a:pt x="246123" y="-3222"/>
                  <a:pt x="541733" y="5598"/>
                  <a:pt x="695739" y="0"/>
                </a:cubicBezTo>
                <a:cubicBezTo>
                  <a:pt x="849746" y="-5598"/>
                  <a:pt x="1158040" y="-8772"/>
                  <a:pt x="1298288" y="0"/>
                </a:cubicBezTo>
                <a:cubicBezTo>
                  <a:pt x="1438536" y="8772"/>
                  <a:pt x="1746122" y="-5967"/>
                  <a:pt x="1882760" y="0"/>
                </a:cubicBezTo>
                <a:cubicBezTo>
                  <a:pt x="1914509" y="38053"/>
                  <a:pt x="1938557" y="61658"/>
                  <a:pt x="1957874" y="75114"/>
                </a:cubicBezTo>
                <a:cubicBezTo>
                  <a:pt x="1947855" y="255563"/>
                  <a:pt x="1953278" y="300576"/>
                  <a:pt x="1957874" y="450675"/>
                </a:cubicBezTo>
                <a:lnTo>
                  <a:pt x="1957874" y="450675"/>
                </a:lnTo>
                <a:cubicBezTo>
                  <a:pt x="1778782" y="479679"/>
                  <a:pt x="1474479" y="433918"/>
                  <a:pt x="1266092" y="450675"/>
                </a:cubicBezTo>
                <a:cubicBezTo>
                  <a:pt x="1057705" y="467432"/>
                  <a:pt x="789844" y="460273"/>
                  <a:pt x="652625" y="450675"/>
                </a:cubicBezTo>
                <a:cubicBezTo>
                  <a:pt x="515406" y="441077"/>
                  <a:pt x="230432" y="418808"/>
                  <a:pt x="0" y="450675"/>
                </a:cubicBezTo>
                <a:lnTo>
                  <a:pt x="0" y="450675"/>
                </a:lnTo>
                <a:cubicBezTo>
                  <a:pt x="2048" y="275151"/>
                  <a:pt x="9839" y="247015"/>
                  <a:pt x="0" y="75114"/>
                </a:cubicBezTo>
                <a:cubicBezTo>
                  <a:pt x="20946" y="49791"/>
                  <a:pt x="57955" y="17002"/>
                  <a:pt x="75114" y="0"/>
                </a:cubicBezTo>
                <a:close/>
              </a:path>
              <a:path w="1957874" h="450675" stroke="0" extrusionOk="0">
                <a:moveTo>
                  <a:pt x="75114" y="0"/>
                </a:moveTo>
                <a:cubicBezTo>
                  <a:pt x="266448" y="17561"/>
                  <a:pt x="466037" y="10129"/>
                  <a:pt x="623433" y="0"/>
                </a:cubicBezTo>
                <a:cubicBezTo>
                  <a:pt x="780829" y="-10129"/>
                  <a:pt x="988061" y="-13051"/>
                  <a:pt x="1244058" y="0"/>
                </a:cubicBezTo>
                <a:cubicBezTo>
                  <a:pt x="1500055" y="13051"/>
                  <a:pt x="1702087" y="18825"/>
                  <a:pt x="1882760" y="0"/>
                </a:cubicBezTo>
                <a:cubicBezTo>
                  <a:pt x="1896400" y="21006"/>
                  <a:pt x="1940375" y="52024"/>
                  <a:pt x="1957874" y="75114"/>
                </a:cubicBezTo>
                <a:cubicBezTo>
                  <a:pt x="1944140" y="195984"/>
                  <a:pt x="1967177" y="305402"/>
                  <a:pt x="1957874" y="450675"/>
                </a:cubicBezTo>
                <a:lnTo>
                  <a:pt x="1957874" y="450675"/>
                </a:lnTo>
                <a:cubicBezTo>
                  <a:pt x="1782860" y="425091"/>
                  <a:pt x="1525667" y="427739"/>
                  <a:pt x="1324828" y="450675"/>
                </a:cubicBezTo>
                <a:cubicBezTo>
                  <a:pt x="1123989" y="473611"/>
                  <a:pt x="894677" y="446827"/>
                  <a:pt x="672203" y="450675"/>
                </a:cubicBezTo>
                <a:cubicBezTo>
                  <a:pt x="449730" y="454523"/>
                  <a:pt x="186084" y="451675"/>
                  <a:pt x="0" y="450675"/>
                </a:cubicBezTo>
                <a:lnTo>
                  <a:pt x="0" y="450675"/>
                </a:lnTo>
                <a:cubicBezTo>
                  <a:pt x="12051" y="281188"/>
                  <a:pt x="16035" y="253609"/>
                  <a:pt x="0" y="75114"/>
                </a:cubicBezTo>
                <a:cubicBezTo>
                  <a:pt x="28730" y="42356"/>
                  <a:pt x="54190" y="20723"/>
                  <a:pt x="75114" y="0"/>
                </a:cubicBezTo>
                <a:close/>
              </a:path>
            </a:pathLst>
          </a:custGeom>
          <a:solidFill>
            <a:srgbClr val="FF85FF"/>
          </a:solidFill>
          <a:ln w="19050">
            <a:solidFill>
              <a:schemeClr val="tx1"/>
            </a:solidFill>
            <a:extLst>
              <a:ext uri="{C807C97D-BFC1-408E-A445-0C87EB9F89A2}">
                <ask:lineSketchStyleProps xmlns:ask="http://schemas.microsoft.com/office/drawing/2018/sketchyshapes" sd="957862530">
                  <a:prstGeom prst="snip2Same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nip Same-side Corner of Rectangle 10">
            <a:extLst>
              <a:ext uri="{FF2B5EF4-FFF2-40B4-BE49-F238E27FC236}">
                <a16:creationId xmlns:a16="http://schemas.microsoft.com/office/drawing/2014/main" id="{C1B4F93B-19D1-1E45-9088-948EF1C7A4EE}"/>
              </a:ext>
            </a:extLst>
          </p:cNvPr>
          <p:cNvSpPr/>
          <p:nvPr/>
        </p:nvSpPr>
        <p:spPr>
          <a:xfrm>
            <a:off x="9997059" y="74785"/>
            <a:ext cx="1957874" cy="450675"/>
          </a:xfrm>
          <a:custGeom>
            <a:avLst/>
            <a:gdLst>
              <a:gd name="connsiteX0" fmla="*/ 75114 w 1957874"/>
              <a:gd name="connsiteY0" fmla="*/ 0 h 450675"/>
              <a:gd name="connsiteX1" fmla="*/ 677663 w 1957874"/>
              <a:gd name="connsiteY1" fmla="*/ 0 h 450675"/>
              <a:gd name="connsiteX2" fmla="*/ 1262135 w 1957874"/>
              <a:gd name="connsiteY2" fmla="*/ 0 h 450675"/>
              <a:gd name="connsiteX3" fmla="*/ 1882760 w 1957874"/>
              <a:gd name="connsiteY3" fmla="*/ 0 h 450675"/>
              <a:gd name="connsiteX4" fmla="*/ 1957874 w 1957874"/>
              <a:gd name="connsiteY4" fmla="*/ 75114 h 450675"/>
              <a:gd name="connsiteX5" fmla="*/ 1957874 w 1957874"/>
              <a:gd name="connsiteY5" fmla="*/ 450675 h 450675"/>
              <a:gd name="connsiteX6" fmla="*/ 1957874 w 1957874"/>
              <a:gd name="connsiteY6" fmla="*/ 450675 h 450675"/>
              <a:gd name="connsiteX7" fmla="*/ 1305249 w 1957874"/>
              <a:gd name="connsiteY7" fmla="*/ 450675 h 450675"/>
              <a:gd name="connsiteX8" fmla="*/ 633046 w 1957874"/>
              <a:gd name="connsiteY8" fmla="*/ 450675 h 450675"/>
              <a:gd name="connsiteX9" fmla="*/ 0 w 1957874"/>
              <a:gd name="connsiteY9" fmla="*/ 450675 h 450675"/>
              <a:gd name="connsiteX10" fmla="*/ 0 w 1957874"/>
              <a:gd name="connsiteY10" fmla="*/ 450675 h 450675"/>
              <a:gd name="connsiteX11" fmla="*/ 0 w 1957874"/>
              <a:gd name="connsiteY11" fmla="*/ 75114 h 450675"/>
              <a:gd name="connsiteX12" fmla="*/ 75114 w 1957874"/>
              <a:gd name="connsiteY12" fmla="*/ 0 h 450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57874" h="450675" fill="none" extrusionOk="0">
                <a:moveTo>
                  <a:pt x="75114" y="0"/>
                </a:moveTo>
                <a:cubicBezTo>
                  <a:pt x="201022" y="27108"/>
                  <a:pt x="479767" y="24493"/>
                  <a:pt x="677663" y="0"/>
                </a:cubicBezTo>
                <a:cubicBezTo>
                  <a:pt x="875559" y="-24493"/>
                  <a:pt x="1110497" y="289"/>
                  <a:pt x="1262135" y="0"/>
                </a:cubicBezTo>
                <a:cubicBezTo>
                  <a:pt x="1413773" y="-289"/>
                  <a:pt x="1749250" y="-9655"/>
                  <a:pt x="1882760" y="0"/>
                </a:cubicBezTo>
                <a:cubicBezTo>
                  <a:pt x="1921665" y="32917"/>
                  <a:pt x="1925859" y="41834"/>
                  <a:pt x="1957874" y="75114"/>
                </a:cubicBezTo>
                <a:cubicBezTo>
                  <a:pt x="1948364" y="225922"/>
                  <a:pt x="1939336" y="333815"/>
                  <a:pt x="1957874" y="450675"/>
                </a:cubicBezTo>
                <a:lnTo>
                  <a:pt x="1957874" y="450675"/>
                </a:lnTo>
                <a:cubicBezTo>
                  <a:pt x="1794210" y="427038"/>
                  <a:pt x="1489163" y="437087"/>
                  <a:pt x="1305249" y="450675"/>
                </a:cubicBezTo>
                <a:cubicBezTo>
                  <a:pt x="1121336" y="464263"/>
                  <a:pt x="831045" y="442593"/>
                  <a:pt x="633046" y="450675"/>
                </a:cubicBezTo>
                <a:cubicBezTo>
                  <a:pt x="435047" y="458757"/>
                  <a:pt x="230059" y="472912"/>
                  <a:pt x="0" y="450675"/>
                </a:cubicBezTo>
                <a:lnTo>
                  <a:pt x="0" y="450675"/>
                </a:lnTo>
                <a:cubicBezTo>
                  <a:pt x="8095" y="307023"/>
                  <a:pt x="-18300" y="218520"/>
                  <a:pt x="0" y="75114"/>
                </a:cubicBezTo>
                <a:cubicBezTo>
                  <a:pt x="13992" y="55741"/>
                  <a:pt x="56823" y="16410"/>
                  <a:pt x="75114" y="0"/>
                </a:cubicBezTo>
                <a:close/>
              </a:path>
              <a:path w="1957874" h="450675" stroke="0" extrusionOk="0">
                <a:moveTo>
                  <a:pt x="75114" y="0"/>
                </a:moveTo>
                <a:cubicBezTo>
                  <a:pt x="377441" y="7251"/>
                  <a:pt x="487800" y="-11496"/>
                  <a:pt x="695739" y="0"/>
                </a:cubicBezTo>
                <a:cubicBezTo>
                  <a:pt x="903678" y="11496"/>
                  <a:pt x="1034471" y="19823"/>
                  <a:pt x="1334441" y="0"/>
                </a:cubicBezTo>
                <a:cubicBezTo>
                  <a:pt x="1634411" y="-19823"/>
                  <a:pt x="1691905" y="-24363"/>
                  <a:pt x="1882760" y="0"/>
                </a:cubicBezTo>
                <a:cubicBezTo>
                  <a:pt x="1913437" y="25336"/>
                  <a:pt x="1919460" y="40080"/>
                  <a:pt x="1957874" y="75114"/>
                </a:cubicBezTo>
                <a:cubicBezTo>
                  <a:pt x="1942522" y="208347"/>
                  <a:pt x="1943894" y="268102"/>
                  <a:pt x="1957874" y="450675"/>
                </a:cubicBezTo>
                <a:lnTo>
                  <a:pt x="1957874" y="450675"/>
                </a:lnTo>
                <a:cubicBezTo>
                  <a:pt x="1761097" y="421107"/>
                  <a:pt x="1607163" y="470092"/>
                  <a:pt x="1285671" y="450675"/>
                </a:cubicBezTo>
                <a:cubicBezTo>
                  <a:pt x="964179" y="431258"/>
                  <a:pt x="807898" y="459963"/>
                  <a:pt x="613467" y="450675"/>
                </a:cubicBezTo>
                <a:cubicBezTo>
                  <a:pt x="419036" y="441387"/>
                  <a:pt x="212201" y="422634"/>
                  <a:pt x="0" y="450675"/>
                </a:cubicBezTo>
                <a:lnTo>
                  <a:pt x="0" y="450675"/>
                </a:lnTo>
                <a:cubicBezTo>
                  <a:pt x="-14756" y="291988"/>
                  <a:pt x="1820" y="221409"/>
                  <a:pt x="0" y="75114"/>
                </a:cubicBezTo>
                <a:cubicBezTo>
                  <a:pt x="32287" y="40793"/>
                  <a:pt x="51794" y="27235"/>
                  <a:pt x="75114" y="0"/>
                </a:cubicBezTo>
                <a:close/>
              </a:path>
            </a:pathLst>
          </a:custGeom>
          <a:solidFill>
            <a:srgbClr val="FF2F92"/>
          </a:solidFill>
          <a:ln w="19050">
            <a:solidFill>
              <a:schemeClr val="tx1"/>
            </a:solidFill>
            <a:extLst>
              <a:ext uri="{C807C97D-BFC1-408E-A445-0C87EB9F89A2}">
                <ask:lineSketchStyleProps xmlns:ask="http://schemas.microsoft.com/office/drawing/2018/sketchyshapes" sd="2005536757">
                  <a:prstGeom prst="snip2Same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nip Same-side Corner of Rectangle 6">
            <a:extLst>
              <a:ext uri="{FF2B5EF4-FFF2-40B4-BE49-F238E27FC236}">
                <a16:creationId xmlns:a16="http://schemas.microsoft.com/office/drawing/2014/main" id="{F4777389-7ABE-CB49-BBA7-E1A287FF03C7}"/>
              </a:ext>
            </a:extLst>
          </p:cNvPr>
          <p:cNvSpPr/>
          <p:nvPr/>
        </p:nvSpPr>
        <p:spPr>
          <a:xfrm>
            <a:off x="237066" y="74788"/>
            <a:ext cx="1957874" cy="450675"/>
          </a:xfrm>
          <a:custGeom>
            <a:avLst/>
            <a:gdLst>
              <a:gd name="connsiteX0" fmla="*/ 75114 w 1957874"/>
              <a:gd name="connsiteY0" fmla="*/ 0 h 450675"/>
              <a:gd name="connsiteX1" fmla="*/ 641510 w 1957874"/>
              <a:gd name="connsiteY1" fmla="*/ 0 h 450675"/>
              <a:gd name="connsiteX2" fmla="*/ 1280211 w 1957874"/>
              <a:gd name="connsiteY2" fmla="*/ 0 h 450675"/>
              <a:gd name="connsiteX3" fmla="*/ 1882760 w 1957874"/>
              <a:gd name="connsiteY3" fmla="*/ 0 h 450675"/>
              <a:gd name="connsiteX4" fmla="*/ 1957874 w 1957874"/>
              <a:gd name="connsiteY4" fmla="*/ 75114 h 450675"/>
              <a:gd name="connsiteX5" fmla="*/ 1957874 w 1957874"/>
              <a:gd name="connsiteY5" fmla="*/ 450675 h 450675"/>
              <a:gd name="connsiteX6" fmla="*/ 1957874 w 1957874"/>
              <a:gd name="connsiteY6" fmla="*/ 450675 h 450675"/>
              <a:gd name="connsiteX7" fmla="*/ 1344407 w 1957874"/>
              <a:gd name="connsiteY7" fmla="*/ 450675 h 450675"/>
              <a:gd name="connsiteX8" fmla="*/ 750518 w 1957874"/>
              <a:gd name="connsiteY8" fmla="*/ 450675 h 450675"/>
              <a:gd name="connsiteX9" fmla="*/ 0 w 1957874"/>
              <a:gd name="connsiteY9" fmla="*/ 450675 h 450675"/>
              <a:gd name="connsiteX10" fmla="*/ 0 w 1957874"/>
              <a:gd name="connsiteY10" fmla="*/ 450675 h 450675"/>
              <a:gd name="connsiteX11" fmla="*/ 0 w 1957874"/>
              <a:gd name="connsiteY11" fmla="*/ 75114 h 450675"/>
              <a:gd name="connsiteX12" fmla="*/ 75114 w 1957874"/>
              <a:gd name="connsiteY12" fmla="*/ 0 h 450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57874" h="450675" fill="none" extrusionOk="0">
                <a:moveTo>
                  <a:pt x="75114" y="0"/>
                </a:moveTo>
                <a:cubicBezTo>
                  <a:pt x="292367" y="-16192"/>
                  <a:pt x="393181" y="19044"/>
                  <a:pt x="641510" y="0"/>
                </a:cubicBezTo>
                <a:cubicBezTo>
                  <a:pt x="889839" y="-19044"/>
                  <a:pt x="1124020" y="-2450"/>
                  <a:pt x="1280211" y="0"/>
                </a:cubicBezTo>
                <a:cubicBezTo>
                  <a:pt x="1436402" y="2450"/>
                  <a:pt x="1676495" y="-16525"/>
                  <a:pt x="1882760" y="0"/>
                </a:cubicBezTo>
                <a:cubicBezTo>
                  <a:pt x="1917114" y="36396"/>
                  <a:pt x="1938050" y="53490"/>
                  <a:pt x="1957874" y="75114"/>
                </a:cubicBezTo>
                <a:cubicBezTo>
                  <a:pt x="1959547" y="235638"/>
                  <a:pt x="1964898" y="305309"/>
                  <a:pt x="1957874" y="450675"/>
                </a:cubicBezTo>
                <a:lnTo>
                  <a:pt x="1957874" y="450675"/>
                </a:lnTo>
                <a:cubicBezTo>
                  <a:pt x="1651906" y="450912"/>
                  <a:pt x="1603674" y="471410"/>
                  <a:pt x="1344407" y="450675"/>
                </a:cubicBezTo>
                <a:cubicBezTo>
                  <a:pt x="1085140" y="429940"/>
                  <a:pt x="876059" y="425726"/>
                  <a:pt x="750518" y="450675"/>
                </a:cubicBezTo>
                <a:cubicBezTo>
                  <a:pt x="624977" y="475624"/>
                  <a:pt x="153982" y="481253"/>
                  <a:pt x="0" y="450675"/>
                </a:cubicBezTo>
                <a:lnTo>
                  <a:pt x="0" y="450675"/>
                </a:lnTo>
                <a:cubicBezTo>
                  <a:pt x="-15216" y="355975"/>
                  <a:pt x="-2163" y="241856"/>
                  <a:pt x="0" y="75114"/>
                </a:cubicBezTo>
                <a:cubicBezTo>
                  <a:pt x="19276" y="59264"/>
                  <a:pt x="40872" y="32540"/>
                  <a:pt x="75114" y="0"/>
                </a:cubicBezTo>
                <a:close/>
              </a:path>
              <a:path w="1957874" h="450675" stroke="0" extrusionOk="0">
                <a:moveTo>
                  <a:pt x="75114" y="0"/>
                </a:moveTo>
                <a:cubicBezTo>
                  <a:pt x="254263" y="9500"/>
                  <a:pt x="465896" y="-27822"/>
                  <a:pt x="713816" y="0"/>
                </a:cubicBezTo>
                <a:cubicBezTo>
                  <a:pt x="961736" y="27822"/>
                  <a:pt x="1033825" y="-12444"/>
                  <a:pt x="1262135" y="0"/>
                </a:cubicBezTo>
                <a:cubicBezTo>
                  <a:pt x="1490445" y="12444"/>
                  <a:pt x="1706679" y="-11319"/>
                  <a:pt x="1882760" y="0"/>
                </a:cubicBezTo>
                <a:cubicBezTo>
                  <a:pt x="1900566" y="17322"/>
                  <a:pt x="1928048" y="43667"/>
                  <a:pt x="1957874" y="75114"/>
                </a:cubicBezTo>
                <a:cubicBezTo>
                  <a:pt x="1951065" y="176600"/>
                  <a:pt x="1942417" y="313154"/>
                  <a:pt x="1957874" y="450675"/>
                </a:cubicBezTo>
                <a:lnTo>
                  <a:pt x="1957874" y="450675"/>
                </a:lnTo>
                <a:cubicBezTo>
                  <a:pt x="1631056" y="422808"/>
                  <a:pt x="1451580" y="449201"/>
                  <a:pt x="1285671" y="450675"/>
                </a:cubicBezTo>
                <a:cubicBezTo>
                  <a:pt x="1119762" y="452149"/>
                  <a:pt x="850884" y="423780"/>
                  <a:pt x="652625" y="450675"/>
                </a:cubicBezTo>
                <a:cubicBezTo>
                  <a:pt x="454366" y="477570"/>
                  <a:pt x="295150" y="425878"/>
                  <a:pt x="0" y="450675"/>
                </a:cubicBezTo>
                <a:lnTo>
                  <a:pt x="0" y="450675"/>
                </a:lnTo>
                <a:cubicBezTo>
                  <a:pt x="12339" y="312963"/>
                  <a:pt x="4592" y="201322"/>
                  <a:pt x="0" y="75114"/>
                </a:cubicBezTo>
                <a:cubicBezTo>
                  <a:pt x="22793" y="53021"/>
                  <a:pt x="36127" y="35560"/>
                  <a:pt x="75114" y="0"/>
                </a:cubicBezTo>
                <a:close/>
              </a:path>
            </a:pathLst>
          </a:custGeom>
          <a:solidFill>
            <a:srgbClr val="FCD5FD"/>
          </a:solidFill>
          <a:ln w="19050">
            <a:solidFill>
              <a:schemeClr val="tx1"/>
            </a:solidFill>
            <a:extLst>
              <a:ext uri="{C807C97D-BFC1-408E-A445-0C87EB9F89A2}">
                <ask:lineSketchStyleProps xmlns:ask="http://schemas.microsoft.com/office/drawing/2018/sketchyshapes" sd="3755641470">
                  <a:prstGeom prst="snip2Same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nip Same-side Corner of Rectangle 7">
            <a:extLst>
              <a:ext uri="{FF2B5EF4-FFF2-40B4-BE49-F238E27FC236}">
                <a16:creationId xmlns:a16="http://schemas.microsoft.com/office/drawing/2014/main" id="{09CD911C-E32D-FD46-8BBE-B416F36B07EC}"/>
              </a:ext>
            </a:extLst>
          </p:cNvPr>
          <p:cNvSpPr/>
          <p:nvPr/>
        </p:nvSpPr>
        <p:spPr>
          <a:xfrm>
            <a:off x="2640181" y="74784"/>
            <a:ext cx="1957874" cy="450675"/>
          </a:xfrm>
          <a:custGeom>
            <a:avLst/>
            <a:gdLst>
              <a:gd name="connsiteX0" fmla="*/ 75114 w 1957874"/>
              <a:gd name="connsiteY0" fmla="*/ 0 h 450675"/>
              <a:gd name="connsiteX1" fmla="*/ 641510 w 1957874"/>
              <a:gd name="connsiteY1" fmla="*/ 0 h 450675"/>
              <a:gd name="connsiteX2" fmla="*/ 1244058 w 1957874"/>
              <a:gd name="connsiteY2" fmla="*/ 0 h 450675"/>
              <a:gd name="connsiteX3" fmla="*/ 1882760 w 1957874"/>
              <a:gd name="connsiteY3" fmla="*/ 0 h 450675"/>
              <a:gd name="connsiteX4" fmla="*/ 1957874 w 1957874"/>
              <a:gd name="connsiteY4" fmla="*/ 75114 h 450675"/>
              <a:gd name="connsiteX5" fmla="*/ 1957874 w 1957874"/>
              <a:gd name="connsiteY5" fmla="*/ 450675 h 450675"/>
              <a:gd name="connsiteX6" fmla="*/ 1957874 w 1957874"/>
              <a:gd name="connsiteY6" fmla="*/ 450675 h 450675"/>
              <a:gd name="connsiteX7" fmla="*/ 1305249 w 1957874"/>
              <a:gd name="connsiteY7" fmla="*/ 450675 h 450675"/>
              <a:gd name="connsiteX8" fmla="*/ 633046 w 1957874"/>
              <a:gd name="connsiteY8" fmla="*/ 450675 h 450675"/>
              <a:gd name="connsiteX9" fmla="*/ 0 w 1957874"/>
              <a:gd name="connsiteY9" fmla="*/ 450675 h 450675"/>
              <a:gd name="connsiteX10" fmla="*/ 0 w 1957874"/>
              <a:gd name="connsiteY10" fmla="*/ 450675 h 450675"/>
              <a:gd name="connsiteX11" fmla="*/ 0 w 1957874"/>
              <a:gd name="connsiteY11" fmla="*/ 75114 h 450675"/>
              <a:gd name="connsiteX12" fmla="*/ 75114 w 1957874"/>
              <a:gd name="connsiteY12" fmla="*/ 0 h 450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57874" h="450675" fill="none" extrusionOk="0">
                <a:moveTo>
                  <a:pt x="75114" y="0"/>
                </a:moveTo>
                <a:cubicBezTo>
                  <a:pt x="313115" y="22838"/>
                  <a:pt x="417382" y="-10053"/>
                  <a:pt x="641510" y="0"/>
                </a:cubicBezTo>
                <a:cubicBezTo>
                  <a:pt x="865638" y="10053"/>
                  <a:pt x="963576" y="-3670"/>
                  <a:pt x="1244058" y="0"/>
                </a:cubicBezTo>
                <a:cubicBezTo>
                  <a:pt x="1524540" y="3670"/>
                  <a:pt x="1636437" y="537"/>
                  <a:pt x="1882760" y="0"/>
                </a:cubicBezTo>
                <a:cubicBezTo>
                  <a:pt x="1909942" y="32351"/>
                  <a:pt x="1935458" y="47493"/>
                  <a:pt x="1957874" y="75114"/>
                </a:cubicBezTo>
                <a:cubicBezTo>
                  <a:pt x="1975653" y="236756"/>
                  <a:pt x="1975841" y="370769"/>
                  <a:pt x="1957874" y="450675"/>
                </a:cubicBezTo>
                <a:lnTo>
                  <a:pt x="1957874" y="450675"/>
                </a:lnTo>
                <a:cubicBezTo>
                  <a:pt x="1699334" y="437508"/>
                  <a:pt x="1606358" y="447241"/>
                  <a:pt x="1305249" y="450675"/>
                </a:cubicBezTo>
                <a:cubicBezTo>
                  <a:pt x="1004141" y="454109"/>
                  <a:pt x="908766" y="464476"/>
                  <a:pt x="633046" y="450675"/>
                </a:cubicBezTo>
                <a:cubicBezTo>
                  <a:pt x="357326" y="436874"/>
                  <a:pt x="214549" y="457724"/>
                  <a:pt x="0" y="450675"/>
                </a:cubicBezTo>
                <a:lnTo>
                  <a:pt x="0" y="450675"/>
                </a:lnTo>
                <a:cubicBezTo>
                  <a:pt x="8652" y="325805"/>
                  <a:pt x="-6307" y="204130"/>
                  <a:pt x="0" y="75114"/>
                </a:cubicBezTo>
                <a:cubicBezTo>
                  <a:pt x="17043" y="59356"/>
                  <a:pt x="49850" y="28581"/>
                  <a:pt x="75114" y="0"/>
                </a:cubicBezTo>
                <a:close/>
              </a:path>
              <a:path w="1957874" h="450675" stroke="0" extrusionOk="0">
                <a:moveTo>
                  <a:pt x="75114" y="0"/>
                </a:moveTo>
                <a:cubicBezTo>
                  <a:pt x="267814" y="6328"/>
                  <a:pt x="393703" y="-6876"/>
                  <a:pt x="659586" y="0"/>
                </a:cubicBezTo>
                <a:cubicBezTo>
                  <a:pt x="925469" y="6876"/>
                  <a:pt x="1071972" y="179"/>
                  <a:pt x="1225982" y="0"/>
                </a:cubicBezTo>
                <a:cubicBezTo>
                  <a:pt x="1379992" y="-179"/>
                  <a:pt x="1581974" y="-16267"/>
                  <a:pt x="1882760" y="0"/>
                </a:cubicBezTo>
                <a:cubicBezTo>
                  <a:pt x="1904009" y="16652"/>
                  <a:pt x="1926629" y="46715"/>
                  <a:pt x="1957874" y="75114"/>
                </a:cubicBezTo>
                <a:cubicBezTo>
                  <a:pt x="1972043" y="190529"/>
                  <a:pt x="1974763" y="299072"/>
                  <a:pt x="1957874" y="450675"/>
                </a:cubicBezTo>
                <a:lnTo>
                  <a:pt x="1957874" y="450675"/>
                </a:lnTo>
                <a:cubicBezTo>
                  <a:pt x="1730009" y="463583"/>
                  <a:pt x="1610011" y="454550"/>
                  <a:pt x="1285671" y="450675"/>
                </a:cubicBezTo>
                <a:cubicBezTo>
                  <a:pt x="961331" y="446800"/>
                  <a:pt x="785703" y="476164"/>
                  <a:pt x="652625" y="450675"/>
                </a:cubicBezTo>
                <a:cubicBezTo>
                  <a:pt x="519547" y="425186"/>
                  <a:pt x="146199" y="476454"/>
                  <a:pt x="0" y="450675"/>
                </a:cubicBezTo>
                <a:lnTo>
                  <a:pt x="0" y="450675"/>
                </a:lnTo>
                <a:cubicBezTo>
                  <a:pt x="-17344" y="280724"/>
                  <a:pt x="-868" y="236310"/>
                  <a:pt x="0" y="75114"/>
                </a:cubicBezTo>
                <a:cubicBezTo>
                  <a:pt x="24731" y="45493"/>
                  <a:pt x="43416" y="28335"/>
                  <a:pt x="75114" y="0"/>
                </a:cubicBezTo>
                <a:close/>
              </a:path>
            </a:pathLst>
          </a:custGeom>
          <a:solidFill>
            <a:srgbClr val="D883FF"/>
          </a:solidFill>
          <a:ln w="19050">
            <a:solidFill>
              <a:schemeClr val="tx1"/>
            </a:solidFill>
            <a:extLst>
              <a:ext uri="{C807C97D-BFC1-408E-A445-0C87EB9F89A2}">
                <ask:lineSketchStyleProps xmlns:ask="http://schemas.microsoft.com/office/drawing/2018/sketchyshapes" sd="2252096340">
                  <a:prstGeom prst="snip2Same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52E017E0-E2DC-5046-9547-F6FE752A166B}"/>
              </a:ext>
            </a:extLst>
          </p:cNvPr>
          <p:cNvSpPr txBox="1"/>
          <p:nvPr/>
        </p:nvSpPr>
        <p:spPr>
          <a:xfrm>
            <a:off x="237066" y="424030"/>
            <a:ext cx="11717867" cy="6186309"/>
          </a:xfrm>
          <a:custGeom>
            <a:avLst/>
            <a:gdLst>
              <a:gd name="connsiteX0" fmla="*/ 0 w 11717867"/>
              <a:gd name="connsiteY0" fmla="*/ 0 h 6186309"/>
              <a:gd name="connsiteX1" fmla="*/ 468715 w 11717867"/>
              <a:gd name="connsiteY1" fmla="*/ 0 h 6186309"/>
              <a:gd name="connsiteX2" fmla="*/ 1171787 w 11717867"/>
              <a:gd name="connsiteY2" fmla="*/ 0 h 6186309"/>
              <a:gd name="connsiteX3" fmla="*/ 1640501 w 11717867"/>
              <a:gd name="connsiteY3" fmla="*/ 0 h 6186309"/>
              <a:gd name="connsiteX4" fmla="*/ 1874859 w 11717867"/>
              <a:gd name="connsiteY4" fmla="*/ 0 h 6186309"/>
              <a:gd name="connsiteX5" fmla="*/ 2343573 w 11717867"/>
              <a:gd name="connsiteY5" fmla="*/ 0 h 6186309"/>
              <a:gd name="connsiteX6" fmla="*/ 3046645 w 11717867"/>
              <a:gd name="connsiteY6" fmla="*/ 0 h 6186309"/>
              <a:gd name="connsiteX7" fmla="*/ 3866896 w 11717867"/>
              <a:gd name="connsiteY7" fmla="*/ 0 h 6186309"/>
              <a:gd name="connsiteX8" fmla="*/ 4101253 w 11717867"/>
              <a:gd name="connsiteY8" fmla="*/ 0 h 6186309"/>
              <a:gd name="connsiteX9" fmla="*/ 4335611 w 11717867"/>
              <a:gd name="connsiteY9" fmla="*/ 0 h 6186309"/>
              <a:gd name="connsiteX10" fmla="*/ 5155861 w 11717867"/>
              <a:gd name="connsiteY10" fmla="*/ 0 h 6186309"/>
              <a:gd name="connsiteX11" fmla="*/ 5390219 w 11717867"/>
              <a:gd name="connsiteY11" fmla="*/ 0 h 6186309"/>
              <a:gd name="connsiteX12" fmla="*/ 5976112 w 11717867"/>
              <a:gd name="connsiteY12" fmla="*/ 0 h 6186309"/>
              <a:gd name="connsiteX13" fmla="*/ 6327648 w 11717867"/>
              <a:gd name="connsiteY13" fmla="*/ 0 h 6186309"/>
              <a:gd name="connsiteX14" fmla="*/ 6679184 w 11717867"/>
              <a:gd name="connsiteY14" fmla="*/ 0 h 6186309"/>
              <a:gd name="connsiteX15" fmla="*/ 7030720 w 11717867"/>
              <a:gd name="connsiteY15" fmla="*/ 0 h 6186309"/>
              <a:gd name="connsiteX16" fmla="*/ 7382256 w 11717867"/>
              <a:gd name="connsiteY16" fmla="*/ 0 h 6186309"/>
              <a:gd name="connsiteX17" fmla="*/ 7850971 w 11717867"/>
              <a:gd name="connsiteY17" fmla="*/ 0 h 6186309"/>
              <a:gd name="connsiteX18" fmla="*/ 8202507 w 11717867"/>
              <a:gd name="connsiteY18" fmla="*/ 0 h 6186309"/>
              <a:gd name="connsiteX19" fmla="*/ 8671222 w 11717867"/>
              <a:gd name="connsiteY19" fmla="*/ 0 h 6186309"/>
              <a:gd name="connsiteX20" fmla="*/ 9374294 w 11717867"/>
              <a:gd name="connsiteY20" fmla="*/ 0 h 6186309"/>
              <a:gd name="connsiteX21" fmla="*/ 9725830 w 11717867"/>
              <a:gd name="connsiteY21" fmla="*/ 0 h 6186309"/>
              <a:gd name="connsiteX22" fmla="*/ 9960187 w 11717867"/>
              <a:gd name="connsiteY22" fmla="*/ 0 h 6186309"/>
              <a:gd name="connsiteX23" fmla="*/ 10780438 w 11717867"/>
              <a:gd name="connsiteY23" fmla="*/ 0 h 6186309"/>
              <a:gd name="connsiteX24" fmla="*/ 11014795 w 11717867"/>
              <a:gd name="connsiteY24" fmla="*/ 0 h 6186309"/>
              <a:gd name="connsiteX25" fmla="*/ 11717867 w 11717867"/>
              <a:gd name="connsiteY25" fmla="*/ 0 h 6186309"/>
              <a:gd name="connsiteX26" fmla="*/ 11717867 w 11717867"/>
              <a:gd name="connsiteY26" fmla="*/ 376802 h 6186309"/>
              <a:gd name="connsiteX27" fmla="*/ 11717867 w 11717867"/>
              <a:gd name="connsiteY27" fmla="*/ 939194 h 6186309"/>
              <a:gd name="connsiteX28" fmla="*/ 11717867 w 11717867"/>
              <a:gd name="connsiteY28" fmla="*/ 1563449 h 6186309"/>
              <a:gd name="connsiteX29" fmla="*/ 11717867 w 11717867"/>
              <a:gd name="connsiteY29" fmla="*/ 2063978 h 6186309"/>
              <a:gd name="connsiteX30" fmla="*/ 11717867 w 11717867"/>
              <a:gd name="connsiteY30" fmla="*/ 2502643 h 6186309"/>
              <a:gd name="connsiteX31" fmla="*/ 11717867 w 11717867"/>
              <a:gd name="connsiteY31" fmla="*/ 2941309 h 6186309"/>
              <a:gd name="connsiteX32" fmla="*/ 11717867 w 11717867"/>
              <a:gd name="connsiteY32" fmla="*/ 3565564 h 6186309"/>
              <a:gd name="connsiteX33" fmla="*/ 11717867 w 11717867"/>
              <a:gd name="connsiteY33" fmla="*/ 3942366 h 6186309"/>
              <a:gd name="connsiteX34" fmla="*/ 11717867 w 11717867"/>
              <a:gd name="connsiteY34" fmla="*/ 4442895 h 6186309"/>
              <a:gd name="connsiteX35" fmla="*/ 11717867 w 11717867"/>
              <a:gd name="connsiteY35" fmla="*/ 5005286 h 6186309"/>
              <a:gd name="connsiteX36" fmla="*/ 11717867 w 11717867"/>
              <a:gd name="connsiteY36" fmla="*/ 5443952 h 6186309"/>
              <a:gd name="connsiteX37" fmla="*/ 11717867 w 11717867"/>
              <a:gd name="connsiteY37" fmla="*/ 6186309 h 6186309"/>
              <a:gd name="connsiteX38" fmla="*/ 11483510 w 11717867"/>
              <a:gd name="connsiteY38" fmla="*/ 6186309 h 6186309"/>
              <a:gd name="connsiteX39" fmla="*/ 11249152 w 11717867"/>
              <a:gd name="connsiteY39" fmla="*/ 6186309 h 6186309"/>
              <a:gd name="connsiteX40" fmla="*/ 10428902 w 11717867"/>
              <a:gd name="connsiteY40" fmla="*/ 6186309 h 6186309"/>
              <a:gd name="connsiteX41" fmla="*/ 9960187 w 11717867"/>
              <a:gd name="connsiteY41" fmla="*/ 6186309 h 6186309"/>
              <a:gd name="connsiteX42" fmla="*/ 9139936 w 11717867"/>
              <a:gd name="connsiteY42" fmla="*/ 6186309 h 6186309"/>
              <a:gd name="connsiteX43" fmla="*/ 8554043 w 11717867"/>
              <a:gd name="connsiteY43" fmla="*/ 6186309 h 6186309"/>
              <a:gd name="connsiteX44" fmla="*/ 8319686 w 11717867"/>
              <a:gd name="connsiteY44" fmla="*/ 6186309 h 6186309"/>
              <a:gd name="connsiteX45" fmla="*/ 7968150 w 11717867"/>
              <a:gd name="connsiteY45" fmla="*/ 6186309 h 6186309"/>
              <a:gd name="connsiteX46" fmla="*/ 7499435 w 11717867"/>
              <a:gd name="connsiteY46" fmla="*/ 6186309 h 6186309"/>
              <a:gd name="connsiteX47" fmla="*/ 6796363 w 11717867"/>
              <a:gd name="connsiteY47" fmla="*/ 6186309 h 6186309"/>
              <a:gd name="connsiteX48" fmla="*/ 6093291 w 11717867"/>
              <a:gd name="connsiteY48" fmla="*/ 6186309 h 6186309"/>
              <a:gd name="connsiteX49" fmla="*/ 5507397 w 11717867"/>
              <a:gd name="connsiteY49" fmla="*/ 6186309 h 6186309"/>
              <a:gd name="connsiteX50" fmla="*/ 5038683 w 11717867"/>
              <a:gd name="connsiteY50" fmla="*/ 6186309 h 6186309"/>
              <a:gd name="connsiteX51" fmla="*/ 4218432 w 11717867"/>
              <a:gd name="connsiteY51" fmla="*/ 6186309 h 6186309"/>
              <a:gd name="connsiteX52" fmla="*/ 3632539 w 11717867"/>
              <a:gd name="connsiteY52" fmla="*/ 6186309 h 6186309"/>
              <a:gd name="connsiteX53" fmla="*/ 3281003 w 11717867"/>
              <a:gd name="connsiteY53" fmla="*/ 6186309 h 6186309"/>
              <a:gd name="connsiteX54" fmla="*/ 2929467 w 11717867"/>
              <a:gd name="connsiteY54" fmla="*/ 6186309 h 6186309"/>
              <a:gd name="connsiteX55" fmla="*/ 2695109 w 11717867"/>
              <a:gd name="connsiteY55" fmla="*/ 6186309 h 6186309"/>
              <a:gd name="connsiteX56" fmla="*/ 2109216 w 11717867"/>
              <a:gd name="connsiteY56" fmla="*/ 6186309 h 6186309"/>
              <a:gd name="connsiteX57" fmla="*/ 1757680 w 11717867"/>
              <a:gd name="connsiteY57" fmla="*/ 6186309 h 6186309"/>
              <a:gd name="connsiteX58" fmla="*/ 937429 w 11717867"/>
              <a:gd name="connsiteY58" fmla="*/ 6186309 h 6186309"/>
              <a:gd name="connsiteX59" fmla="*/ 0 w 11717867"/>
              <a:gd name="connsiteY59" fmla="*/ 6186309 h 6186309"/>
              <a:gd name="connsiteX60" fmla="*/ 0 w 11717867"/>
              <a:gd name="connsiteY60" fmla="*/ 5685780 h 6186309"/>
              <a:gd name="connsiteX61" fmla="*/ 0 w 11717867"/>
              <a:gd name="connsiteY61" fmla="*/ 5061526 h 6186309"/>
              <a:gd name="connsiteX62" fmla="*/ 0 w 11717867"/>
              <a:gd name="connsiteY62" fmla="*/ 4684723 h 6186309"/>
              <a:gd name="connsiteX63" fmla="*/ 0 w 11717867"/>
              <a:gd name="connsiteY63" fmla="*/ 4246058 h 6186309"/>
              <a:gd name="connsiteX64" fmla="*/ 0 w 11717867"/>
              <a:gd name="connsiteY64" fmla="*/ 3621803 h 6186309"/>
              <a:gd name="connsiteX65" fmla="*/ 0 w 11717867"/>
              <a:gd name="connsiteY65" fmla="*/ 2935685 h 6186309"/>
              <a:gd name="connsiteX66" fmla="*/ 0 w 11717867"/>
              <a:gd name="connsiteY66" fmla="*/ 2249567 h 6186309"/>
              <a:gd name="connsiteX67" fmla="*/ 0 w 11717867"/>
              <a:gd name="connsiteY67" fmla="*/ 1687175 h 6186309"/>
              <a:gd name="connsiteX68" fmla="*/ 0 w 11717867"/>
              <a:gd name="connsiteY68" fmla="*/ 1186647 h 6186309"/>
              <a:gd name="connsiteX69" fmla="*/ 0 w 11717867"/>
              <a:gd name="connsiteY69" fmla="*/ 624255 h 6186309"/>
              <a:gd name="connsiteX70" fmla="*/ 0 w 11717867"/>
              <a:gd name="connsiteY70" fmla="*/ 0 h 6186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11717867" h="6186309" fill="none" extrusionOk="0">
                <a:moveTo>
                  <a:pt x="0" y="0"/>
                </a:moveTo>
                <a:cubicBezTo>
                  <a:pt x="100632" y="-52013"/>
                  <a:pt x="323942" y="38274"/>
                  <a:pt x="468715" y="0"/>
                </a:cubicBezTo>
                <a:cubicBezTo>
                  <a:pt x="613488" y="-38274"/>
                  <a:pt x="908838" y="16014"/>
                  <a:pt x="1171787" y="0"/>
                </a:cubicBezTo>
                <a:cubicBezTo>
                  <a:pt x="1434736" y="-16014"/>
                  <a:pt x="1433733" y="5100"/>
                  <a:pt x="1640501" y="0"/>
                </a:cubicBezTo>
                <a:cubicBezTo>
                  <a:pt x="1847269" y="-5100"/>
                  <a:pt x="1788165" y="20431"/>
                  <a:pt x="1874859" y="0"/>
                </a:cubicBezTo>
                <a:cubicBezTo>
                  <a:pt x="1961553" y="-20431"/>
                  <a:pt x="2235414" y="4650"/>
                  <a:pt x="2343573" y="0"/>
                </a:cubicBezTo>
                <a:cubicBezTo>
                  <a:pt x="2451732" y="-4650"/>
                  <a:pt x="2695912" y="45725"/>
                  <a:pt x="3046645" y="0"/>
                </a:cubicBezTo>
                <a:cubicBezTo>
                  <a:pt x="3397378" y="-45725"/>
                  <a:pt x="3634047" y="2107"/>
                  <a:pt x="3866896" y="0"/>
                </a:cubicBezTo>
                <a:cubicBezTo>
                  <a:pt x="4099745" y="-2107"/>
                  <a:pt x="4000423" y="4928"/>
                  <a:pt x="4101253" y="0"/>
                </a:cubicBezTo>
                <a:cubicBezTo>
                  <a:pt x="4202083" y="-4928"/>
                  <a:pt x="4276206" y="23158"/>
                  <a:pt x="4335611" y="0"/>
                </a:cubicBezTo>
                <a:cubicBezTo>
                  <a:pt x="4395016" y="-23158"/>
                  <a:pt x="4940005" y="13697"/>
                  <a:pt x="5155861" y="0"/>
                </a:cubicBezTo>
                <a:cubicBezTo>
                  <a:pt x="5371717" y="-13697"/>
                  <a:pt x="5315193" y="27135"/>
                  <a:pt x="5390219" y="0"/>
                </a:cubicBezTo>
                <a:cubicBezTo>
                  <a:pt x="5465245" y="-27135"/>
                  <a:pt x="5707139" y="66631"/>
                  <a:pt x="5976112" y="0"/>
                </a:cubicBezTo>
                <a:cubicBezTo>
                  <a:pt x="6245085" y="-66631"/>
                  <a:pt x="6164351" y="17343"/>
                  <a:pt x="6327648" y="0"/>
                </a:cubicBezTo>
                <a:cubicBezTo>
                  <a:pt x="6490945" y="-17343"/>
                  <a:pt x="6558954" y="22099"/>
                  <a:pt x="6679184" y="0"/>
                </a:cubicBezTo>
                <a:cubicBezTo>
                  <a:pt x="6799414" y="-22099"/>
                  <a:pt x="6930156" y="28033"/>
                  <a:pt x="7030720" y="0"/>
                </a:cubicBezTo>
                <a:cubicBezTo>
                  <a:pt x="7131284" y="-28033"/>
                  <a:pt x="7259178" y="27106"/>
                  <a:pt x="7382256" y="0"/>
                </a:cubicBezTo>
                <a:cubicBezTo>
                  <a:pt x="7505334" y="-27106"/>
                  <a:pt x="7674942" y="1979"/>
                  <a:pt x="7850971" y="0"/>
                </a:cubicBezTo>
                <a:cubicBezTo>
                  <a:pt x="8027001" y="-1979"/>
                  <a:pt x="8066014" y="10642"/>
                  <a:pt x="8202507" y="0"/>
                </a:cubicBezTo>
                <a:cubicBezTo>
                  <a:pt x="8339000" y="-10642"/>
                  <a:pt x="8468036" y="26395"/>
                  <a:pt x="8671222" y="0"/>
                </a:cubicBezTo>
                <a:cubicBezTo>
                  <a:pt x="8874408" y="-26395"/>
                  <a:pt x="9228838" y="19617"/>
                  <a:pt x="9374294" y="0"/>
                </a:cubicBezTo>
                <a:cubicBezTo>
                  <a:pt x="9519750" y="-19617"/>
                  <a:pt x="9630359" y="8862"/>
                  <a:pt x="9725830" y="0"/>
                </a:cubicBezTo>
                <a:cubicBezTo>
                  <a:pt x="9821301" y="-8862"/>
                  <a:pt x="9886090" y="11556"/>
                  <a:pt x="9960187" y="0"/>
                </a:cubicBezTo>
                <a:cubicBezTo>
                  <a:pt x="10034284" y="-11556"/>
                  <a:pt x="10414133" y="36977"/>
                  <a:pt x="10780438" y="0"/>
                </a:cubicBezTo>
                <a:cubicBezTo>
                  <a:pt x="11146743" y="-36977"/>
                  <a:pt x="10952554" y="4149"/>
                  <a:pt x="11014795" y="0"/>
                </a:cubicBezTo>
                <a:cubicBezTo>
                  <a:pt x="11077036" y="-4149"/>
                  <a:pt x="11558968" y="17296"/>
                  <a:pt x="11717867" y="0"/>
                </a:cubicBezTo>
                <a:cubicBezTo>
                  <a:pt x="11731231" y="161855"/>
                  <a:pt x="11715819" y="275617"/>
                  <a:pt x="11717867" y="376802"/>
                </a:cubicBezTo>
                <a:cubicBezTo>
                  <a:pt x="11719915" y="477987"/>
                  <a:pt x="11658700" y="794284"/>
                  <a:pt x="11717867" y="939194"/>
                </a:cubicBezTo>
                <a:cubicBezTo>
                  <a:pt x="11777034" y="1084104"/>
                  <a:pt x="11653704" y="1271348"/>
                  <a:pt x="11717867" y="1563449"/>
                </a:cubicBezTo>
                <a:cubicBezTo>
                  <a:pt x="11782030" y="1855551"/>
                  <a:pt x="11708135" y="1912194"/>
                  <a:pt x="11717867" y="2063978"/>
                </a:cubicBezTo>
                <a:cubicBezTo>
                  <a:pt x="11727599" y="2215762"/>
                  <a:pt x="11717220" y="2401775"/>
                  <a:pt x="11717867" y="2502643"/>
                </a:cubicBezTo>
                <a:cubicBezTo>
                  <a:pt x="11718514" y="2603512"/>
                  <a:pt x="11671316" y="2786468"/>
                  <a:pt x="11717867" y="2941309"/>
                </a:cubicBezTo>
                <a:cubicBezTo>
                  <a:pt x="11764418" y="3096150"/>
                  <a:pt x="11700662" y="3426010"/>
                  <a:pt x="11717867" y="3565564"/>
                </a:cubicBezTo>
                <a:cubicBezTo>
                  <a:pt x="11735072" y="3705118"/>
                  <a:pt x="11698864" y="3813525"/>
                  <a:pt x="11717867" y="3942366"/>
                </a:cubicBezTo>
                <a:cubicBezTo>
                  <a:pt x="11736870" y="4071207"/>
                  <a:pt x="11685752" y="4220935"/>
                  <a:pt x="11717867" y="4442895"/>
                </a:cubicBezTo>
                <a:cubicBezTo>
                  <a:pt x="11749982" y="4664855"/>
                  <a:pt x="11671637" y="4830976"/>
                  <a:pt x="11717867" y="5005286"/>
                </a:cubicBezTo>
                <a:cubicBezTo>
                  <a:pt x="11764097" y="5179596"/>
                  <a:pt x="11694447" y="5338664"/>
                  <a:pt x="11717867" y="5443952"/>
                </a:cubicBezTo>
                <a:cubicBezTo>
                  <a:pt x="11741287" y="5549240"/>
                  <a:pt x="11660601" y="5976704"/>
                  <a:pt x="11717867" y="6186309"/>
                </a:cubicBezTo>
                <a:cubicBezTo>
                  <a:pt x="11603021" y="6202034"/>
                  <a:pt x="11583745" y="6183075"/>
                  <a:pt x="11483510" y="6186309"/>
                </a:cubicBezTo>
                <a:cubicBezTo>
                  <a:pt x="11383275" y="6189543"/>
                  <a:pt x="11310392" y="6181642"/>
                  <a:pt x="11249152" y="6186309"/>
                </a:cubicBezTo>
                <a:cubicBezTo>
                  <a:pt x="11187912" y="6190976"/>
                  <a:pt x="10692336" y="6122196"/>
                  <a:pt x="10428902" y="6186309"/>
                </a:cubicBezTo>
                <a:cubicBezTo>
                  <a:pt x="10165468" y="6250422"/>
                  <a:pt x="10085395" y="6149338"/>
                  <a:pt x="9960187" y="6186309"/>
                </a:cubicBezTo>
                <a:cubicBezTo>
                  <a:pt x="9834979" y="6223280"/>
                  <a:pt x="9524931" y="6123038"/>
                  <a:pt x="9139936" y="6186309"/>
                </a:cubicBezTo>
                <a:cubicBezTo>
                  <a:pt x="8754941" y="6249580"/>
                  <a:pt x="8698923" y="6118075"/>
                  <a:pt x="8554043" y="6186309"/>
                </a:cubicBezTo>
                <a:cubicBezTo>
                  <a:pt x="8409163" y="6254543"/>
                  <a:pt x="8421981" y="6177968"/>
                  <a:pt x="8319686" y="6186309"/>
                </a:cubicBezTo>
                <a:cubicBezTo>
                  <a:pt x="8217391" y="6194650"/>
                  <a:pt x="8126173" y="6176422"/>
                  <a:pt x="7968150" y="6186309"/>
                </a:cubicBezTo>
                <a:cubicBezTo>
                  <a:pt x="7810127" y="6196196"/>
                  <a:pt x="7696204" y="6159318"/>
                  <a:pt x="7499435" y="6186309"/>
                </a:cubicBezTo>
                <a:cubicBezTo>
                  <a:pt x="7302667" y="6213300"/>
                  <a:pt x="7135065" y="6143195"/>
                  <a:pt x="6796363" y="6186309"/>
                </a:cubicBezTo>
                <a:cubicBezTo>
                  <a:pt x="6457661" y="6229423"/>
                  <a:pt x="6346060" y="6146933"/>
                  <a:pt x="6093291" y="6186309"/>
                </a:cubicBezTo>
                <a:cubicBezTo>
                  <a:pt x="5840522" y="6225685"/>
                  <a:pt x="5684602" y="6153721"/>
                  <a:pt x="5507397" y="6186309"/>
                </a:cubicBezTo>
                <a:cubicBezTo>
                  <a:pt x="5330192" y="6218897"/>
                  <a:pt x="5155158" y="6180209"/>
                  <a:pt x="5038683" y="6186309"/>
                </a:cubicBezTo>
                <a:cubicBezTo>
                  <a:pt x="4922208" y="6192409"/>
                  <a:pt x="4508549" y="6175966"/>
                  <a:pt x="4218432" y="6186309"/>
                </a:cubicBezTo>
                <a:cubicBezTo>
                  <a:pt x="3928315" y="6196652"/>
                  <a:pt x="3914672" y="6122446"/>
                  <a:pt x="3632539" y="6186309"/>
                </a:cubicBezTo>
                <a:cubicBezTo>
                  <a:pt x="3350406" y="6250172"/>
                  <a:pt x="3366395" y="6147070"/>
                  <a:pt x="3281003" y="6186309"/>
                </a:cubicBezTo>
                <a:cubicBezTo>
                  <a:pt x="3195611" y="6225548"/>
                  <a:pt x="3037940" y="6174849"/>
                  <a:pt x="2929467" y="6186309"/>
                </a:cubicBezTo>
                <a:cubicBezTo>
                  <a:pt x="2820994" y="6197769"/>
                  <a:pt x="2754173" y="6182344"/>
                  <a:pt x="2695109" y="6186309"/>
                </a:cubicBezTo>
                <a:cubicBezTo>
                  <a:pt x="2636045" y="6190274"/>
                  <a:pt x="2252048" y="6140696"/>
                  <a:pt x="2109216" y="6186309"/>
                </a:cubicBezTo>
                <a:cubicBezTo>
                  <a:pt x="1966384" y="6231922"/>
                  <a:pt x="1886401" y="6161546"/>
                  <a:pt x="1757680" y="6186309"/>
                </a:cubicBezTo>
                <a:cubicBezTo>
                  <a:pt x="1628959" y="6211072"/>
                  <a:pt x="1221134" y="6153880"/>
                  <a:pt x="937429" y="6186309"/>
                </a:cubicBezTo>
                <a:cubicBezTo>
                  <a:pt x="653724" y="6218738"/>
                  <a:pt x="376095" y="6079604"/>
                  <a:pt x="0" y="6186309"/>
                </a:cubicBezTo>
                <a:cubicBezTo>
                  <a:pt x="-50200" y="6058963"/>
                  <a:pt x="41075" y="5865151"/>
                  <a:pt x="0" y="5685780"/>
                </a:cubicBezTo>
                <a:cubicBezTo>
                  <a:pt x="-41075" y="5506409"/>
                  <a:pt x="35684" y="5254538"/>
                  <a:pt x="0" y="5061526"/>
                </a:cubicBezTo>
                <a:cubicBezTo>
                  <a:pt x="-35684" y="4868514"/>
                  <a:pt x="43823" y="4781733"/>
                  <a:pt x="0" y="4684723"/>
                </a:cubicBezTo>
                <a:cubicBezTo>
                  <a:pt x="-43823" y="4587713"/>
                  <a:pt x="11333" y="4444942"/>
                  <a:pt x="0" y="4246058"/>
                </a:cubicBezTo>
                <a:cubicBezTo>
                  <a:pt x="-11333" y="4047174"/>
                  <a:pt x="62712" y="3875224"/>
                  <a:pt x="0" y="3621803"/>
                </a:cubicBezTo>
                <a:cubicBezTo>
                  <a:pt x="-62712" y="3368383"/>
                  <a:pt x="70958" y="3278416"/>
                  <a:pt x="0" y="2935685"/>
                </a:cubicBezTo>
                <a:cubicBezTo>
                  <a:pt x="-70958" y="2592954"/>
                  <a:pt x="60493" y="2498218"/>
                  <a:pt x="0" y="2249567"/>
                </a:cubicBezTo>
                <a:cubicBezTo>
                  <a:pt x="-60493" y="2000916"/>
                  <a:pt x="46048" y="1934838"/>
                  <a:pt x="0" y="1687175"/>
                </a:cubicBezTo>
                <a:cubicBezTo>
                  <a:pt x="-46048" y="1439512"/>
                  <a:pt x="41422" y="1416711"/>
                  <a:pt x="0" y="1186647"/>
                </a:cubicBezTo>
                <a:cubicBezTo>
                  <a:pt x="-41422" y="956583"/>
                  <a:pt x="49791" y="836445"/>
                  <a:pt x="0" y="624255"/>
                </a:cubicBezTo>
                <a:cubicBezTo>
                  <a:pt x="-49791" y="412065"/>
                  <a:pt x="59959" y="237809"/>
                  <a:pt x="0" y="0"/>
                </a:cubicBezTo>
                <a:close/>
              </a:path>
              <a:path w="11717867" h="6186309" stroke="0" extrusionOk="0">
                <a:moveTo>
                  <a:pt x="0" y="0"/>
                </a:moveTo>
                <a:cubicBezTo>
                  <a:pt x="161057" y="-1632"/>
                  <a:pt x="236580" y="35146"/>
                  <a:pt x="468715" y="0"/>
                </a:cubicBezTo>
                <a:cubicBezTo>
                  <a:pt x="700850" y="-35146"/>
                  <a:pt x="602876" y="19500"/>
                  <a:pt x="703072" y="0"/>
                </a:cubicBezTo>
                <a:cubicBezTo>
                  <a:pt x="803268" y="-19500"/>
                  <a:pt x="1234012" y="7152"/>
                  <a:pt x="1523323" y="0"/>
                </a:cubicBezTo>
                <a:cubicBezTo>
                  <a:pt x="1812634" y="-7152"/>
                  <a:pt x="1759489" y="3134"/>
                  <a:pt x="1992037" y="0"/>
                </a:cubicBezTo>
                <a:cubicBezTo>
                  <a:pt x="2224585" y="-3134"/>
                  <a:pt x="2313538" y="27389"/>
                  <a:pt x="2460752" y="0"/>
                </a:cubicBezTo>
                <a:cubicBezTo>
                  <a:pt x="2607966" y="-27389"/>
                  <a:pt x="3000425" y="46562"/>
                  <a:pt x="3281003" y="0"/>
                </a:cubicBezTo>
                <a:cubicBezTo>
                  <a:pt x="3561581" y="-46562"/>
                  <a:pt x="3495268" y="9372"/>
                  <a:pt x="3632539" y="0"/>
                </a:cubicBezTo>
                <a:cubicBezTo>
                  <a:pt x="3769810" y="-9372"/>
                  <a:pt x="4114865" y="71691"/>
                  <a:pt x="4452789" y="0"/>
                </a:cubicBezTo>
                <a:cubicBezTo>
                  <a:pt x="4790713" y="-71691"/>
                  <a:pt x="4884560" y="48689"/>
                  <a:pt x="5273040" y="0"/>
                </a:cubicBezTo>
                <a:cubicBezTo>
                  <a:pt x="5661520" y="-48689"/>
                  <a:pt x="5589726" y="42024"/>
                  <a:pt x="5858934" y="0"/>
                </a:cubicBezTo>
                <a:cubicBezTo>
                  <a:pt x="6128142" y="-42024"/>
                  <a:pt x="6341650" y="27279"/>
                  <a:pt x="6679184" y="0"/>
                </a:cubicBezTo>
                <a:cubicBezTo>
                  <a:pt x="7016718" y="-27279"/>
                  <a:pt x="6960005" y="41792"/>
                  <a:pt x="7147899" y="0"/>
                </a:cubicBezTo>
                <a:cubicBezTo>
                  <a:pt x="7335794" y="-41792"/>
                  <a:pt x="7485501" y="14770"/>
                  <a:pt x="7616614" y="0"/>
                </a:cubicBezTo>
                <a:cubicBezTo>
                  <a:pt x="7747728" y="-14770"/>
                  <a:pt x="8005644" y="1652"/>
                  <a:pt x="8319686" y="0"/>
                </a:cubicBezTo>
                <a:cubicBezTo>
                  <a:pt x="8633728" y="-1652"/>
                  <a:pt x="8653126" y="44292"/>
                  <a:pt x="8788400" y="0"/>
                </a:cubicBezTo>
                <a:cubicBezTo>
                  <a:pt x="8923674" y="-44292"/>
                  <a:pt x="9438641" y="88511"/>
                  <a:pt x="9608651" y="0"/>
                </a:cubicBezTo>
                <a:cubicBezTo>
                  <a:pt x="9778661" y="-88511"/>
                  <a:pt x="10045189" y="90443"/>
                  <a:pt x="10428902" y="0"/>
                </a:cubicBezTo>
                <a:cubicBezTo>
                  <a:pt x="10812615" y="-90443"/>
                  <a:pt x="10770190" y="51743"/>
                  <a:pt x="11014795" y="0"/>
                </a:cubicBezTo>
                <a:cubicBezTo>
                  <a:pt x="11259400" y="-51743"/>
                  <a:pt x="11441118" y="23558"/>
                  <a:pt x="11717867" y="0"/>
                </a:cubicBezTo>
                <a:cubicBezTo>
                  <a:pt x="11719326" y="162948"/>
                  <a:pt x="11673291" y="283206"/>
                  <a:pt x="11717867" y="376802"/>
                </a:cubicBezTo>
                <a:cubicBezTo>
                  <a:pt x="11762443" y="470398"/>
                  <a:pt x="11691808" y="707353"/>
                  <a:pt x="11717867" y="815468"/>
                </a:cubicBezTo>
                <a:cubicBezTo>
                  <a:pt x="11743926" y="923583"/>
                  <a:pt x="11682904" y="1128631"/>
                  <a:pt x="11717867" y="1439723"/>
                </a:cubicBezTo>
                <a:cubicBezTo>
                  <a:pt x="11752830" y="1750815"/>
                  <a:pt x="11712226" y="1828310"/>
                  <a:pt x="11717867" y="1940251"/>
                </a:cubicBezTo>
                <a:cubicBezTo>
                  <a:pt x="11723508" y="2052192"/>
                  <a:pt x="11707791" y="2194095"/>
                  <a:pt x="11717867" y="2378917"/>
                </a:cubicBezTo>
                <a:cubicBezTo>
                  <a:pt x="11727943" y="2563739"/>
                  <a:pt x="11659197" y="2867029"/>
                  <a:pt x="11717867" y="3003172"/>
                </a:cubicBezTo>
                <a:cubicBezTo>
                  <a:pt x="11776537" y="3139316"/>
                  <a:pt x="11682353" y="3443332"/>
                  <a:pt x="11717867" y="3565564"/>
                </a:cubicBezTo>
                <a:cubicBezTo>
                  <a:pt x="11753381" y="3687796"/>
                  <a:pt x="11674888" y="4008649"/>
                  <a:pt x="11717867" y="4127955"/>
                </a:cubicBezTo>
                <a:cubicBezTo>
                  <a:pt x="11760846" y="4247261"/>
                  <a:pt x="11699538" y="4483296"/>
                  <a:pt x="11717867" y="4814073"/>
                </a:cubicBezTo>
                <a:cubicBezTo>
                  <a:pt x="11736196" y="5144850"/>
                  <a:pt x="11695553" y="5163895"/>
                  <a:pt x="11717867" y="5438328"/>
                </a:cubicBezTo>
                <a:cubicBezTo>
                  <a:pt x="11740181" y="5712762"/>
                  <a:pt x="11681028" y="5859084"/>
                  <a:pt x="11717867" y="6186309"/>
                </a:cubicBezTo>
                <a:cubicBezTo>
                  <a:pt x="11514185" y="6193045"/>
                  <a:pt x="11433724" y="6150719"/>
                  <a:pt x="11249152" y="6186309"/>
                </a:cubicBezTo>
                <a:cubicBezTo>
                  <a:pt x="11064581" y="6221899"/>
                  <a:pt x="11088007" y="6168227"/>
                  <a:pt x="11014795" y="6186309"/>
                </a:cubicBezTo>
                <a:cubicBezTo>
                  <a:pt x="10941583" y="6204391"/>
                  <a:pt x="10557479" y="6124180"/>
                  <a:pt x="10311723" y="6186309"/>
                </a:cubicBezTo>
                <a:cubicBezTo>
                  <a:pt x="10065967" y="6248438"/>
                  <a:pt x="10092554" y="6186020"/>
                  <a:pt x="9960187" y="6186309"/>
                </a:cubicBezTo>
                <a:cubicBezTo>
                  <a:pt x="9827820" y="6186598"/>
                  <a:pt x="9800699" y="6177070"/>
                  <a:pt x="9725830" y="6186309"/>
                </a:cubicBezTo>
                <a:cubicBezTo>
                  <a:pt x="9650961" y="6195548"/>
                  <a:pt x="9489565" y="6144876"/>
                  <a:pt x="9374294" y="6186309"/>
                </a:cubicBezTo>
                <a:cubicBezTo>
                  <a:pt x="9259023" y="6227742"/>
                  <a:pt x="8846333" y="6120464"/>
                  <a:pt x="8671222" y="6186309"/>
                </a:cubicBezTo>
                <a:cubicBezTo>
                  <a:pt x="8496111" y="6252154"/>
                  <a:pt x="8493945" y="6180468"/>
                  <a:pt x="8319686" y="6186309"/>
                </a:cubicBezTo>
                <a:cubicBezTo>
                  <a:pt x="8145427" y="6192150"/>
                  <a:pt x="8154294" y="6184944"/>
                  <a:pt x="8085328" y="6186309"/>
                </a:cubicBezTo>
                <a:cubicBezTo>
                  <a:pt x="8016362" y="6187674"/>
                  <a:pt x="7890909" y="6155799"/>
                  <a:pt x="7733792" y="6186309"/>
                </a:cubicBezTo>
                <a:cubicBezTo>
                  <a:pt x="7576675" y="6216819"/>
                  <a:pt x="7479820" y="6147925"/>
                  <a:pt x="7265078" y="6186309"/>
                </a:cubicBezTo>
                <a:cubicBezTo>
                  <a:pt x="7050336" y="6224693"/>
                  <a:pt x="6921259" y="6168117"/>
                  <a:pt x="6679184" y="6186309"/>
                </a:cubicBezTo>
                <a:cubicBezTo>
                  <a:pt x="6437109" y="6204501"/>
                  <a:pt x="6466718" y="6150315"/>
                  <a:pt x="6327648" y="6186309"/>
                </a:cubicBezTo>
                <a:cubicBezTo>
                  <a:pt x="6188578" y="6222303"/>
                  <a:pt x="5897387" y="6091322"/>
                  <a:pt x="5507397" y="6186309"/>
                </a:cubicBezTo>
                <a:cubicBezTo>
                  <a:pt x="5117407" y="6281296"/>
                  <a:pt x="5091846" y="6151220"/>
                  <a:pt x="4921504" y="6186309"/>
                </a:cubicBezTo>
                <a:cubicBezTo>
                  <a:pt x="4751162" y="6221398"/>
                  <a:pt x="4370910" y="6161196"/>
                  <a:pt x="4101253" y="6186309"/>
                </a:cubicBezTo>
                <a:cubicBezTo>
                  <a:pt x="3831596" y="6211422"/>
                  <a:pt x="3616375" y="6106848"/>
                  <a:pt x="3398181" y="6186309"/>
                </a:cubicBezTo>
                <a:cubicBezTo>
                  <a:pt x="3179987" y="6265770"/>
                  <a:pt x="3048610" y="6133260"/>
                  <a:pt x="2929467" y="6186309"/>
                </a:cubicBezTo>
                <a:cubicBezTo>
                  <a:pt x="2810324" y="6239358"/>
                  <a:pt x="2569097" y="6170588"/>
                  <a:pt x="2226395" y="6186309"/>
                </a:cubicBezTo>
                <a:cubicBezTo>
                  <a:pt x="1883693" y="6202030"/>
                  <a:pt x="2046886" y="6152379"/>
                  <a:pt x="1874859" y="6186309"/>
                </a:cubicBezTo>
                <a:cubicBezTo>
                  <a:pt x="1702832" y="6220239"/>
                  <a:pt x="1484737" y="6166661"/>
                  <a:pt x="1288965" y="6186309"/>
                </a:cubicBezTo>
                <a:cubicBezTo>
                  <a:pt x="1093193" y="6205957"/>
                  <a:pt x="1134414" y="6167914"/>
                  <a:pt x="1054608" y="6186309"/>
                </a:cubicBezTo>
                <a:cubicBezTo>
                  <a:pt x="974802" y="6204704"/>
                  <a:pt x="393979" y="6176532"/>
                  <a:pt x="0" y="6186309"/>
                </a:cubicBezTo>
                <a:cubicBezTo>
                  <a:pt x="-48756" y="5960076"/>
                  <a:pt x="38502" y="5855544"/>
                  <a:pt x="0" y="5623917"/>
                </a:cubicBezTo>
                <a:cubicBezTo>
                  <a:pt x="-38502" y="5392290"/>
                  <a:pt x="3088" y="5266267"/>
                  <a:pt x="0" y="4999662"/>
                </a:cubicBezTo>
                <a:cubicBezTo>
                  <a:pt x="-3088" y="4733058"/>
                  <a:pt x="57263" y="4675008"/>
                  <a:pt x="0" y="4375408"/>
                </a:cubicBezTo>
                <a:cubicBezTo>
                  <a:pt x="-57263" y="4075808"/>
                  <a:pt x="44029" y="4060726"/>
                  <a:pt x="0" y="3936742"/>
                </a:cubicBezTo>
                <a:cubicBezTo>
                  <a:pt x="-44029" y="3812758"/>
                  <a:pt x="41757" y="3435164"/>
                  <a:pt x="0" y="3250624"/>
                </a:cubicBezTo>
                <a:cubicBezTo>
                  <a:pt x="-41757" y="3066084"/>
                  <a:pt x="2667" y="2876732"/>
                  <a:pt x="0" y="2688232"/>
                </a:cubicBezTo>
                <a:cubicBezTo>
                  <a:pt x="-2667" y="2499732"/>
                  <a:pt x="17299" y="2446505"/>
                  <a:pt x="0" y="2311430"/>
                </a:cubicBezTo>
                <a:cubicBezTo>
                  <a:pt x="-17299" y="2176355"/>
                  <a:pt x="5071" y="1904104"/>
                  <a:pt x="0" y="1749038"/>
                </a:cubicBezTo>
                <a:cubicBezTo>
                  <a:pt x="-5071" y="1593972"/>
                  <a:pt x="54670" y="1403472"/>
                  <a:pt x="0" y="1248510"/>
                </a:cubicBezTo>
                <a:cubicBezTo>
                  <a:pt x="-54670" y="1093548"/>
                  <a:pt x="25463" y="882622"/>
                  <a:pt x="0" y="747981"/>
                </a:cubicBezTo>
                <a:cubicBezTo>
                  <a:pt x="-25463" y="613340"/>
                  <a:pt x="25546" y="164116"/>
                  <a:pt x="0" y="0"/>
                </a:cubicBezTo>
                <a:close/>
              </a:path>
            </a:pathLst>
          </a:custGeom>
          <a:solidFill>
            <a:schemeClr val="bg1"/>
          </a:solidFill>
          <a:ln w="28575">
            <a:solidFill>
              <a:schemeClr val="tx1"/>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txBody>
          <a:bodyPr wrap="square" rtlCol="0">
            <a:spAutoFit/>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9" name="Snip Same-side Corner of Rectangle 8">
            <a:extLst>
              <a:ext uri="{FF2B5EF4-FFF2-40B4-BE49-F238E27FC236}">
                <a16:creationId xmlns:a16="http://schemas.microsoft.com/office/drawing/2014/main" id="{B6D22E40-B73A-FE43-9631-23A920E0FDC4}"/>
              </a:ext>
            </a:extLst>
          </p:cNvPr>
          <p:cNvSpPr/>
          <p:nvPr/>
        </p:nvSpPr>
        <p:spPr>
          <a:xfrm>
            <a:off x="4998529" y="74784"/>
            <a:ext cx="1957874" cy="450675"/>
          </a:xfrm>
          <a:custGeom>
            <a:avLst/>
            <a:gdLst>
              <a:gd name="connsiteX0" fmla="*/ 75114 w 1957874"/>
              <a:gd name="connsiteY0" fmla="*/ 0 h 450675"/>
              <a:gd name="connsiteX1" fmla="*/ 659586 w 1957874"/>
              <a:gd name="connsiteY1" fmla="*/ 0 h 450675"/>
              <a:gd name="connsiteX2" fmla="*/ 1298288 w 1957874"/>
              <a:gd name="connsiteY2" fmla="*/ 0 h 450675"/>
              <a:gd name="connsiteX3" fmla="*/ 1882760 w 1957874"/>
              <a:gd name="connsiteY3" fmla="*/ 0 h 450675"/>
              <a:gd name="connsiteX4" fmla="*/ 1957874 w 1957874"/>
              <a:gd name="connsiteY4" fmla="*/ 75114 h 450675"/>
              <a:gd name="connsiteX5" fmla="*/ 1957874 w 1957874"/>
              <a:gd name="connsiteY5" fmla="*/ 450675 h 450675"/>
              <a:gd name="connsiteX6" fmla="*/ 1957874 w 1957874"/>
              <a:gd name="connsiteY6" fmla="*/ 450675 h 450675"/>
              <a:gd name="connsiteX7" fmla="*/ 1285671 w 1957874"/>
              <a:gd name="connsiteY7" fmla="*/ 450675 h 450675"/>
              <a:gd name="connsiteX8" fmla="*/ 633046 w 1957874"/>
              <a:gd name="connsiteY8" fmla="*/ 450675 h 450675"/>
              <a:gd name="connsiteX9" fmla="*/ 0 w 1957874"/>
              <a:gd name="connsiteY9" fmla="*/ 450675 h 450675"/>
              <a:gd name="connsiteX10" fmla="*/ 0 w 1957874"/>
              <a:gd name="connsiteY10" fmla="*/ 450675 h 450675"/>
              <a:gd name="connsiteX11" fmla="*/ 0 w 1957874"/>
              <a:gd name="connsiteY11" fmla="*/ 75114 h 450675"/>
              <a:gd name="connsiteX12" fmla="*/ 75114 w 1957874"/>
              <a:gd name="connsiteY12" fmla="*/ 0 h 450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57874" h="450675" fill="none" extrusionOk="0">
                <a:moveTo>
                  <a:pt x="75114" y="0"/>
                </a:moveTo>
                <a:cubicBezTo>
                  <a:pt x="365665" y="-24339"/>
                  <a:pt x="513241" y="-20601"/>
                  <a:pt x="659586" y="0"/>
                </a:cubicBezTo>
                <a:cubicBezTo>
                  <a:pt x="805931" y="20601"/>
                  <a:pt x="1072454" y="25733"/>
                  <a:pt x="1298288" y="0"/>
                </a:cubicBezTo>
                <a:cubicBezTo>
                  <a:pt x="1524122" y="-25733"/>
                  <a:pt x="1695931" y="-6496"/>
                  <a:pt x="1882760" y="0"/>
                </a:cubicBezTo>
                <a:cubicBezTo>
                  <a:pt x="1904377" y="21628"/>
                  <a:pt x="1934930" y="44771"/>
                  <a:pt x="1957874" y="75114"/>
                </a:cubicBezTo>
                <a:cubicBezTo>
                  <a:pt x="1941260" y="248932"/>
                  <a:pt x="1965312" y="321226"/>
                  <a:pt x="1957874" y="450675"/>
                </a:cubicBezTo>
                <a:lnTo>
                  <a:pt x="1957874" y="450675"/>
                </a:lnTo>
                <a:cubicBezTo>
                  <a:pt x="1698237" y="466137"/>
                  <a:pt x="1598950" y="431893"/>
                  <a:pt x="1285671" y="450675"/>
                </a:cubicBezTo>
                <a:cubicBezTo>
                  <a:pt x="972392" y="469457"/>
                  <a:pt x="920941" y="449477"/>
                  <a:pt x="633046" y="450675"/>
                </a:cubicBezTo>
                <a:cubicBezTo>
                  <a:pt x="345152" y="451873"/>
                  <a:pt x="315786" y="421159"/>
                  <a:pt x="0" y="450675"/>
                </a:cubicBezTo>
                <a:lnTo>
                  <a:pt x="0" y="450675"/>
                </a:lnTo>
                <a:cubicBezTo>
                  <a:pt x="-13801" y="355647"/>
                  <a:pt x="2960" y="194613"/>
                  <a:pt x="0" y="75114"/>
                </a:cubicBezTo>
                <a:cubicBezTo>
                  <a:pt x="36416" y="42506"/>
                  <a:pt x="44794" y="36839"/>
                  <a:pt x="75114" y="0"/>
                </a:cubicBezTo>
                <a:close/>
              </a:path>
              <a:path w="1957874" h="450675" stroke="0" extrusionOk="0">
                <a:moveTo>
                  <a:pt x="75114" y="0"/>
                </a:moveTo>
                <a:cubicBezTo>
                  <a:pt x="206728" y="-24170"/>
                  <a:pt x="443717" y="-1873"/>
                  <a:pt x="641510" y="0"/>
                </a:cubicBezTo>
                <a:cubicBezTo>
                  <a:pt x="839303" y="1873"/>
                  <a:pt x="1118060" y="-21517"/>
                  <a:pt x="1244058" y="0"/>
                </a:cubicBezTo>
                <a:cubicBezTo>
                  <a:pt x="1370056" y="21517"/>
                  <a:pt x="1635543" y="5557"/>
                  <a:pt x="1882760" y="0"/>
                </a:cubicBezTo>
                <a:cubicBezTo>
                  <a:pt x="1907730" y="18128"/>
                  <a:pt x="1937772" y="55394"/>
                  <a:pt x="1957874" y="75114"/>
                </a:cubicBezTo>
                <a:cubicBezTo>
                  <a:pt x="1954597" y="256589"/>
                  <a:pt x="1971194" y="281529"/>
                  <a:pt x="1957874" y="450675"/>
                </a:cubicBezTo>
                <a:lnTo>
                  <a:pt x="1957874" y="450675"/>
                </a:lnTo>
                <a:cubicBezTo>
                  <a:pt x="1755779" y="424003"/>
                  <a:pt x="1588985" y="419093"/>
                  <a:pt x="1324828" y="450675"/>
                </a:cubicBezTo>
                <a:cubicBezTo>
                  <a:pt x="1060671" y="482257"/>
                  <a:pt x="997370" y="451830"/>
                  <a:pt x="730940" y="450675"/>
                </a:cubicBezTo>
                <a:cubicBezTo>
                  <a:pt x="464510" y="449520"/>
                  <a:pt x="269598" y="422803"/>
                  <a:pt x="0" y="450675"/>
                </a:cubicBezTo>
                <a:lnTo>
                  <a:pt x="0" y="450675"/>
                </a:lnTo>
                <a:cubicBezTo>
                  <a:pt x="-17534" y="272839"/>
                  <a:pt x="-17347" y="243845"/>
                  <a:pt x="0" y="75114"/>
                </a:cubicBezTo>
                <a:cubicBezTo>
                  <a:pt x="30124" y="50021"/>
                  <a:pt x="42289" y="34207"/>
                  <a:pt x="75114" y="0"/>
                </a:cubicBezTo>
                <a:close/>
              </a:path>
            </a:pathLst>
          </a:custGeom>
          <a:solidFill>
            <a:srgbClr val="FF8AD8"/>
          </a:solidFill>
          <a:ln w="19050">
            <a:solidFill>
              <a:schemeClr val="tx1"/>
            </a:solidFill>
            <a:extLst>
              <a:ext uri="{C807C97D-BFC1-408E-A445-0C87EB9F89A2}">
                <ask:lineSketchStyleProps xmlns:ask="http://schemas.microsoft.com/office/drawing/2018/sketchyshapes" sd="748078456">
                  <a:prstGeom prst="snip2Same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B3169A77-670C-8B44-B1C4-D4DB3D20F615}"/>
              </a:ext>
            </a:extLst>
          </p:cNvPr>
          <p:cNvSpPr txBox="1"/>
          <p:nvPr/>
        </p:nvSpPr>
        <p:spPr>
          <a:xfrm>
            <a:off x="5461772" y="112074"/>
            <a:ext cx="3700463" cy="400110"/>
          </a:xfrm>
          <a:prstGeom prst="rect">
            <a:avLst/>
          </a:prstGeom>
          <a:noFill/>
        </p:spPr>
        <p:txBody>
          <a:bodyPr wrap="square" rtlCol="0">
            <a:spAutoFit/>
          </a:bodyPr>
          <a:lstStyle/>
          <a:p>
            <a:r>
              <a:rPr lang="en-US" sz="2000" b="1" dirty="0">
                <a:latin typeface="ATypewriterForMe" panose="02000603000000000000" pitchFamily="2" charset="0"/>
                <a:ea typeface="ATypewriterForMe" panose="02000603000000000000" pitchFamily="2" charset="0"/>
              </a:rPr>
              <a:t>Linking </a:t>
            </a:r>
          </a:p>
        </p:txBody>
      </p:sp>
      <p:sp>
        <p:nvSpPr>
          <p:cNvPr id="19" name="TextBox 18">
            <a:extLst>
              <a:ext uri="{FF2B5EF4-FFF2-40B4-BE49-F238E27FC236}">
                <a16:creationId xmlns:a16="http://schemas.microsoft.com/office/drawing/2014/main" id="{7680EB73-4429-584D-BF98-777A5FAD3FFF}"/>
              </a:ext>
            </a:extLst>
          </p:cNvPr>
          <p:cNvSpPr txBox="1"/>
          <p:nvPr/>
        </p:nvSpPr>
        <p:spPr>
          <a:xfrm>
            <a:off x="462996" y="570209"/>
            <a:ext cx="3900528" cy="2308324"/>
          </a:xfrm>
          <a:custGeom>
            <a:avLst/>
            <a:gdLst>
              <a:gd name="connsiteX0" fmla="*/ 0 w 3900528"/>
              <a:gd name="connsiteY0" fmla="*/ 0 h 2308324"/>
              <a:gd name="connsiteX1" fmla="*/ 518213 w 3900528"/>
              <a:gd name="connsiteY1" fmla="*/ 0 h 2308324"/>
              <a:gd name="connsiteX2" fmla="*/ 958415 w 3900528"/>
              <a:gd name="connsiteY2" fmla="*/ 0 h 2308324"/>
              <a:gd name="connsiteX3" fmla="*/ 1593644 w 3900528"/>
              <a:gd name="connsiteY3" fmla="*/ 0 h 2308324"/>
              <a:gd name="connsiteX4" fmla="*/ 2111857 w 3900528"/>
              <a:gd name="connsiteY4" fmla="*/ 0 h 2308324"/>
              <a:gd name="connsiteX5" fmla="*/ 2630070 w 3900528"/>
              <a:gd name="connsiteY5" fmla="*/ 0 h 2308324"/>
              <a:gd name="connsiteX6" fmla="*/ 3265299 w 3900528"/>
              <a:gd name="connsiteY6" fmla="*/ 0 h 2308324"/>
              <a:gd name="connsiteX7" fmla="*/ 3900528 w 3900528"/>
              <a:gd name="connsiteY7" fmla="*/ 0 h 2308324"/>
              <a:gd name="connsiteX8" fmla="*/ 3900528 w 3900528"/>
              <a:gd name="connsiteY8" fmla="*/ 623247 h 2308324"/>
              <a:gd name="connsiteX9" fmla="*/ 3900528 w 3900528"/>
              <a:gd name="connsiteY9" fmla="*/ 1154162 h 2308324"/>
              <a:gd name="connsiteX10" fmla="*/ 3900528 w 3900528"/>
              <a:gd name="connsiteY10" fmla="*/ 1685077 h 2308324"/>
              <a:gd name="connsiteX11" fmla="*/ 3900528 w 3900528"/>
              <a:gd name="connsiteY11" fmla="*/ 2308324 h 2308324"/>
              <a:gd name="connsiteX12" fmla="*/ 3304304 w 3900528"/>
              <a:gd name="connsiteY12" fmla="*/ 2308324 h 2308324"/>
              <a:gd name="connsiteX13" fmla="*/ 2669076 w 3900528"/>
              <a:gd name="connsiteY13" fmla="*/ 2308324 h 2308324"/>
              <a:gd name="connsiteX14" fmla="*/ 2033847 w 3900528"/>
              <a:gd name="connsiteY14" fmla="*/ 2308324 h 2308324"/>
              <a:gd name="connsiteX15" fmla="*/ 1554639 w 3900528"/>
              <a:gd name="connsiteY15" fmla="*/ 2308324 h 2308324"/>
              <a:gd name="connsiteX16" fmla="*/ 997421 w 3900528"/>
              <a:gd name="connsiteY16" fmla="*/ 2308324 h 2308324"/>
              <a:gd name="connsiteX17" fmla="*/ 0 w 3900528"/>
              <a:gd name="connsiteY17" fmla="*/ 2308324 h 2308324"/>
              <a:gd name="connsiteX18" fmla="*/ 0 w 3900528"/>
              <a:gd name="connsiteY18" fmla="*/ 1731243 h 2308324"/>
              <a:gd name="connsiteX19" fmla="*/ 0 w 3900528"/>
              <a:gd name="connsiteY19" fmla="*/ 1200328 h 2308324"/>
              <a:gd name="connsiteX20" fmla="*/ 0 w 3900528"/>
              <a:gd name="connsiteY20" fmla="*/ 669414 h 2308324"/>
              <a:gd name="connsiteX21" fmla="*/ 0 w 3900528"/>
              <a:gd name="connsiteY21" fmla="*/ 0 h 2308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900528" h="2308324" extrusionOk="0">
                <a:moveTo>
                  <a:pt x="0" y="0"/>
                </a:moveTo>
                <a:cubicBezTo>
                  <a:pt x="246465" y="-27801"/>
                  <a:pt x="370974" y="45766"/>
                  <a:pt x="518213" y="0"/>
                </a:cubicBezTo>
                <a:cubicBezTo>
                  <a:pt x="665452" y="-45766"/>
                  <a:pt x="824858" y="45134"/>
                  <a:pt x="958415" y="0"/>
                </a:cubicBezTo>
                <a:cubicBezTo>
                  <a:pt x="1091972" y="-45134"/>
                  <a:pt x="1335599" y="17144"/>
                  <a:pt x="1593644" y="0"/>
                </a:cubicBezTo>
                <a:cubicBezTo>
                  <a:pt x="1851689" y="-17144"/>
                  <a:pt x="1972865" y="56082"/>
                  <a:pt x="2111857" y="0"/>
                </a:cubicBezTo>
                <a:cubicBezTo>
                  <a:pt x="2250849" y="-56082"/>
                  <a:pt x="2499555" y="54982"/>
                  <a:pt x="2630070" y="0"/>
                </a:cubicBezTo>
                <a:cubicBezTo>
                  <a:pt x="2760585" y="-54982"/>
                  <a:pt x="3020374" y="38822"/>
                  <a:pt x="3265299" y="0"/>
                </a:cubicBezTo>
                <a:cubicBezTo>
                  <a:pt x="3510224" y="-38822"/>
                  <a:pt x="3664546" y="69229"/>
                  <a:pt x="3900528" y="0"/>
                </a:cubicBezTo>
                <a:cubicBezTo>
                  <a:pt x="3942327" y="144678"/>
                  <a:pt x="3829961" y="394803"/>
                  <a:pt x="3900528" y="623247"/>
                </a:cubicBezTo>
                <a:cubicBezTo>
                  <a:pt x="3971095" y="851691"/>
                  <a:pt x="3894309" y="912329"/>
                  <a:pt x="3900528" y="1154162"/>
                </a:cubicBezTo>
                <a:cubicBezTo>
                  <a:pt x="3906747" y="1395995"/>
                  <a:pt x="3865892" y="1570420"/>
                  <a:pt x="3900528" y="1685077"/>
                </a:cubicBezTo>
                <a:cubicBezTo>
                  <a:pt x="3935164" y="1799734"/>
                  <a:pt x="3881102" y="2046606"/>
                  <a:pt x="3900528" y="2308324"/>
                </a:cubicBezTo>
                <a:cubicBezTo>
                  <a:pt x="3607914" y="2336068"/>
                  <a:pt x="3471130" y="2303278"/>
                  <a:pt x="3304304" y="2308324"/>
                </a:cubicBezTo>
                <a:cubicBezTo>
                  <a:pt x="3137478" y="2313370"/>
                  <a:pt x="2971869" y="2278682"/>
                  <a:pt x="2669076" y="2308324"/>
                </a:cubicBezTo>
                <a:cubicBezTo>
                  <a:pt x="2366283" y="2337966"/>
                  <a:pt x="2337627" y="2234188"/>
                  <a:pt x="2033847" y="2308324"/>
                </a:cubicBezTo>
                <a:cubicBezTo>
                  <a:pt x="1730067" y="2382460"/>
                  <a:pt x="1735445" y="2259235"/>
                  <a:pt x="1554639" y="2308324"/>
                </a:cubicBezTo>
                <a:cubicBezTo>
                  <a:pt x="1373833" y="2357413"/>
                  <a:pt x="1184793" y="2274207"/>
                  <a:pt x="997421" y="2308324"/>
                </a:cubicBezTo>
                <a:cubicBezTo>
                  <a:pt x="810049" y="2342441"/>
                  <a:pt x="490383" y="2293879"/>
                  <a:pt x="0" y="2308324"/>
                </a:cubicBezTo>
                <a:cubicBezTo>
                  <a:pt x="-6266" y="2157988"/>
                  <a:pt x="8027" y="2015019"/>
                  <a:pt x="0" y="1731243"/>
                </a:cubicBezTo>
                <a:cubicBezTo>
                  <a:pt x="-8027" y="1447467"/>
                  <a:pt x="35306" y="1329169"/>
                  <a:pt x="0" y="1200328"/>
                </a:cubicBezTo>
                <a:cubicBezTo>
                  <a:pt x="-35306" y="1071488"/>
                  <a:pt x="62837" y="799712"/>
                  <a:pt x="0" y="669414"/>
                </a:cubicBezTo>
                <a:cubicBezTo>
                  <a:pt x="-62837" y="539116"/>
                  <a:pt x="52250" y="194520"/>
                  <a:pt x="0" y="0"/>
                </a:cubicBezTo>
                <a:close/>
              </a:path>
            </a:pathLst>
          </a:custGeom>
          <a:noFill/>
          <a:ln w="28575">
            <a:solidFill>
              <a:schemeClr val="tx1"/>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txBody>
          <a:bodyPr wrap="square" rtlCol="0">
            <a:spAutoFit/>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4" name="TextBox 3">
            <a:extLst>
              <a:ext uri="{FF2B5EF4-FFF2-40B4-BE49-F238E27FC236}">
                <a16:creationId xmlns:a16="http://schemas.microsoft.com/office/drawing/2014/main" id="{48E81D3E-7A09-4D4A-9EA9-1A838B96587F}"/>
              </a:ext>
            </a:extLst>
          </p:cNvPr>
          <p:cNvSpPr txBox="1"/>
          <p:nvPr/>
        </p:nvSpPr>
        <p:spPr>
          <a:xfrm>
            <a:off x="4420574" y="795600"/>
            <a:ext cx="7425727" cy="4955203"/>
          </a:xfrm>
          <a:prstGeom prst="rect">
            <a:avLst/>
          </a:prstGeom>
          <a:noFill/>
        </p:spPr>
        <p:txBody>
          <a:bodyPr wrap="square" rtlCol="0">
            <a:spAutoFit/>
          </a:bodyPr>
          <a:lstStyle/>
          <a:p>
            <a:pPr algn="just"/>
            <a:r>
              <a:rPr lang="en-US" sz="2400" dirty="0">
                <a:latin typeface="Berlin Sans FB Demi" panose="020E0802020502020306" pitchFamily="34" charset="0"/>
              </a:rPr>
              <a:t>Since the early 1990s, more than 4.5 million manufacturing jobs have disappeared in the USA with one study claiming that Walmart is responsible for the loss of 400,000 jobs in the last 12 years by choosing to import goods from China. </a:t>
            </a:r>
          </a:p>
          <a:p>
            <a:pPr algn="just"/>
            <a:endParaRPr lang="en-US" sz="2400" dirty="0">
              <a:latin typeface="Berlin Sans FB Demi" panose="020E0802020502020306" pitchFamily="34" charset="0"/>
            </a:endParaRPr>
          </a:p>
          <a:p>
            <a:pPr algn="just"/>
            <a:r>
              <a:rPr lang="en-US" sz="2400" dirty="0">
                <a:latin typeface="Berlin Sans FB Demi" panose="020E0802020502020306" pitchFamily="34" charset="0"/>
              </a:rPr>
              <a:t>Let's think about Lauren Miller’s recently purchased radio. Why do you think Walmart choose to import the radio all the way from China instead of manufacturing it at home in America? </a:t>
            </a:r>
            <a:r>
              <a:rPr lang="en-US" sz="2800" dirty="0">
                <a:solidFill>
                  <a:srgbClr val="FF85FF"/>
                </a:solidFill>
                <a:latin typeface="Berlin Sans FB Demi" panose="020E0802020502020306" pitchFamily="34" charset="0"/>
              </a:rPr>
              <a:t>Task: </a:t>
            </a:r>
            <a:r>
              <a:rPr lang="en-US" sz="2400" dirty="0">
                <a:solidFill>
                  <a:srgbClr val="FF40FF"/>
                </a:solidFill>
                <a:latin typeface="Berlin Sans FB Demi" panose="020E0802020502020306" pitchFamily="34" charset="0"/>
              </a:rPr>
              <a:t>Use the picture clues on the next slide to make a list to describe why Walmart choose to import their goods from China. </a:t>
            </a:r>
            <a:endParaRPr lang="en-US" sz="2000" dirty="0">
              <a:solidFill>
                <a:srgbClr val="FF40FF"/>
              </a:solidFill>
              <a:latin typeface="Berlin Sans FB Demi" panose="020E0802020502020306" pitchFamily="34" charset="0"/>
            </a:endParaRPr>
          </a:p>
        </p:txBody>
      </p:sp>
      <p:pic>
        <p:nvPicPr>
          <p:cNvPr id="18" name="Picture 17" descr="A close up of a camera&#10;&#10;Description automatically generated">
            <a:extLst>
              <a:ext uri="{FF2B5EF4-FFF2-40B4-BE49-F238E27FC236}">
                <a16:creationId xmlns:a16="http://schemas.microsoft.com/office/drawing/2014/main" id="{7F0131A7-03BB-DB44-8C12-E93FAB60AEAD}"/>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9956" r="93805">
                        <a14:foregroundMark x1="93805" y1="64043" x2="93805" y2="64043"/>
                        <a14:foregroundMark x1="83628" y1="40000" x2="87611" y2="62766"/>
                        <a14:foregroundMark x1="87611" y1="62766" x2="87611" y2="62766"/>
                      </a14:backgroundRemoval>
                    </a14:imgEffect>
                  </a14:imgLayer>
                </a14:imgProps>
              </a:ext>
            </a:extLst>
          </a:blip>
          <a:stretch>
            <a:fillRect/>
          </a:stretch>
        </p:blipFill>
        <p:spPr>
          <a:xfrm>
            <a:off x="1444798" y="2715999"/>
            <a:ext cx="1827682" cy="1900466"/>
          </a:xfrm>
          <a:prstGeom prst="rect">
            <a:avLst/>
          </a:prstGeom>
        </p:spPr>
      </p:pic>
      <p:pic>
        <p:nvPicPr>
          <p:cNvPr id="3" name="Picture 2">
            <a:extLst>
              <a:ext uri="{FF2B5EF4-FFF2-40B4-BE49-F238E27FC236}">
                <a16:creationId xmlns:a16="http://schemas.microsoft.com/office/drawing/2014/main" id="{B1707FD1-9A96-504D-AEBE-DAD0E0AF8D90}"/>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7670" b="92035" l="10000" r="90000">
                        <a14:foregroundMark x1="63810" y1="7670" x2="68929" y2="12537"/>
                        <a14:foregroundMark x1="67500" y1="92035" x2="68690" y2="91445"/>
                      </a14:backgroundRemoval>
                    </a14:imgEffect>
                  </a14:imgLayer>
                </a14:imgProps>
              </a:ext>
            </a:extLst>
          </a:blip>
          <a:stretch>
            <a:fillRect/>
          </a:stretch>
        </p:blipFill>
        <p:spPr>
          <a:xfrm>
            <a:off x="1" y="532781"/>
            <a:ext cx="4833256" cy="2403148"/>
          </a:xfrm>
          <a:prstGeom prst="rect">
            <a:avLst/>
          </a:prstGeom>
        </p:spPr>
      </p:pic>
      <p:pic>
        <p:nvPicPr>
          <p:cNvPr id="15" name="Picture 14" descr="A close up of a logo&#10;&#10;Description automatically generated">
            <a:extLst>
              <a:ext uri="{FF2B5EF4-FFF2-40B4-BE49-F238E27FC236}">
                <a16:creationId xmlns:a16="http://schemas.microsoft.com/office/drawing/2014/main" id="{C1FBDF8E-21E5-A146-AA7E-4EA3CDF985C1}"/>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foregroundMark x1="25977" y1="24771" x2="25977" y2="24771"/>
                        <a14:foregroundMark x1="28125" y1="33716" x2="28125" y2="33716"/>
                        <a14:foregroundMark x1="32031" y1="44954" x2="32031" y2="44954"/>
                        <a14:foregroundMark x1="38086" y1="55046" x2="38086" y2="55046"/>
                        <a14:foregroundMark x1="32813" y1="43578" x2="32813" y2="43578"/>
                        <a14:foregroundMark x1="37695" y1="52523" x2="37695" y2="52523"/>
                        <a14:foregroundMark x1="42969" y1="61009" x2="42969" y2="61009"/>
                        <a14:foregroundMark x1="49805" y1="68578" x2="49805" y2="68578"/>
                        <a14:foregroundMark x1="55664" y1="75688" x2="55664" y2="75688"/>
                        <a14:foregroundMark x1="63477" y1="81881" x2="63477" y2="81881"/>
                        <a14:foregroundMark x1="70703" y1="85092" x2="70703" y2="85092"/>
                        <a14:foregroundMark x1="80273" y1="88532" x2="80273" y2="88532"/>
                        <a14:foregroundMark x1="87500" y1="89450" x2="87500" y2="89450"/>
                      </a14:backgroundRemoval>
                    </a14:imgEffect>
                  </a14:imgLayer>
                </a14:imgProps>
              </a:ext>
            </a:extLst>
          </a:blip>
          <a:stretch>
            <a:fillRect/>
          </a:stretch>
        </p:blipFill>
        <p:spPr>
          <a:xfrm rot="7568750" flipH="1" flipV="1">
            <a:off x="3090940" y="3285573"/>
            <a:ext cx="1210517" cy="1030831"/>
          </a:xfrm>
          <a:prstGeom prst="rect">
            <a:avLst/>
          </a:prstGeom>
        </p:spPr>
      </p:pic>
      <p:sp>
        <p:nvSpPr>
          <p:cNvPr id="25" name="TextBox 24">
            <a:extLst>
              <a:ext uri="{FF2B5EF4-FFF2-40B4-BE49-F238E27FC236}">
                <a16:creationId xmlns:a16="http://schemas.microsoft.com/office/drawing/2014/main" id="{81C68E41-C92D-C641-BD17-F8B54F73BBF9}"/>
              </a:ext>
            </a:extLst>
          </p:cNvPr>
          <p:cNvSpPr txBox="1"/>
          <p:nvPr/>
        </p:nvSpPr>
        <p:spPr>
          <a:xfrm>
            <a:off x="699276" y="4666048"/>
            <a:ext cx="3545459" cy="1754326"/>
          </a:xfrm>
          <a:custGeom>
            <a:avLst/>
            <a:gdLst>
              <a:gd name="connsiteX0" fmla="*/ 0 w 3545459"/>
              <a:gd name="connsiteY0" fmla="*/ 0 h 1754326"/>
              <a:gd name="connsiteX1" fmla="*/ 555455 w 3545459"/>
              <a:gd name="connsiteY1" fmla="*/ 0 h 1754326"/>
              <a:gd name="connsiteX2" fmla="*/ 1040001 w 3545459"/>
              <a:gd name="connsiteY2" fmla="*/ 0 h 1754326"/>
              <a:gd name="connsiteX3" fmla="*/ 1701820 w 3545459"/>
              <a:gd name="connsiteY3" fmla="*/ 0 h 1754326"/>
              <a:gd name="connsiteX4" fmla="*/ 2257276 w 3545459"/>
              <a:gd name="connsiteY4" fmla="*/ 0 h 1754326"/>
              <a:gd name="connsiteX5" fmla="*/ 2812731 w 3545459"/>
              <a:gd name="connsiteY5" fmla="*/ 0 h 1754326"/>
              <a:gd name="connsiteX6" fmla="*/ 3545459 w 3545459"/>
              <a:gd name="connsiteY6" fmla="*/ 0 h 1754326"/>
              <a:gd name="connsiteX7" fmla="*/ 3545459 w 3545459"/>
              <a:gd name="connsiteY7" fmla="*/ 549689 h 1754326"/>
              <a:gd name="connsiteX8" fmla="*/ 3545459 w 3545459"/>
              <a:gd name="connsiteY8" fmla="*/ 1134464 h 1754326"/>
              <a:gd name="connsiteX9" fmla="*/ 3545459 w 3545459"/>
              <a:gd name="connsiteY9" fmla="*/ 1754326 h 1754326"/>
              <a:gd name="connsiteX10" fmla="*/ 3025458 w 3545459"/>
              <a:gd name="connsiteY10" fmla="*/ 1754326 h 1754326"/>
              <a:gd name="connsiteX11" fmla="*/ 2434549 w 3545459"/>
              <a:gd name="connsiteY11" fmla="*/ 1754326 h 1754326"/>
              <a:gd name="connsiteX12" fmla="*/ 1879093 w 3545459"/>
              <a:gd name="connsiteY12" fmla="*/ 1754326 h 1754326"/>
              <a:gd name="connsiteX13" fmla="*/ 1217274 w 3545459"/>
              <a:gd name="connsiteY13" fmla="*/ 1754326 h 1754326"/>
              <a:gd name="connsiteX14" fmla="*/ 555455 w 3545459"/>
              <a:gd name="connsiteY14" fmla="*/ 1754326 h 1754326"/>
              <a:gd name="connsiteX15" fmla="*/ 0 w 3545459"/>
              <a:gd name="connsiteY15" fmla="*/ 1754326 h 1754326"/>
              <a:gd name="connsiteX16" fmla="*/ 0 w 3545459"/>
              <a:gd name="connsiteY16" fmla="*/ 1169551 h 1754326"/>
              <a:gd name="connsiteX17" fmla="*/ 0 w 3545459"/>
              <a:gd name="connsiteY17" fmla="*/ 602319 h 1754326"/>
              <a:gd name="connsiteX18" fmla="*/ 0 w 3545459"/>
              <a:gd name="connsiteY18" fmla="*/ 0 h 1754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545459" h="1754326" extrusionOk="0">
                <a:moveTo>
                  <a:pt x="0" y="0"/>
                </a:moveTo>
                <a:cubicBezTo>
                  <a:pt x="244774" y="-63078"/>
                  <a:pt x="406977" y="22961"/>
                  <a:pt x="555455" y="0"/>
                </a:cubicBezTo>
                <a:cubicBezTo>
                  <a:pt x="703933" y="-22961"/>
                  <a:pt x="873740" y="10105"/>
                  <a:pt x="1040001" y="0"/>
                </a:cubicBezTo>
                <a:cubicBezTo>
                  <a:pt x="1206262" y="-10105"/>
                  <a:pt x="1489800" y="67206"/>
                  <a:pt x="1701820" y="0"/>
                </a:cubicBezTo>
                <a:cubicBezTo>
                  <a:pt x="1913840" y="-67206"/>
                  <a:pt x="2077902" y="25058"/>
                  <a:pt x="2257276" y="0"/>
                </a:cubicBezTo>
                <a:cubicBezTo>
                  <a:pt x="2436650" y="-25058"/>
                  <a:pt x="2591286" y="30097"/>
                  <a:pt x="2812731" y="0"/>
                </a:cubicBezTo>
                <a:cubicBezTo>
                  <a:pt x="3034176" y="-30097"/>
                  <a:pt x="3319200" y="13740"/>
                  <a:pt x="3545459" y="0"/>
                </a:cubicBezTo>
                <a:cubicBezTo>
                  <a:pt x="3593603" y="136794"/>
                  <a:pt x="3520287" y="435709"/>
                  <a:pt x="3545459" y="549689"/>
                </a:cubicBezTo>
                <a:cubicBezTo>
                  <a:pt x="3570631" y="663669"/>
                  <a:pt x="3533145" y="899444"/>
                  <a:pt x="3545459" y="1134464"/>
                </a:cubicBezTo>
                <a:cubicBezTo>
                  <a:pt x="3557773" y="1369484"/>
                  <a:pt x="3524704" y="1578820"/>
                  <a:pt x="3545459" y="1754326"/>
                </a:cubicBezTo>
                <a:cubicBezTo>
                  <a:pt x="3391933" y="1775462"/>
                  <a:pt x="3228617" y="1712579"/>
                  <a:pt x="3025458" y="1754326"/>
                </a:cubicBezTo>
                <a:cubicBezTo>
                  <a:pt x="2822299" y="1796073"/>
                  <a:pt x="2602142" y="1690807"/>
                  <a:pt x="2434549" y="1754326"/>
                </a:cubicBezTo>
                <a:cubicBezTo>
                  <a:pt x="2266956" y="1817845"/>
                  <a:pt x="2131590" y="1703177"/>
                  <a:pt x="1879093" y="1754326"/>
                </a:cubicBezTo>
                <a:cubicBezTo>
                  <a:pt x="1626596" y="1805475"/>
                  <a:pt x="1445423" y="1741814"/>
                  <a:pt x="1217274" y="1754326"/>
                </a:cubicBezTo>
                <a:cubicBezTo>
                  <a:pt x="989125" y="1766838"/>
                  <a:pt x="702536" y="1723649"/>
                  <a:pt x="555455" y="1754326"/>
                </a:cubicBezTo>
                <a:cubicBezTo>
                  <a:pt x="408374" y="1785003"/>
                  <a:pt x="120905" y="1725046"/>
                  <a:pt x="0" y="1754326"/>
                </a:cubicBezTo>
                <a:cubicBezTo>
                  <a:pt x="-37908" y="1617298"/>
                  <a:pt x="53521" y="1403000"/>
                  <a:pt x="0" y="1169551"/>
                </a:cubicBezTo>
                <a:cubicBezTo>
                  <a:pt x="-53521" y="936103"/>
                  <a:pt x="54520" y="773700"/>
                  <a:pt x="0" y="602319"/>
                </a:cubicBezTo>
                <a:cubicBezTo>
                  <a:pt x="-54520" y="430938"/>
                  <a:pt x="38214" y="288831"/>
                  <a:pt x="0" y="0"/>
                </a:cubicBezTo>
                <a:close/>
              </a:path>
            </a:pathLst>
          </a:custGeom>
          <a:noFill/>
          <a:ln w="28575">
            <a:solidFill>
              <a:schemeClr val="tx1"/>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txBody>
          <a:bodyPr wrap="square" rtlCol="0">
            <a:spAutoFit/>
          </a:bodyPr>
          <a:lstStyle/>
          <a:p>
            <a:endParaRPr lang="en-US" dirty="0"/>
          </a:p>
          <a:p>
            <a:endParaRPr lang="en-US" dirty="0"/>
          </a:p>
          <a:p>
            <a:endParaRPr lang="en-US" dirty="0"/>
          </a:p>
          <a:p>
            <a:endParaRPr lang="en-US" dirty="0"/>
          </a:p>
          <a:p>
            <a:endParaRPr lang="en-US" dirty="0"/>
          </a:p>
          <a:p>
            <a:endParaRPr lang="en-US" dirty="0"/>
          </a:p>
        </p:txBody>
      </p:sp>
      <p:pic>
        <p:nvPicPr>
          <p:cNvPr id="17" name="Picture 16" descr="A picture containing drawing&#10;&#10;Description automatically generated">
            <a:extLst>
              <a:ext uri="{FF2B5EF4-FFF2-40B4-BE49-F238E27FC236}">
                <a16:creationId xmlns:a16="http://schemas.microsoft.com/office/drawing/2014/main" id="{0CDDEF75-06CF-EF45-B466-76E065BBD312}"/>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8642" b="94136" l="9746" r="90537">
                        <a14:foregroundMark x1="37853" y1="8642" x2="49011" y2="8951"/>
                        <a14:foregroundMark x1="49011" y1="8951" x2="54520" y2="8642"/>
                        <a14:foregroundMark x1="42797" y1="20988" x2="42514" y2="20679"/>
                        <a14:foregroundMark x1="18785" y1="40895" x2="18785" y2="40895"/>
                        <a14:foregroundMark x1="50424" y1="93981" x2="54520" y2="94290"/>
                        <a14:foregroundMark x1="44633" y1="14352" x2="66949" y2="42284"/>
                        <a14:foregroundMark x1="33192" y1="37500" x2="74011" y2="41667"/>
                        <a14:foregroundMark x1="74011" y1="41667" x2="75706" y2="42284"/>
                        <a14:foregroundMark x1="34181" y1="15586" x2="58757" y2="35802"/>
                        <a14:foregroundMark x1="50141" y1="12963" x2="59322" y2="24537"/>
                        <a14:foregroundMark x1="59322" y1="24537" x2="60311" y2="27315"/>
                        <a14:foregroundMark x1="32627" y1="18364" x2="32627" y2="33642"/>
                        <a14:foregroundMark x1="32627" y1="33642" x2="39689" y2="41204"/>
                        <a14:foregroundMark x1="39407" y1="23457" x2="47740" y2="28241"/>
                        <a14:foregroundMark x1="71328" y1="41512" x2="82627" y2="47994"/>
                        <a14:foregroundMark x1="82627" y1="47994" x2="85028" y2="52315"/>
                        <a14:foregroundMark x1="67797" y1="46296" x2="78672" y2="50154"/>
                        <a14:foregroundMark x1="78672" y1="50154" x2="83757" y2="57099"/>
                        <a14:foregroundMark x1="25141" y1="44136" x2="39689" y2="61883"/>
                        <a14:foregroundMark x1="19633" y1="46296" x2="37853" y2="58488"/>
                        <a14:foregroundMark x1="29520" y1="45062" x2="39407" y2="53086"/>
                        <a14:foregroundMark x1="39407" y1="53086" x2="43362" y2="62191"/>
                        <a14:foregroundMark x1="42232" y1="53395" x2="45198" y2="62500"/>
                        <a14:foregroundMark x1="24011" y1="50463" x2="29520" y2="60648"/>
                        <a14:foregroundMark x1="29520" y1="60648" x2="37853" y2="63426"/>
                        <a14:foregroundMark x1="41667" y1="65123" x2="53249" y2="87654"/>
                        <a14:foregroundMark x1="22175" y1="44753" x2="28249" y2="39969"/>
                        <a14:foregroundMark x1="22175" y1="40278" x2="28531" y2="40586"/>
                        <a14:foregroundMark x1="90537" y1="60031" x2="89548" y2="53704"/>
                      </a14:backgroundRemoval>
                    </a14:imgEffect>
                  </a14:imgLayer>
                </a14:imgProps>
              </a:ext>
            </a:extLst>
          </a:blip>
          <a:stretch>
            <a:fillRect/>
          </a:stretch>
        </p:blipFill>
        <p:spPr>
          <a:xfrm rot="20605209">
            <a:off x="12992" y="4090860"/>
            <a:ext cx="1587586" cy="1453045"/>
          </a:xfrm>
          <a:prstGeom prst="rect">
            <a:avLst/>
          </a:prstGeom>
        </p:spPr>
      </p:pic>
      <p:sp>
        <p:nvSpPr>
          <p:cNvPr id="21" name="TextBox 20">
            <a:extLst>
              <a:ext uri="{FF2B5EF4-FFF2-40B4-BE49-F238E27FC236}">
                <a16:creationId xmlns:a16="http://schemas.microsoft.com/office/drawing/2014/main" id="{F74AC4E8-B486-5E42-B4F4-5258F4F72216}"/>
              </a:ext>
            </a:extLst>
          </p:cNvPr>
          <p:cNvSpPr txBox="1"/>
          <p:nvPr/>
        </p:nvSpPr>
        <p:spPr>
          <a:xfrm>
            <a:off x="2194940" y="4637387"/>
            <a:ext cx="1827682" cy="646331"/>
          </a:xfrm>
          <a:prstGeom prst="rect">
            <a:avLst/>
          </a:prstGeom>
          <a:noFill/>
        </p:spPr>
        <p:txBody>
          <a:bodyPr wrap="square" rtlCol="0">
            <a:spAutoFit/>
          </a:bodyPr>
          <a:lstStyle/>
          <a:p>
            <a:r>
              <a:rPr lang="en-US" dirty="0">
                <a:solidFill>
                  <a:srgbClr val="FF85FF"/>
                </a:solidFill>
                <a:latin typeface="Berlin Sans FB Demi" panose="020E0802020502020306" pitchFamily="34" charset="0"/>
              </a:rPr>
              <a:t>Key Words: </a:t>
            </a:r>
          </a:p>
          <a:p>
            <a:endParaRPr lang="en-US" dirty="0">
              <a:solidFill>
                <a:srgbClr val="FF85FF"/>
              </a:solidFill>
              <a:latin typeface="Berlin Sans FB Demi" panose="020E0802020502020306" pitchFamily="34" charset="0"/>
            </a:endParaRPr>
          </a:p>
        </p:txBody>
      </p:sp>
      <p:sp>
        <p:nvSpPr>
          <p:cNvPr id="29" name="TextBox 28">
            <a:extLst>
              <a:ext uri="{FF2B5EF4-FFF2-40B4-BE49-F238E27FC236}">
                <a16:creationId xmlns:a16="http://schemas.microsoft.com/office/drawing/2014/main" id="{CA628645-5E43-F140-B668-61A9ED2C3F99}"/>
              </a:ext>
            </a:extLst>
          </p:cNvPr>
          <p:cNvSpPr txBox="1"/>
          <p:nvPr/>
        </p:nvSpPr>
        <p:spPr>
          <a:xfrm>
            <a:off x="997144" y="4891338"/>
            <a:ext cx="3314798" cy="1815882"/>
          </a:xfrm>
          <a:prstGeom prst="rect">
            <a:avLst/>
          </a:prstGeom>
          <a:noFill/>
        </p:spPr>
        <p:txBody>
          <a:bodyPr wrap="square" rtlCol="0">
            <a:spAutoFit/>
          </a:bodyPr>
          <a:lstStyle/>
          <a:p>
            <a:r>
              <a:rPr lang="en-US" sz="1600" dirty="0">
                <a:solidFill>
                  <a:srgbClr val="FF85FF"/>
                </a:solidFill>
                <a:latin typeface="Berlin Sans FB Demi" panose="020E0802020502020306" pitchFamily="34" charset="0"/>
              </a:rPr>
              <a:t>Import</a:t>
            </a:r>
            <a:r>
              <a:rPr lang="en-US" sz="1600" dirty="0">
                <a:latin typeface="Berlin Sans FB Demi" panose="020E0802020502020306" pitchFamily="34" charset="0"/>
              </a:rPr>
              <a:t>- bring goods or services into a country  </a:t>
            </a:r>
          </a:p>
          <a:p>
            <a:r>
              <a:rPr lang="en-US" sz="1600" dirty="0">
                <a:solidFill>
                  <a:srgbClr val="FF85FF"/>
                </a:solidFill>
                <a:latin typeface="Berlin Sans FB Demi" panose="020E0802020502020306" pitchFamily="34" charset="0"/>
              </a:rPr>
              <a:t>Export </a:t>
            </a:r>
            <a:r>
              <a:rPr lang="en-US" sz="1600" dirty="0">
                <a:latin typeface="Berlin Sans FB Demi" panose="020E0802020502020306" pitchFamily="34" charset="0"/>
              </a:rPr>
              <a:t>– To sell a good or service to another country </a:t>
            </a:r>
          </a:p>
          <a:p>
            <a:r>
              <a:rPr lang="en-US" sz="1600" dirty="0">
                <a:solidFill>
                  <a:srgbClr val="FF85FF"/>
                </a:solidFill>
                <a:latin typeface="Berlin Sans FB Demi" panose="020E0802020502020306" pitchFamily="34" charset="0"/>
              </a:rPr>
              <a:t>Manufacturing</a:t>
            </a:r>
            <a:r>
              <a:rPr lang="en-US" sz="1600" dirty="0">
                <a:latin typeface="Berlin Sans FB Demi" panose="020E0802020502020306" pitchFamily="34" charset="0"/>
              </a:rPr>
              <a:t>- The making of items on a large scale  </a:t>
            </a:r>
          </a:p>
          <a:p>
            <a:endParaRPr lang="en-US" sz="1600" dirty="0">
              <a:latin typeface="Berlin Sans FB Demi" panose="020E0802020502020306" pitchFamily="34" charset="0"/>
            </a:endParaRPr>
          </a:p>
        </p:txBody>
      </p:sp>
    </p:spTree>
    <p:extLst>
      <p:ext uri="{BB962C8B-B14F-4D97-AF65-F5344CB8AC3E}">
        <p14:creationId xmlns:p14="http://schemas.microsoft.com/office/powerpoint/2010/main" val="21740646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0508928-1455-954F-B3CB-8960F7A2312E}"/>
              </a:ext>
            </a:extLst>
          </p:cNvPr>
          <p:cNvSpPr/>
          <p:nvPr/>
        </p:nvSpPr>
        <p:spPr>
          <a:xfrm>
            <a:off x="0" y="0"/>
            <a:ext cx="12192000" cy="6858000"/>
          </a:xfrm>
          <a:prstGeom prst="rect">
            <a:avLst/>
          </a:prstGeom>
          <a:solidFill>
            <a:srgbClr val="73FD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nip Same-side Corner of Rectangle 9">
            <a:extLst>
              <a:ext uri="{FF2B5EF4-FFF2-40B4-BE49-F238E27FC236}">
                <a16:creationId xmlns:a16="http://schemas.microsoft.com/office/drawing/2014/main" id="{139A427C-993E-F944-86A5-0DB5E49B2B2E}"/>
              </a:ext>
            </a:extLst>
          </p:cNvPr>
          <p:cNvSpPr/>
          <p:nvPr/>
        </p:nvSpPr>
        <p:spPr>
          <a:xfrm>
            <a:off x="7430536" y="74785"/>
            <a:ext cx="1957874" cy="450675"/>
          </a:xfrm>
          <a:custGeom>
            <a:avLst/>
            <a:gdLst>
              <a:gd name="connsiteX0" fmla="*/ 75114 w 1957874"/>
              <a:gd name="connsiteY0" fmla="*/ 0 h 450675"/>
              <a:gd name="connsiteX1" fmla="*/ 695739 w 1957874"/>
              <a:gd name="connsiteY1" fmla="*/ 0 h 450675"/>
              <a:gd name="connsiteX2" fmla="*/ 1298288 w 1957874"/>
              <a:gd name="connsiteY2" fmla="*/ 0 h 450675"/>
              <a:gd name="connsiteX3" fmla="*/ 1882760 w 1957874"/>
              <a:gd name="connsiteY3" fmla="*/ 0 h 450675"/>
              <a:gd name="connsiteX4" fmla="*/ 1957874 w 1957874"/>
              <a:gd name="connsiteY4" fmla="*/ 75114 h 450675"/>
              <a:gd name="connsiteX5" fmla="*/ 1957874 w 1957874"/>
              <a:gd name="connsiteY5" fmla="*/ 450675 h 450675"/>
              <a:gd name="connsiteX6" fmla="*/ 1957874 w 1957874"/>
              <a:gd name="connsiteY6" fmla="*/ 450675 h 450675"/>
              <a:gd name="connsiteX7" fmla="*/ 1266092 w 1957874"/>
              <a:gd name="connsiteY7" fmla="*/ 450675 h 450675"/>
              <a:gd name="connsiteX8" fmla="*/ 652625 w 1957874"/>
              <a:gd name="connsiteY8" fmla="*/ 450675 h 450675"/>
              <a:gd name="connsiteX9" fmla="*/ 0 w 1957874"/>
              <a:gd name="connsiteY9" fmla="*/ 450675 h 450675"/>
              <a:gd name="connsiteX10" fmla="*/ 0 w 1957874"/>
              <a:gd name="connsiteY10" fmla="*/ 450675 h 450675"/>
              <a:gd name="connsiteX11" fmla="*/ 0 w 1957874"/>
              <a:gd name="connsiteY11" fmla="*/ 75114 h 450675"/>
              <a:gd name="connsiteX12" fmla="*/ 75114 w 1957874"/>
              <a:gd name="connsiteY12" fmla="*/ 0 h 450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57874" h="450675" fill="none" extrusionOk="0">
                <a:moveTo>
                  <a:pt x="75114" y="0"/>
                </a:moveTo>
                <a:cubicBezTo>
                  <a:pt x="246123" y="-3222"/>
                  <a:pt x="541733" y="5598"/>
                  <a:pt x="695739" y="0"/>
                </a:cubicBezTo>
                <a:cubicBezTo>
                  <a:pt x="849746" y="-5598"/>
                  <a:pt x="1158040" y="-8772"/>
                  <a:pt x="1298288" y="0"/>
                </a:cubicBezTo>
                <a:cubicBezTo>
                  <a:pt x="1438536" y="8772"/>
                  <a:pt x="1746122" y="-5967"/>
                  <a:pt x="1882760" y="0"/>
                </a:cubicBezTo>
                <a:cubicBezTo>
                  <a:pt x="1914509" y="38053"/>
                  <a:pt x="1938557" y="61658"/>
                  <a:pt x="1957874" y="75114"/>
                </a:cubicBezTo>
                <a:cubicBezTo>
                  <a:pt x="1947855" y="255563"/>
                  <a:pt x="1953278" y="300576"/>
                  <a:pt x="1957874" y="450675"/>
                </a:cubicBezTo>
                <a:lnTo>
                  <a:pt x="1957874" y="450675"/>
                </a:lnTo>
                <a:cubicBezTo>
                  <a:pt x="1778782" y="479679"/>
                  <a:pt x="1474479" y="433918"/>
                  <a:pt x="1266092" y="450675"/>
                </a:cubicBezTo>
                <a:cubicBezTo>
                  <a:pt x="1057705" y="467432"/>
                  <a:pt x="789844" y="460273"/>
                  <a:pt x="652625" y="450675"/>
                </a:cubicBezTo>
                <a:cubicBezTo>
                  <a:pt x="515406" y="441077"/>
                  <a:pt x="230432" y="418808"/>
                  <a:pt x="0" y="450675"/>
                </a:cubicBezTo>
                <a:lnTo>
                  <a:pt x="0" y="450675"/>
                </a:lnTo>
                <a:cubicBezTo>
                  <a:pt x="2048" y="275151"/>
                  <a:pt x="9839" y="247015"/>
                  <a:pt x="0" y="75114"/>
                </a:cubicBezTo>
                <a:cubicBezTo>
                  <a:pt x="20946" y="49791"/>
                  <a:pt x="57955" y="17002"/>
                  <a:pt x="75114" y="0"/>
                </a:cubicBezTo>
                <a:close/>
              </a:path>
              <a:path w="1957874" h="450675" stroke="0" extrusionOk="0">
                <a:moveTo>
                  <a:pt x="75114" y="0"/>
                </a:moveTo>
                <a:cubicBezTo>
                  <a:pt x="266448" y="17561"/>
                  <a:pt x="466037" y="10129"/>
                  <a:pt x="623433" y="0"/>
                </a:cubicBezTo>
                <a:cubicBezTo>
                  <a:pt x="780829" y="-10129"/>
                  <a:pt x="988061" y="-13051"/>
                  <a:pt x="1244058" y="0"/>
                </a:cubicBezTo>
                <a:cubicBezTo>
                  <a:pt x="1500055" y="13051"/>
                  <a:pt x="1702087" y="18825"/>
                  <a:pt x="1882760" y="0"/>
                </a:cubicBezTo>
                <a:cubicBezTo>
                  <a:pt x="1896400" y="21006"/>
                  <a:pt x="1940375" y="52024"/>
                  <a:pt x="1957874" y="75114"/>
                </a:cubicBezTo>
                <a:cubicBezTo>
                  <a:pt x="1944140" y="195984"/>
                  <a:pt x="1967177" y="305402"/>
                  <a:pt x="1957874" y="450675"/>
                </a:cubicBezTo>
                <a:lnTo>
                  <a:pt x="1957874" y="450675"/>
                </a:lnTo>
                <a:cubicBezTo>
                  <a:pt x="1782860" y="425091"/>
                  <a:pt x="1525667" y="427739"/>
                  <a:pt x="1324828" y="450675"/>
                </a:cubicBezTo>
                <a:cubicBezTo>
                  <a:pt x="1123989" y="473611"/>
                  <a:pt x="894677" y="446827"/>
                  <a:pt x="672203" y="450675"/>
                </a:cubicBezTo>
                <a:cubicBezTo>
                  <a:pt x="449730" y="454523"/>
                  <a:pt x="186084" y="451675"/>
                  <a:pt x="0" y="450675"/>
                </a:cubicBezTo>
                <a:lnTo>
                  <a:pt x="0" y="450675"/>
                </a:lnTo>
                <a:cubicBezTo>
                  <a:pt x="12051" y="281188"/>
                  <a:pt x="16035" y="253609"/>
                  <a:pt x="0" y="75114"/>
                </a:cubicBezTo>
                <a:cubicBezTo>
                  <a:pt x="28730" y="42356"/>
                  <a:pt x="54190" y="20723"/>
                  <a:pt x="75114" y="0"/>
                </a:cubicBezTo>
                <a:close/>
              </a:path>
            </a:pathLst>
          </a:custGeom>
          <a:solidFill>
            <a:srgbClr val="FF85FF"/>
          </a:solidFill>
          <a:ln w="19050">
            <a:solidFill>
              <a:schemeClr val="tx1"/>
            </a:solidFill>
            <a:extLst>
              <a:ext uri="{C807C97D-BFC1-408E-A445-0C87EB9F89A2}">
                <ask:lineSketchStyleProps xmlns:ask="http://schemas.microsoft.com/office/drawing/2018/sketchyshapes" sd="957862530">
                  <a:prstGeom prst="snip2Same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nip Same-side Corner of Rectangle 10">
            <a:extLst>
              <a:ext uri="{FF2B5EF4-FFF2-40B4-BE49-F238E27FC236}">
                <a16:creationId xmlns:a16="http://schemas.microsoft.com/office/drawing/2014/main" id="{C1B4F93B-19D1-1E45-9088-948EF1C7A4EE}"/>
              </a:ext>
            </a:extLst>
          </p:cNvPr>
          <p:cNvSpPr/>
          <p:nvPr/>
        </p:nvSpPr>
        <p:spPr>
          <a:xfrm>
            <a:off x="9997059" y="74785"/>
            <a:ext cx="1957874" cy="450675"/>
          </a:xfrm>
          <a:custGeom>
            <a:avLst/>
            <a:gdLst>
              <a:gd name="connsiteX0" fmla="*/ 75114 w 1957874"/>
              <a:gd name="connsiteY0" fmla="*/ 0 h 450675"/>
              <a:gd name="connsiteX1" fmla="*/ 677663 w 1957874"/>
              <a:gd name="connsiteY1" fmla="*/ 0 h 450675"/>
              <a:gd name="connsiteX2" fmla="*/ 1262135 w 1957874"/>
              <a:gd name="connsiteY2" fmla="*/ 0 h 450675"/>
              <a:gd name="connsiteX3" fmla="*/ 1882760 w 1957874"/>
              <a:gd name="connsiteY3" fmla="*/ 0 h 450675"/>
              <a:gd name="connsiteX4" fmla="*/ 1957874 w 1957874"/>
              <a:gd name="connsiteY4" fmla="*/ 75114 h 450675"/>
              <a:gd name="connsiteX5" fmla="*/ 1957874 w 1957874"/>
              <a:gd name="connsiteY5" fmla="*/ 450675 h 450675"/>
              <a:gd name="connsiteX6" fmla="*/ 1957874 w 1957874"/>
              <a:gd name="connsiteY6" fmla="*/ 450675 h 450675"/>
              <a:gd name="connsiteX7" fmla="*/ 1305249 w 1957874"/>
              <a:gd name="connsiteY7" fmla="*/ 450675 h 450675"/>
              <a:gd name="connsiteX8" fmla="*/ 633046 w 1957874"/>
              <a:gd name="connsiteY8" fmla="*/ 450675 h 450675"/>
              <a:gd name="connsiteX9" fmla="*/ 0 w 1957874"/>
              <a:gd name="connsiteY9" fmla="*/ 450675 h 450675"/>
              <a:gd name="connsiteX10" fmla="*/ 0 w 1957874"/>
              <a:gd name="connsiteY10" fmla="*/ 450675 h 450675"/>
              <a:gd name="connsiteX11" fmla="*/ 0 w 1957874"/>
              <a:gd name="connsiteY11" fmla="*/ 75114 h 450675"/>
              <a:gd name="connsiteX12" fmla="*/ 75114 w 1957874"/>
              <a:gd name="connsiteY12" fmla="*/ 0 h 450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57874" h="450675" fill="none" extrusionOk="0">
                <a:moveTo>
                  <a:pt x="75114" y="0"/>
                </a:moveTo>
                <a:cubicBezTo>
                  <a:pt x="201022" y="27108"/>
                  <a:pt x="479767" y="24493"/>
                  <a:pt x="677663" y="0"/>
                </a:cubicBezTo>
                <a:cubicBezTo>
                  <a:pt x="875559" y="-24493"/>
                  <a:pt x="1110497" y="289"/>
                  <a:pt x="1262135" y="0"/>
                </a:cubicBezTo>
                <a:cubicBezTo>
                  <a:pt x="1413773" y="-289"/>
                  <a:pt x="1749250" y="-9655"/>
                  <a:pt x="1882760" y="0"/>
                </a:cubicBezTo>
                <a:cubicBezTo>
                  <a:pt x="1921665" y="32917"/>
                  <a:pt x="1925859" y="41834"/>
                  <a:pt x="1957874" y="75114"/>
                </a:cubicBezTo>
                <a:cubicBezTo>
                  <a:pt x="1948364" y="225922"/>
                  <a:pt x="1939336" y="333815"/>
                  <a:pt x="1957874" y="450675"/>
                </a:cubicBezTo>
                <a:lnTo>
                  <a:pt x="1957874" y="450675"/>
                </a:lnTo>
                <a:cubicBezTo>
                  <a:pt x="1794210" y="427038"/>
                  <a:pt x="1489163" y="437087"/>
                  <a:pt x="1305249" y="450675"/>
                </a:cubicBezTo>
                <a:cubicBezTo>
                  <a:pt x="1121336" y="464263"/>
                  <a:pt x="831045" y="442593"/>
                  <a:pt x="633046" y="450675"/>
                </a:cubicBezTo>
                <a:cubicBezTo>
                  <a:pt x="435047" y="458757"/>
                  <a:pt x="230059" y="472912"/>
                  <a:pt x="0" y="450675"/>
                </a:cubicBezTo>
                <a:lnTo>
                  <a:pt x="0" y="450675"/>
                </a:lnTo>
                <a:cubicBezTo>
                  <a:pt x="8095" y="307023"/>
                  <a:pt x="-18300" y="218520"/>
                  <a:pt x="0" y="75114"/>
                </a:cubicBezTo>
                <a:cubicBezTo>
                  <a:pt x="13992" y="55741"/>
                  <a:pt x="56823" y="16410"/>
                  <a:pt x="75114" y="0"/>
                </a:cubicBezTo>
                <a:close/>
              </a:path>
              <a:path w="1957874" h="450675" stroke="0" extrusionOk="0">
                <a:moveTo>
                  <a:pt x="75114" y="0"/>
                </a:moveTo>
                <a:cubicBezTo>
                  <a:pt x="377441" y="7251"/>
                  <a:pt x="487800" y="-11496"/>
                  <a:pt x="695739" y="0"/>
                </a:cubicBezTo>
                <a:cubicBezTo>
                  <a:pt x="903678" y="11496"/>
                  <a:pt x="1034471" y="19823"/>
                  <a:pt x="1334441" y="0"/>
                </a:cubicBezTo>
                <a:cubicBezTo>
                  <a:pt x="1634411" y="-19823"/>
                  <a:pt x="1691905" y="-24363"/>
                  <a:pt x="1882760" y="0"/>
                </a:cubicBezTo>
                <a:cubicBezTo>
                  <a:pt x="1913437" y="25336"/>
                  <a:pt x="1919460" y="40080"/>
                  <a:pt x="1957874" y="75114"/>
                </a:cubicBezTo>
                <a:cubicBezTo>
                  <a:pt x="1942522" y="208347"/>
                  <a:pt x="1943894" y="268102"/>
                  <a:pt x="1957874" y="450675"/>
                </a:cubicBezTo>
                <a:lnTo>
                  <a:pt x="1957874" y="450675"/>
                </a:lnTo>
                <a:cubicBezTo>
                  <a:pt x="1761097" y="421107"/>
                  <a:pt x="1607163" y="470092"/>
                  <a:pt x="1285671" y="450675"/>
                </a:cubicBezTo>
                <a:cubicBezTo>
                  <a:pt x="964179" y="431258"/>
                  <a:pt x="807898" y="459963"/>
                  <a:pt x="613467" y="450675"/>
                </a:cubicBezTo>
                <a:cubicBezTo>
                  <a:pt x="419036" y="441387"/>
                  <a:pt x="212201" y="422634"/>
                  <a:pt x="0" y="450675"/>
                </a:cubicBezTo>
                <a:lnTo>
                  <a:pt x="0" y="450675"/>
                </a:lnTo>
                <a:cubicBezTo>
                  <a:pt x="-14756" y="291988"/>
                  <a:pt x="1820" y="221409"/>
                  <a:pt x="0" y="75114"/>
                </a:cubicBezTo>
                <a:cubicBezTo>
                  <a:pt x="32287" y="40793"/>
                  <a:pt x="51794" y="27235"/>
                  <a:pt x="75114" y="0"/>
                </a:cubicBezTo>
                <a:close/>
              </a:path>
            </a:pathLst>
          </a:custGeom>
          <a:solidFill>
            <a:srgbClr val="FF2F92"/>
          </a:solidFill>
          <a:ln w="19050">
            <a:solidFill>
              <a:schemeClr val="tx1"/>
            </a:solidFill>
            <a:extLst>
              <a:ext uri="{C807C97D-BFC1-408E-A445-0C87EB9F89A2}">
                <ask:lineSketchStyleProps xmlns:ask="http://schemas.microsoft.com/office/drawing/2018/sketchyshapes" sd="2005536757">
                  <a:prstGeom prst="snip2Same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nip Same-side Corner of Rectangle 6">
            <a:extLst>
              <a:ext uri="{FF2B5EF4-FFF2-40B4-BE49-F238E27FC236}">
                <a16:creationId xmlns:a16="http://schemas.microsoft.com/office/drawing/2014/main" id="{F4777389-7ABE-CB49-BBA7-E1A287FF03C7}"/>
              </a:ext>
            </a:extLst>
          </p:cNvPr>
          <p:cNvSpPr/>
          <p:nvPr/>
        </p:nvSpPr>
        <p:spPr>
          <a:xfrm>
            <a:off x="237066" y="74788"/>
            <a:ext cx="1957874" cy="450675"/>
          </a:xfrm>
          <a:custGeom>
            <a:avLst/>
            <a:gdLst>
              <a:gd name="connsiteX0" fmla="*/ 75114 w 1957874"/>
              <a:gd name="connsiteY0" fmla="*/ 0 h 450675"/>
              <a:gd name="connsiteX1" fmla="*/ 641510 w 1957874"/>
              <a:gd name="connsiteY1" fmla="*/ 0 h 450675"/>
              <a:gd name="connsiteX2" fmla="*/ 1280211 w 1957874"/>
              <a:gd name="connsiteY2" fmla="*/ 0 h 450675"/>
              <a:gd name="connsiteX3" fmla="*/ 1882760 w 1957874"/>
              <a:gd name="connsiteY3" fmla="*/ 0 h 450675"/>
              <a:gd name="connsiteX4" fmla="*/ 1957874 w 1957874"/>
              <a:gd name="connsiteY4" fmla="*/ 75114 h 450675"/>
              <a:gd name="connsiteX5" fmla="*/ 1957874 w 1957874"/>
              <a:gd name="connsiteY5" fmla="*/ 450675 h 450675"/>
              <a:gd name="connsiteX6" fmla="*/ 1957874 w 1957874"/>
              <a:gd name="connsiteY6" fmla="*/ 450675 h 450675"/>
              <a:gd name="connsiteX7" fmla="*/ 1344407 w 1957874"/>
              <a:gd name="connsiteY7" fmla="*/ 450675 h 450675"/>
              <a:gd name="connsiteX8" fmla="*/ 750518 w 1957874"/>
              <a:gd name="connsiteY8" fmla="*/ 450675 h 450675"/>
              <a:gd name="connsiteX9" fmla="*/ 0 w 1957874"/>
              <a:gd name="connsiteY9" fmla="*/ 450675 h 450675"/>
              <a:gd name="connsiteX10" fmla="*/ 0 w 1957874"/>
              <a:gd name="connsiteY10" fmla="*/ 450675 h 450675"/>
              <a:gd name="connsiteX11" fmla="*/ 0 w 1957874"/>
              <a:gd name="connsiteY11" fmla="*/ 75114 h 450675"/>
              <a:gd name="connsiteX12" fmla="*/ 75114 w 1957874"/>
              <a:gd name="connsiteY12" fmla="*/ 0 h 450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57874" h="450675" fill="none" extrusionOk="0">
                <a:moveTo>
                  <a:pt x="75114" y="0"/>
                </a:moveTo>
                <a:cubicBezTo>
                  <a:pt x="292367" y="-16192"/>
                  <a:pt x="393181" y="19044"/>
                  <a:pt x="641510" y="0"/>
                </a:cubicBezTo>
                <a:cubicBezTo>
                  <a:pt x="889839" y="-19044"/>
                  <a:pt x="1124020" y="-2450"/>
                  <a:pt x="1280211" y="0"/>
                </a:cubicBezTo>
                <a:cubicBezTo>
                  <a:pt x="1436402" y="2450"/>
                  <a:pt x="1676495" y="-16525"/>
                  <a:pt x="1882760" y="0"/>
                </a:cubicBezTo>
                <a:cubicBezTo>
                  <a:pt x="1917114" y="36396"/>
                  <a:pt x="1938050" y="53490"/>
                  <a:pt x="1957874" y="75114"/>
                </a:cubicBezTo>
                <a:cubicBezTo>
                  <a:pt x="1959547" y="235638"/>
                  <a:pt x="1964898" y="305309"/>
                  <a:pt x="1957874" y="450675"/>
                </a:cubicBezTo>
                <a:lnTo>
                  <a:pt x="1957874" y="450675"/>
                </a:lnTo>
                <a:cubicBezTo>
                  <a:pt x="1651906" y="450912"/>
                  <a:pt x="1603674" y="471410"/>
                  <a:pt x="1344407" y="450675"/>
                </a:cubicBezTo>
                <a:cubicBezTo>
                  <a:pt x="1085140" y="429940"/>
                  <a:pt x="876059" y="425726"/>
                  <a:pt x="750518" y="450675"/>
                </a:cubicBezTo>
                <a:cubicBezTo>
                  <a:pt x="624977" y="475624"/>
                  <a:pt x="153982" y="481253"/>
                  <a:pt x="0" y="450675"/>
                </a:cubicBezTo>
                <a:lnTo>
                  <a:pt x="0" y="450675"/>
                </a:lnTo>
                <a:cubicBezTo>
                  <a:pt x="-15216" y="355975"/>
                  <a:pt x="-2163" y="241856"/>
                  <a:pt x="0" y="75114"/>
                </a:cubicBezTo>
                <a:cubicBezTo>
                  <a:pt x="19276" y="59264"/>
                  <a:pt x="40872" y="32540"/>
                  <a:pt x="75114" y="0"/>
                </a:cubicBezTo>
                <a:close/>
              </a:path>
              <a:path w="1957874" h="450675" stroke="0" extrusionOk="0">
                <a:moveTo>
                  <a:pt x="75114" y="0"/>
                </a:moveTo>
                <a:cubicBezTo>
                  <a:pt x="254263" y="9500"/>
                  <a:pt x="465896" y="-27822"/>
                  <a:pt x="713816" y="0"/>
                </a:cubicBezTo>
                <a:cubicBezTo>
                  <a:pt x="961736" y="27822"/>
                  <a:pt x="1033825" y="-12444"/>
                  <a:pt x="1262135" y="0"/>
                </a:cubicBezTo>
                <a:cubicBezTo>
                  <a:pt x="1490445" y="12444"/>
                  <a:pt x="1706679" y="-11319"/>
                  <a:pt x="1882760" y="0"/>
                </a:cubicBezTo>
                <a:cubicBezTo>
                  <a:pt x="1900566" y="17322"/>
                  <a:pt x="1928048" y="43667"/>
                  <a:pt x="1957874" y="75114"/>
                </a:cubicBezTo>
                <a:cubicBezTo>
                  <a:pt x="1951065" y="176600"/>
                  <a:pt x="1942417" y="313154"/>
                  <a:pt x="1957874" y="450675"/>
                </a:cubicBezTo>
                <a:lnTo>
                  <a:pt x="1957874" y="450675"/>
                </a:lnTo>
                <a:cubicBezTo>
                  <a:pt x="1631056" y="422808"/>
                  <a:pt x="1451580" y="449201"/>
                  <a:pt x="1285671" y="450675"/>
                </a:cubicBezTo>
                <a:cubicBezTo>
                  <a:pt x="1119762" y="452149"/>
                  <a:pt x="850884" y="423780"/>
                  <a:pt x="652625" y="450675"/>
                </a:cubicBezTo>
                <a:cubicBezTo>
                  <a:pt x="454366" y="477570"/>
                  <a:pt x="295150" y="425878"/>
                  <a:pt x="0" y="450675"/>
                </a:cubicBezTo>
                <a:lnTo>
                  <a:pt x="0" y="450675"/>
                </a:lnTo>
                <a:cubicBezTo>
                  <a:pt x="12339" y="312963"/>
                  <a:pt x="4592" y="201322"/>
                  <a:pt x="0" y="75114"/>
                </a:cubicBezTo>
                <a:cubicBezTo>
                  <a:pt x="22793" y="53021"/>
                  <a:pt x="36127" y="35560"/>
                  <a:pt x="75114" y="0"/>
                </a:cubicBezTo>
                <a:close/>
              </a:path>
            </a:pathLst>
          </a:custGeom>
          <a:solidFill>
            <a:srgbClr val="FCD5FD"/>
          </a:solidFill>
          <a:ln w="19050">
            <a:solidFill>
              <a:schemeClr val="tx1"/>
            </a:solidFill>
            <a:extLst>
              <a:ext uri="{C807C97D-BFC1-408E-A445-0C87EB9F89A2}">
                <ask:lineSketchStyleProps xmlns:ask="http://schemas.microsoft.com/office/drawing/2018/sketchyshapes" sd="3755641470">
                  <a:prstGeom prst="snip2Same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nip Same-side Corner of Rectangle 7">
            <a:extLst>
              <a:ext uri="{FF2B5EF4-FFF2-40B4-BE49-F238E27FC236}">
                <a16:creationId xmlns:a16="http://schemas.microsoft.com/office/drawing/2014/main" id="{09CD911C-E32D-FD46-8BBE-B416F36B07EC}"/>
              </a:ext>
            </a:extLst>
          </p:cNvPr>
          <p:cNvSpPr/>
          <p:nvPr/>
        </p:nvSpPr>
        <p:spPr>
          <a:xfrm>
            <a:off x="2640181" y="74784"/>
            <a:ext cx="1957874" cy="450675"/>
          </a:xfrm>
          <a:custGeom>
            <a:avLst/>
            <a:gdLst>
              <a:gd name="connsiteX0" fmla="*/ 75114 w 1957874"/>
              <a:gd name="connsiteY0" fmla="*/ 0 h 450675"/>
              <a:gd name="connsiteX1" fmla="*/ 641510 w 1957874"/>
              <a:gd name="connsiteY1" fmla="*/ 0 h 450675"/>
              <a:gd name="connsiteX2" fmla="*/ 1244058 w 1957874"/>
              <a:gd name="connsiteY2" fmla="*/ 0 h 450675"/>
              <a:gd name="connsiteX3" fmla="*/ 1882760 w 1957874"/>
              <a:gd name="connsiteY3" fmla="*/ 0 h 450675"/>
              <a:gd name="connsiteX4" fmla="*/ 1957874 w 1957874"/>
              <a:gd name="connsiteY4" fmla="*/ 75114 h 450675"/>
              <a:gd name="connsiteX5" fmla="*/ 1957874 w 1957874"/>
              <a:gd name="connsiteY5" fmla="*/ 450675 h 450675"/>
              <a:gd name="connsiteX6" fmla="*/ 1957874 w 1957874"/>
              <a:gd name="connsiteY6" fmla="*/ 450675 h 450675"/>
              <a:gd name="connsiteX7" fmla="*/ 1305249 w 1957874"/>
              <a:gd name="connsiteY7" fmla="*/ 450675 h 450675"/>
              <a:gd name="connsiteX8" fmla="*/ 633046 w 1957874"/>
              <a:gd name="connsiteY8" fmla="*/ 450675 h 450675"/>
              <a:gd name="connsiteX9" fmla="*/ 0 w 1957874"/>
              <a:gd name="connsiteY9" fmla="*/ 450675 h 450675"/>
              <a:gd name="connsiteX10" fmla="*/ 0 w 1957874"/>
              <a:gd name="connsiteY10" fmla="*/ 450675 h 450675"/>
              <a:gd name="connsiteX11" fmla="*/ 0 w 1957874"/>
              <a:gd name="connsiteY11" fmla="*/ 75114 h 450675"/>
              <a:gd name="connsiteX12" fmla="*/ 75114 w 1957874"/>
              <a:gd name="connsiteY12" fmla="*/ 0 h 450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57874" h="450675" fill="none" extrusionOk="0">
                <a:moveTo>
                  <a:pt x="75114" y="0"/>
                </a:moveTo>
                <a:cubicBezTo>
                  <a:pt x="313115" y="22838"/>
                  <a:pt x="417382" y="-10053"/>
                  <a:pt x="641510" y="0"/>
                </a:cubicBezTo>
                <a:cubicBezTo>
                  <a:pt x="865638" y="10053"/>
                  <a:pt x="963576" y="-3670"/>
                  <a:pt x="1244058" y="0"/>
                </a:cubicBezTo>
                <a:cubicBezTo>
                  <a:pt x="1524540" y="3670"/>
                  <a:pt x="1636437" y="537"/>
                  <a:pt x="1882760" y="0"/>
                </a:cubicBezTo>
                <a:cubicBezTo>
                  <a:pt x="1909942" y="32351"/>
                  <a:pt x="1935458" y="47493"/>
                  <a:pt x="1957874" y="75114"/>
                </a:cubicBezTo>
                <a:cubicBezTo>
                  <a:pt x="1975653" y="236756"/>
                  <a:pt x="1975841" y="370769"/>
                  <a:pt x="1957874" y="450675"/>
                </a:cubicBezTo>
                <a:lnTo>
                  <a:pt x="1957874" y="450675"/>
                </a:lnTo>
                <a:cubicBezTo>
                  <a:pt x="1699334" y="437508"/>
                  <a:pt x="1606358" y="447241"/>
                  <a:pt x="1305249" y="450675"/>
                </a:cubicBezTo>
                <a:cubicBezTo>
                  <a:pt x="1004141" y="454109"/>
                  <a:pt x="908766" y="464476"/>
                  <a:pt x="633046" y="450675"/>
                </a:cubicBezTo>
                <a:cubicBezTo>
                  <a:pt x="357326" y="436874"/>
                  <a:pt x="214549" y="457724"/>
                  <a:pt x="0" y="450675"/>
                </a:cubicBezTo>
                <a:lnTo>
                  <a:pt x="0" y="450675"/>
                </a:lnTo>
                <a:cubicBezTo>
                  <a:pt x="8652" y="325805"/>
                  <a:pt x="-6307" y="204130"/>
                  <a:pt x="0" y="75114"/>
                </a:cubicBezTo>
                <a:cubicBezTo>
                  <a:pt x="17043" y="59356"/>
                  <a:pt x="49850" y="28581"/>
                  <a:pt x="75114" y="0"/>
                </a:cubicBezTo>
                <a:close/>
              </a:path>
              <a:path w="1957874" h="450675" stroke="0" extrusionOk="0">
                <a:moveTo>
                  <a:pt x="75114" y="0"/>
                </a:moveTo>
                <a:cubicBezTo>
                  <a:pt x="267814" y="6328"/>
                  <a:pt x="393703" y="-6876"/>
                  <a:pt x="659586" y="0"/>
                </a:cubicBezTo>
                <a:cubicBezTo>
                  <a:pt x="925469" y="6876"/>
                  <a:pt x="1071972" y="179"/>
                  <a:pt x="1225982" y="0"/>
                </a:cubicBezTo>
                <a:cubicBezTo>
                  <a:pt x="1379992" y="-179"/>
                  <a:pt x="1581974" y="-16267"/>
                  <a:pt x="1882760" y="0"/>
                </a:cubicBezTo>
                <a:cubicBezTo>
                  <a:pt x="1904009" y="16652"/>
                  <a:pt x="1926629" y="46715"/>
                  <a:pt x="1957874" y="75114"/>
                </a:cubicBezTo>
                <a:cubicBezTo>
                  <a:pt x="1972043" y="190529"/>
                  <a:pt x="1974763" y="299072"/>
                  <a:pt x="1957874" y="450675"/>
                </a:cubicBezTo>
                <a:lnTo>
                  <a:pt x="1957874" y="450675"/>
                </a:lnTo>
                <a:cubicBezTo>
                  <a:pt x="1730009" y="463583"/>
                  <a:pt x="1610011" y="454550"/>
                  <a:pt x="1285671" y="450675"/>
                </a:cubicBezTo>
                <a:cubicBezTo>
                  <a:pt x="961331" y="446800"/>
                  <a:pt x="785703" y="476164"/>
                  <a:pt x="652625" y="450675"/>
                </a:cubicBezTo>
                <a:cubicBezTo>
                  <a:pt x="519547" y="425186"/>
                  <a:pt x="146199" y="476454"/>
                  <a:pt x="0" y="450675"/>
                </a:cubicBezTo>
                <a:lnTo>
                  <a:pt x="0" y="450675"/>
                </a:lnTo>
                <a:cubicBezTo>
                  <a:pt x="-17344" y="280724"/>
                  <a:pt x="-868" y="236310"/>
                  <a:pt x="0" y="75114"/>
                </a:cubicBezTo>
                <a:cubicBezTo>
                  <a:pt x="24731" y="45493"/>
                  <a:pt x="43416" y="28335"/>
                  <a:pt x="75114" y="0"/>
                </a:cubicBezTo>
                <a:close/>
              </a:path>
            </a:pathLst>
          </a:custGeom>
          <a:solidFill>
            <a:srgbClr val="D883FF"/>
          </a:solidFill>
          <a:ln w="19050">
            <a:solidFill>
              <a:schemeClr val="tx1"/>
            </a:solidFill>
            <a:extLst>
              <a:ext uri="{C807C97D-BFC1-408E-A445-0C87EB9F89A2}">
                <ask:lineSketchStyleProps xmlns:ask="http://schemas.microsoft.com/office/drawing/2018/sketchyshapes" sd="2252096340">
                  <a:prstGeom prst="snip2Same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52E017E0-E2DC-5046-9547-F6FE752A166B}"/>
              </a:ext>
            </a:extLst>
          </p:cNvPr>
          <p:cNvSpPr txBox="1"/>
          <p:nvPr/>
        </p:nvSpPr>
        <p:spPr>
          <a:xfrm>
            <a:off x="237066" y="424030"/>
            <a:ext cx="11717867" cy="6186309"/>
          </a:xfrm>
          <a:custGeom>
            <a:avLst/>
            <a:gdLst>
              <a:gd name="connsiteX0" fmla="*/ 0 w 11717867"/>
              <a:gd name="connsiteY0" fmla="*/ 0 h 6186309"/>
              <a:gd name="connsiteX1" fmla="*/ 468715 w 11717867"/>
              <a:gd name="connsiteY1" fmla="*/ 0 h 6186309"/>
              <a:gd name="connsiteX2" fmla="*/ 1171787 w 11717867"/>
              <a:gd name="connsiteY2" fmla="*/ 0 h 6186309"/>
              <a:gd name="connsiteX3" fmla="*/ 1640501 w 11717867"/>
              <a:gd name="connsiteY3" fmla="*/ 0 h 6186309"/>
              <a:gd name="connsiteX4" fmla="*/ 1874859 w 11717867"/>
              <a:gd name="connsiteY4" fmla="*/ 0 h 6186309"/>
              <a:gd name="connsiteX5" fmla="*/ 2343573 w 11717867"/>
              <a:gd name="connsiteY5" fmla="*/ 0 h 6186309"/>
              <a:gd name="connsiteX6" fmla="*/ 3046645 w 11717867"/>
              <a:gd name="connsiteY6" fmla="*/ 0 h 6186309"/>
              <a:gd name="connsiteX7" fmla="*/ 3866896 w 11717867"/>
              <a:gd name="connsiteY7" fmla="*/ 0 h 6186309"/>
              <a:gd name="connsiteX8" fmla="*/ 4101253 w 11717867"/>
              <a:gd name="connsiteY8" fmla="*/ 0 h 6186309"/>
              <a:gd name="connsiteX9" fmla="*/ 4335611 w 11717867"/>
              <a:gd name="connsiteY9" fmla="*/ 0 h 6186309"/>
              <a:gd name="connsiteX10" fmla="*/ 5155861 w 11717867"/>
              <a:gd name="connsiteY10" fmla="*/ 0 h 6186309"/>
              <a:gd name="connsiteX11" fmla="*/ 5390219 w 11717867"/>
              <a:gd name="connsiteY11" fmla="*/ 0 h 6186309"/>
              <a:gd name="connsiteX12" fmla="*/ 5976112 w 11717867"/>
              <a:gd name="connsiteY12" fmla="*/ 0 h 6186309"/>
              <a:gd name="connsiteX13" fmla="*/ 6327648 w 11717867"/>
              <a:gd name="connsiteY13" fmla="*/ 0 h 6186309"/>
              <a:gd name="connsiteX14" fmla="*/ 6679184 w 11717867"/>
              <a:gd name="connsiteY14" fmla="*/ 0 h 6186309"/>
              <a:gd name="connsiteX15" fmla="*/ 7030720 w 11717867"/>
              <a:gd name="connsiteY15" fmla="*/ 0 h 6186309"/>
              <a:gd name="connsiteX16" fmla="*/ 7382256 w 11717867"/>
              <a:gd name="connsiteY16" fmla="*/ 0 h 6186309"/>
              <a:gd name="connsiteX17" fmla="*/ 7850971 w 11717867"/>
              <a:gd name="connsiteY17" fmla="*/ 0 h 6186309"/>
              <a:gd name="connsiteX18" fmla="*/ 8202507 w 11717867"/>
              <a:gd name="connsiteY18" fmla="*/ 0 h 6186309"/>
              <a:gd name="connsiteX19" fmla="*/ 8671222 w 11717867"/>
              <a:gd name="connsiteY19" fmla="*/ 0 h 6186309"/>
              <a:gd name="connsiteX20" fmla="*/ 9374294 w 11717867"/>
              <a:gd name="connsiteY20" fmla="*/ 0 h 6186309"/>
              <a:gd name="connsiteX21" fmla="*/ 9725830 w 11717867"/>
              <a:gd name="connsiteY21" fmla="*/ 0 h 6186309"/>
              <a:gd name="connsiteX22" fmla="*/ 9960187 w 11717867"/>
              <a:gd name="connsiteY22" fmla="*/ 0 h 6186309"/>
              <a:gd name="connsiteX23" fmla="*/ 10780438 w 11717867"/>
              <a:gd name="connsiteY23" fmla="*/ 0 h 6186309"/>
              <a:gd name="connsiteX24" fmla="*/ 11014795 w 11717867"/>
              <a:gd name="connsiteY24" fmla="*/ 0 h 6186309"/>
              <a:gd name="connsiteX25" fmla="*/ 11717867 w 11717867"/>
              <a:gd name="connsiteY25" fmla="*/ 0 h 6186309"/>
              <a:gd name="connsiteX26" fmla="*/ 11717867 w 11717867"/>
              <a:gd name="connsiteY26" fmla="*/ 376802 h 6186309"/>
              <a:gd name="connsiteX27" fmla="*/ 11717867 w 11717867"/>
              <a:gd name="connsiteY27" fmla="*/ 939194 h 6186309"/>
              <a:gd name="connsiteX28" fmla="*/ 11717867 w 11717867"/>
              <a:gd name="connsiteY28" fmla="*/ 1563449 h 6186309"/>
              <a:gd name="connsiteX29" fmla="*/ 11717867 w 11717867"/>
              <a:gd name="connsiteY29" fmla="*/ 2063978 h 6186309"/>
              <a:gd name="connsiteX30" fmla="*/ 11717867 w 11717867"/>
              <a:gd name="connsiteY30" fmla="*/ 2502643 h 6186309"/>
              <a:gd name="connsiteX31" fmla="*/ 11717867 w 11717867"/>
              <a:gd name="connsiteY31" fmla="*/ 2941309 h 6186309"/>
              <a:gd name="connsiteX32" fmla="*/ 11717867 w 11717867"/>
              <a:gd name="connsiteY32" fmla="*/ 3565564 h 6186309"/>
              <a:gd name="connsiteX33" fmla="*/ 11717867 w 11717867"/>
              <a:gd name="connsiteY33" fmla="*/ 3942366 h 6186309"/>
              <a:gd name="connsiteX34" fmla="*/ 11717867 w 11717867"/>
              <a:gd name="connsiteY34" fmla="*/ 4442895 h 6186309"/>
              <a:gd name="connsiteX35" fmla="*/ 11717867 w 11717867"/>
              <a:gd name="connsiteY35" fmla="*/ 5005286 h 6186309"/>
              <a:gd name="connsiteX36" fmla="*/ 11717867 w 11717867"/>
              <a:gd name="connsiteY36" fmla="*/ 5443952 h 6186309"/>
              <a:gd name="connsiteX37" fmla="*/ 11717867 w 11717867"/>
              <a:gd name="connsiteY37" fmla="*/ 6186309 h 6186309"/>
              <a:gd name="connsiteX38" fmla="*/ 11483510 w 11717867"/>
              <a:gd name="connsiteY38" fmla="*/ 6186309 h 6186309"/>
              <a:gd name="connsiteX39" fmla="*/ 11249152 w 11717867"/>
              <a:gd name="connsiteY39" fmla="*/ 6186309 h 6186309"/>
              <a:gd name="connsiteX40" fmla="*/ 10428902 w 11717867"/>
              <a:gd name="connsiteY40" fmla="*/ 6186309 h 6186309"/>
              <a:gd name="connsiteX41" fmla="*/ 9960187 w 11717867"/>
              <a:gd name="connsiteY41" fmla="*/ 6186309 h 6186309"/>
              <a:gd name="connsiteX42" fmla="*/ 9139936 w 11717867"/>
              <a:gd name="connsiteY42" fmla="*/ 6186309 h 6186309"/>
              <a:gd name="connsiteX43" fmla="*/ 8554043 w 11717867"/>
              <a:gd name="connsiteY43" fmla="*/ 6186309 h 6186309"/>
              <a:gd name="connsiteX44" fmla="*/ 8319686 w 11717867"/>
              <a:gd name="connsiteY44" fmla="*/ 6186309 h 6186309"/>
              <a:gd name="connsiteX45" fmla="*/ 7968150 w 11717867"/>
              <a:gd name="connsiteY45" fmla="*/ 6186309 h 6186309"/>
              <a:gd name="connsiteX46" fmla="*/ 7499435 w 11717867"/>
              <a:gd name="connsiteY46" fmla="*/ 6186309 h 6186309"/>
              <a:gd name="connsiteX47" fmla="*/ 6796363 w 11717867"/>
              <a:gd name="connsiteY47" fmla="*/ 6186309 h 6186309"/>
              <a:gd name="connsiteX48" fmla="*/ 6093291 w 11717867"/>
              <a:gd name="connsiteY48" fmla="*/ 6186309 h 6186309"/>
              <a:gd name="connsiteX49" fmla="*/ 5507397 w 11717867"/>
              <a:gd name="connsiteY49" fmla="*/ 6186309 h 6186309"/>
              <a:gd name="connsiteX50" fmla="*/ 5038683 w 11717867"/>
              <a:gd name="connsiteY50" fmla="*/ 6186309 h 6186309"/>
              <a:gd name="connsiteX51" fmla="*/ 4218432 w 11717867"/>
              <a:gd name="connsiteY51" fmla="*/ 6186309 h 6186309"/>
              <a:gd name="connsiteX52" fmla="*/ 3632539 w 11717867"/>
              <a:gd name="connsiteY52" fmla="*/ 6186309 h 6186309"/>
              <a:gd name="connsiteX53" fmla="*/ 3281003 w 11717867"/>
              <a:gd name="connsiteY53" fmla="*/ 6186309 h 6186309"/>
              <a:gd name="connsiteX54" fmla="*/ 2929467 w 11717867"/>
              <a:gd name="connsiteY54" fmla="*/ 6186309 h 6186309"/>
              <a:gd name="connsiteX55" fmla="*/ 2695109 w 11717867"/>
              <a:gd name="connsiteY55" fmla="*/ 6186309 h 6186309"/>
              <a:gd name="connsiteX56" fmla="*/ 2109216 w 11717867"/>
              <a:gd name="connsiteY56" fmla="*/ 6186309 h 6186309"/>
              <a:gd name="connsiteX57" fmla="*/ 1757680 w 11717867"/>
              <a:gd name="connsiteY57" fmla="*/ 6186309 h 6186309"/>
              <a:gd name="connsiteX58" fmla="*/ 937429 w 11717867"/>
              <a:gd name="connsiteY58" fmla="*/ 6186309 h 6186309"/>
              <a:gd name="connsiteX59" fmla="*/ 0 w 11717867"/>
              <a:gd name="connsiteY59" fmla="*/ 6186309 h 6186309"/>
              <a:gd name="connsiteX60" fmla="*/ 0 w 11717867"/>
              <a:gd name="connsiteY60" fmla="*/ 5685780 h 6186309"/>
              <a:gd name="connsiteX61" fmla="*/ 0 w 11717867"/>
              <a:gd name="connsiteY61" fmla="*/ 5061526 h 6186309"/>
              <a:gd name="connsiteX62" fmla="*/ 0 w 11717867"/>
              <a:gd name="connsiteY62" fmla="*/ 4684723 h 6186309"/>
              <a:gd name="connsiteX63" fmla="*/ 0 w 11717867"/>
              <a:gd name="connsiteY63" fmla="*/ 4246058 h 6186309"/>
              <a:gd name="connsiteX64" fmla="*/ 0 w 11717867"/>
              <a:gd name="connsiteY64" fmla="*/ 3621803 h 6186309"/>
              <a:gd name="connsiteX65" fmla="*/ 0 w 11717867"/>
              <a:gd name="connsiteY65" fmla="*/ 2935685 h 6186309"/>
              <a:gd name="connsiteX66" fmla="*/ 0 w 11717867"/>
              <a:gd name="connsiteY66" fmla="*/ 2249567 h 6186309"/>
              <a:gd name="connsiteX67" fmla="*/ 0 w 11717867"/>
              <a:gd name="connsiteY67" fmla="*/ 1687175 h 6186309"/>
              <a:gd name="connsiteX68" fmla="*/ 0 w 11717867"/>
              <a:gd name="connsiteY68" fmla="*/ 1186647 h 6186309"/>
              <a:gd name="connsiteX69" fmla="*/ 0 w 11717867"/>
              <a:gd name="connsiteY69" fmla="*/ 624255 h 6186309"/>
              <a:gd name="connsiteX70" fmla="*/ 0 w 11717867"/>
              <a:gd name="connsiteY70" fmla="*/ 0 h 6186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11717867" h="6186309" fill="none" extrusionOk="0">
                <a:moveTo>
                  <a:pt x="0" y="0"/>
                </a:moveTo>
                <a:cubicBezTo>
                  <a:pt x="100632" y="-52013"/>
                  <a:pt x="323942" y="38274"/>
                  <a:pt x="468715" y="0"/>
                </a:cubicBezTo>
                <a:cubicBezTo>
                  <a:pt x="613488" y="-38274"/>
                  <a:pt x="908838" y="16014"/>
                  <a:pt x="1171787" y="0"/>
                </a:cubicBezTo>
                <a:cubicBezTo>
                  <a:pt x="1434736" y="-16014"/>
                  <a:pt x="1433733" y="5100"/>
                  <a:pt x="1640501" y="0"/>
                </a:cubicBezTo>
                <a:cubicBezTo>
                  <a:pt x="1847269" y="-5100"/>
                  <a:pt x="1788165" y="20431"/>
                  <a:pt x="1874859" y="0"/>
                </a:cubicBezTo>
                <a:cubicBezTo>
                  <a:pt x="1961553" y="-20431"/>
                  <a:pt x="2235414" y="4650"/>
                  <a:pt x="2343573" y="0"/>
                </a:cubicBezTo>
                <a:cubicBezTo>
                  <a:pt x="2451732" y="-4650"/>
                  <a:pt x="2695912" y="45725"/>
                  <a:pt x="3046645" y="0"/>
                </a:cubicBezTo>
                <a:cubicBezTo>
                  <a:pt x="3397378" y="-45725"/>
                  <a:pt x="3634047" y="2107"/>
                  <a:pt x="3866896" y="0"/>
                </a:cubicBezTo>
                <a:cubicBezTo>
                  <a:pt x="4099745" y="-2107"/>
                  <a:pt x="4000423" y="4928"/>
                  <a:pt x="4101253" y="0"/>
                </a:cubicBezTo>
                <a:cubicBezTo>
                  <a:pt x="4202083" y="-4928"/>
                  <a:pt x="4276206" y="23158"/>
                  <a:pt x="4335611" y="0"/>
                </a:cubicBezTo>
                <a:cubicBezTo>
                  <a:pt x="4395016" y="-23158"/>
                  <a:pt x="4940005" y="13697"/>
                  <a:pt x="5155861" y="0"/>
                </a:cubicBezTo>
                <a:cubicBezTo>
                  <a:pt x="5371717" y="-13697"/>
                  <a:pt x="5315193" y="27135"/>
                  <a:pt x="5390219" y="0"/>
                </a:cubicBezTo>
                <a:cubicBezTo>
                  <a:pt x="5465245" y="-27135"/>
                  <a:pt x="5707139" y="66631"/>
                  <a:pt x="5976112" y="0"/>
                </a:cubicBezTo>
                <a:cubicBezTo>
                  <a:pt x="6245085" y="-66631"/>
                  <a:pt x="6164351" y="17343"/>
                  <a:pt x="6327648" y="0"/>
                </a:cubicBezTo>
                <a:cubicBezTo>
                  <a:pt x="6490945" y="-17343"/>
                  <a:pt x="6558954" y="22099"/>
                  <a:pt x="6679184" y="0"/>
                </a:cubicBezTo>
                <a:cubicBezTo>
                  <a:pt x="6799414" y="-22099"/>
                  <a:pt x="6930156" y="28033"/>
                  <a:pt x="7030720" y="0"/>
                </a:cubicBezTo>
                <a:cubicBezTo>
                  <a:pt x="7131284" y="-28033"/>
                  <a:pt x="7259178" y="27106"/>
                  <a:pt x="7382256" y="0"/>
                </a:cubicBezTo>
                <a:cubicBezTo>
                  <a:pt x="7505334" y="-27106"/>
                  <a:pt x="7674942" y="1979"/>
                  <a:pt x="7850971" y="0"/>
                </a:cubicBezTo>
                <a:cubicBezTo>
                  <a:pt x="8027001" y="-1979"/>
                  <a:pt x="8066014" y="10642"/>
                  <a:pt x="8202507" y="0"/>
                </a:cubicBezTo>
                <a:cubicBezTo>
                  <a:pt x="8339000" y="-10642"/>
                  <a:pt x="8468036" y="26395"/>
                  <a:pt x="8671222" y="0"/>
                </a:cubicBezTo>
                <a:cubicBezTo>
                  <a:pt x="8874408" y="-26395"/>
                  <a:pt x="9228838" y="19617"/>
                  <a:pt x="9374294" y="0"/>
                </a:cubicBezTo>
                <a:cubicBezTo>
                  <a:pt x="9519750" y="-19617"/>
                  <a:pt x="9630359" y="8862"/>
                  <a:pt x="9725830" y="0"/>
                </a:cubicBezTo>
                <a:cubicBezTo>
                  <a:pt x="9821301" y="-8862"/>
                  <a:pt x="9886090" y="11556"/>
                  <a:pt x="9960187" y="0"/>
                </a:cubicBezTo>
                <a:cubicBezTo>
                  <a:pt x="10034284" y="-11556"/>
                  <a:pt x="10414133" y="36977"/>
                  <a:pt x="10780438" y="0"/>
                </a:cubicBezTo>
                <a:cubicBezTo>
                  <a:pt x="11146743" y="-36977"/>
                  <a:pt x="10952554" y="4149"/>
                  <a:pt x="11014795" y="0"/>
                </a:cubicBezTo>
                <a:cubicBezTo>
                  <a:pt x="11077036" y="-4149"/>
                  <a:pt x="11558968" y="17296"/>
                  <a:pt x="11717867" y="0"/>
                </a:cubicBezTo>
                <a:cubicBezTo>
                  <a:pt x="11731231" y="161855"/>
                  <a:pt x="11715819" y="275617"/>
                  <a:pt x="11717867" y="376802"/>
                </a:cubicBezTo>
                <a:cubicBezTo>
                  <a:pt x="11719915" y="477987"/>
                  <a:pt x="11658700" y="794284"/>
                  <a:pt x="11717867" y="939194"/>
                </a:cubicBezTo>
                <a:cubicBezTo>
                  <a:pt x="11777034" y="1084104"/>
                  <a:pt x="11653704" y="1271348"/>
                  <a:pt x="11717867" y="1563449"/>
                </a:cubicBezTo>
                <a:cubicBezTo>
                  <a:pt x="11782030" y="1855551"/>
                  <a:pt x="11708135" y="1912194"/>
                  <a:pt x="11717867" y="2063978"/>
                </a:cubicBezTo>
                <a:cubicBezTo>
                  <a:pt x="11727599" y="2215762"/>
                  <a:pt x="11717220" y="2401775"/>
                  <a:pt x="11717867" y="2502643"/>
                </a:cubicBezTo>
                <a:cubicBezTo>
                  <a:pt x="11718514" y="2603512"/>
                  <a:pt x="11671316" y="2786468"/>
                  <a:pt x="11717867" y="2941309"/>
                </a:cubicBezTo>
                <a:cubicBezTo>
                  <a:pt x="11764418" y="3096150"/>
                  <a:pt x="11700662" y="3426010"/>
                  <a:pt x="11717867" y="3565564"/>
                </a:cubicBezTo>
                <a:cubicBezTo>
                  <a:pt x="11735072" y="3705118"/>
                  <a:pt x="11698864" y="3813525"/>
                  <a:pt x="11717867" y="3942366"/>
                </a:cubicBezTo>
                <a:cubicBezTo>
                  <a:pt x="11736870" y="4071207"/>
                  <a:pt x="11685752" y="4220935"/>
                  <a:pt x="11717867" y="4442895"/>
                </a:cubicBezTo>
                <a:cubicBezTo>
                  <a:pt x="11749982" y="4664855"/>
                  <a:pt x="11671637" y="4830976"/>
                  <a:pt x="11717867" y="5005286"/>
                </a:cubicBezTo>
                <a:cubicBezTo>
                  <a:pt x="11764097" y="5179596"/>
                  <a:pt x="11694447" y="5338664"/>
                  <a:pt x="11717867" y="5443952"/>
                </a:cubicBezTo>
                <a:cubicBezTo>
                  <a:pt x="11741287" y="5549240"/>
                  <a:pt x="11660601" y="5976704"/>
                  <a:pt x="11717867" y="6186309"/>
                </a:cubicBezTo>
                <a:cubicBezTo>
                  <a:pt x="11603021" y="6202034"/>
                  <a:pt x="11583745" y="6183075"/>
                  <a:pt x="11483510" y="6186309"/>
                </a:cubicBezTo>
                <a:cubicBezTo>
                  <a:pt x="11383275" y="6189543"/>
                  <a:pt x="11310392" y="6181642"/>
                  <a:pt x="11249152" y="6186309"/>
                </a:cubicBezTo>
                <a:cubicBezTo>
                  <a:pt x="11187912" y="6190976"/>
                  <a:pt x="10692336" y="6122196"/>
                  <a:pt x="10428902" y="6186309"/>
                </a:cubicBezTo>
                <a:cubicBezTo>
                  <a:pt x="10165468" y="6250422"/>
                  <a:pt x="10085395" y="6149338"/>
                  <a:pt x="9960187" y="6186309"/>
                </a:cubicBezTo>
                <a:cubicBezTo>
                  <a:pt x="9834979" y="6223280"/>
                  <a:pt x="9524931" y="6123038"/>
                  <a:pt x="9139936" y="6186309"/>
                </a:cubicBezTo>
                <a:cubicBezTo>
                  <a:pt x="8754941" y="6249580"/>
                  <a:pt x="8698923" y="6118075"/>
                  <a:pt x="8554043" y="6186309"/>
                </a:cubicBezTo>
                <a:cubicBezTo>
                  <a:pt x="8409163" y="6254543"/>
                  <a:pt x="8421981" y="6177968"/>
                  <a:pt x="8319686" y="6186309"/>
                </a:cubicBezTo>
                <a:cubicBezTo>
                  <a:pt x="8217391" y="6194650"/>
                  <a:pt x="8126173" y="6176422"/>
                  <a:pt x="7968150" y="6186309"/>
                </a:cubicBezTo>
                <a:cubicBezTo>
                  <a:pt x="7810127" y="6196196"/>
                  <a:pt x="7696204" y="6159318"/>
                  <a:pt x="7499435" y="6186309"/>
                </a:cubicBezTo>
                <a:cubicBezTo>
                  <a:pt x="7302667" y="6213300"/>
                  <a:pt x="7135065" y="6143195"/>
                  <a:pt x="6796363" y="6186309"/>
                </a:cubicBezTo>
                <a:cubicBezTo>
                  <a:pt x="6457661" y="6229423"/>
                  <a:pt x="6346060" y="6146933"/>
                  <a:pt x="6093291" y="6186309"/>
                </a:cubicBezTo>
                <a:cubicBezTo>
                  <a:pt x="5840522" y="6225685"/>
                  <a:pt x="5684602" y="6153721"/>
                  <a:pt x="5507397" y="6186309"/>
                </a:cubicBezTo>
                <a:cubicBezTo>
                  <a:pt x="5330192" y="6218897"/>
                  <a:pt x="5155158" y="6180209"/>
                  <a:pt x="5038683" y="6186309"/>
                </a:cubicBezTo>
                <a:cubicBezTo>
                  <a:pt x="4922208" y="6192409"/>
                  <a:pt x="4508549" y="6175966"/>
                  <a:pt x="4218432" y="6186309"/>
                </a:cubicBezTo>
                <a:cubicBezTo>
                  <a:pt x="3928315" y="6196652"/>
                  <a:pt x="3914672" y="6122446"/>
                  <a:pt x="3632539" y="6186309"/>
                </a:cubicBezTo>
                <a:cubicBezTo>
                  <a:pt x="3350406" y="6250172"/>
                  <a:pt x="3366395" y="6147070"/>
                  <a:pt x="3281003" y="6186309"/>
                </a:cubicBezTo>
                <a:cubicBezTo>
                  <a:pt x="3195611" y="6225548"/>
                  <a:pt x="3037940" y="6174849"/>
                  <a:pt x="2929467" y="6186309"/>
                </a:cubicBezTo>
                <a:cubicBezTo>
                  <a:pt x="2820994" y="6197769"/>
                  <a:pt x="2754173" y="6182344"/>
                  <a:pt x="2695109" y="6186309"/>
                </a:cubicBezTo>
                <a:cubicBezTo>
                  <a:pt x="2636045" y="6190274"/>
                  <a:pt x="2252048" y="6140696"/>
                  <a:pt x="2109216" y="6186309"/>
                </a:cubicBezTo>
                <a:cubicBezTo>
                  <a:pt x="1966384" y="6231922"/>
                  <a:pt x="1886401" y="6161546"/>
                  <a:pt x="1757680" y="6186309"/>
                </a:cubicBezTo>
                <a:cubicBezTo>
                  <a:pt x="1628959" y="6211072"/>
                  <a:pt x="1221134" y="6153880"/>
                  <a:pt x="937429" y="6186309"/>
                </a:cubicBezTo>
                <a:cubicBezTo>
                  <a:pt x="653724" y="6218738"/>
                  <a:pt x="376095" y="6079604"/>
                  <a:pt x="0" y="6186309"/>
                </a:cubicBezTo>
                <a:cubicBezTo>
                  <a:pt x="-50200" y="6058963"/>
                  <a:pt x="41075" y="5865151"/>
                  <a:pt x="0" y="5685780"/>
                </a:cubicBezTo>
                <a:cubicBezTo>
                  <a:pt x="-41075" y="5506409"/>
                  <a:pt x="35684" y="5254538"/>
                  <a:pt x="0" y="5061526"/>
                </a:cubicBezTo>
                <a:cubicBezTo>
                  <a:pt x="-35684" y="4868514"/>
                  <a:pt x="43823" y="4781733"/>
                  <a:pt x="0" y="4684723"/>
                </a:cubicBezTo>
                <a:cubicBezTo>
                  <a:pt x="-43823" y="4587713"/>
                  <a:pt x="11333" y="4444942"/>
                  <a:pt x="0" y="4246058"/>
                </a:cubicBezTo>
                <a:cubicBezTo>
                  <a:pt x="-11333" y="4047174"/>
                  <a:pt x="62712" y="3875224"/>
                  <a:pt x="0" y="3621803"/>
                </a:cubicBezTo>
                <a:cubicBezTo>
                  <a:pt x="-62712" y="3368383"/>
                  <a:pt x="70958" y="3278416"/>
                  <a:pt x="0" y="2935685"/>
                </a:cubicBezTo>
                <a:cubicBezTo>
                  <a:pt x="-70958" y="2592954"/>
                  <a:pt x="60493" y="2498218"/>
                  <a:pt x="0" y="2249567"/>
                </a:cubicBezTo>
                <a:cubicBezTo>
                  <a:pt x="-60493" y="2000916"/>
                  <a:pt x="46048" y="1934838"/>
                  <a:pt x="0" y="1687175"/>
                </a:cubicBezTo>
                <a:cubicBezTo>
                  <a:pt x="-46048" y="1439512"/>
                  <a:pt x="41422" y="1416711"/>
                  <a:pt x="0" y="1186647"/>
                </a:cubicBezTo>
                <a:cubicBezTo>
                  <a:pt x="-41422" y="956583"/>
                  <a:pt x="49791" y="836445"/>
                  <a:pt x="0" y="624255"/>
                </a:cubicBezTo>
                <a:cubicBezTo>
                  <a:pt x="-49791" y="412065"/>
                  <a:pt x="59959" y="237809"/>
                  <a:pt x="0" y="0"/>
                </a:cubicBezTo>
                <a:close/>
              </a:path>
              <a:path w="11717867" h="6186309" stroke="0" extrusionOk="0">
                <a:moveTo>
                  <a:pt x="0" y="0"/>
                </a:moveTo>
                <a:cubicBezTo>
                  <a:pt x="161057" y="-1632"/>
                  <a:pt x="236580" y="35146"/>
                  <a:pt x="468715" y="0"/>
                </a:cubicBezTo>
                <a:cubicBezTo>
                  <a:pt x="700850" y="-35146"/>
                  <a:pt x="602876" y="19500"/>
                  <a:pt x="703072" y="0"/>
                </a:cubicBezTo>
                <a:cubicBezTo>
                  <a:pt x="803268" y="-19500"/>
                  <a:pt x="1234012" y="7152"/>
                  <a:pt x="1523323" y="0"/>
                </a:cubicBezTo>
                <a:cubicBezTo>
                  <a:pt x="1812634" y="-7152"/>
                  <a:pt x="1759489" y="3134"/>
                  <a:pt x="1992037" y="0"/>
                </a:cubicBezTo>
                <a:cubicBezTo>
                  <a:pt x="2224585" y="-3134"/>
                  <a:pt x="2313538" y="27389"/>
                  <a:pt x="2460752" y="0"/>
                </a:cubicBezTo>
                <a:cubicBezTo>
                  <a:pt x="2607966" y="-27389"/>
                  <a:pt x="3000425" y="46562"/>
                  <a:pt x="3281003" y="0"/>
                </a:cubicBezTo>
                <a:cubicBezTo>
                  <a:pt x="3561581" y="-46562"/>
                  <a:pt x="3495268" y="9372"/>
                  <a:pt x="3632539" y="0"/>
                </a:cubicBezTo>
                <a:cubicBezTo>
                  <a:pt x="3769810" y="-9372"/>
                  <a:pt x="4114865" y="71691"/>
                  <a:pt x="4452789" y="0"/>
                </a:cubicBezTo>
                <a:cubicBezTo>
                  <a:pt x="4790713" y="-71691"/>
                  <a:pt x="4884560" y="48689"/>
                  <a:pt x="5273040" y="0"/>
                </a:cubicBezTo>
                <a:cubicBezTo>
                  <a:pt x="5661520" y="-48689"/>
                  <a:pt x="5589726" y="42024"/>
                  <a:pt x="5858934" y="0"/>
                </a:cubicBezTo>
                <a:cubicBezTo>
                  <a:pt x="6128142" y="-42024"/>
                  <a:pt x="6341650" y="27279"/>
                  <a:pt x="6679184" y="0"/>
                </a:cubicBezTo>
                <a:cubicBezTo>
                  <a:pt x="7016718" y="-27279"/>
                  <a:pt x="6960005" y="41792"/>
                  <a:pt x="7147899" y="0"/>
                </a:cubicBezTo>
                <a:cubicBezTo>
                  <a:pt x="7335794" y="-41792"/>
                  <a:pt x="7485501" y="14770"/>
                  <a:pt x="7616614" y="0"/>
                </a:cubicBezTo>
                <a:cubicBezTo>
                  <a:pt x="7747728" y="-14770"/>
                  <a:pt x="8005644" y="1652"/>
                  <a:pt x="8319686" y="0"/>
                </a:cubicBezTo>
                <a:cubicBezTo>
                  <a:pt x="8633728" y="-1652"/>
                  <a:pt x="8653126" y="44292"/>
                  <a:pt x="8788400" y="0"/>
                </a:cubicBezTo>
                <a:cubicBezTo>
                  <a:pt x="8923674" y="-44292"/>
                  <a:pt x="9438641" y="88511"/>
                  <a:pt x="9608651" y="0"/>
                </a:cubicBezTo>
                <a:cubicBezTo>
                  <a:pt x="9778661" y="-88511"/>
                  <a:pt x="10045189" y="90443"/>
                  <a:pt x="10428902" y="0"/>
                </a:cubicBezTo>
                <a:cubicBezTo>
                  <a:pt x="10812615" y="-90443"/>
                  <a:pt x="10770190" y="51743"/>
                  <a:pt x="11014795" y="0"/>
                </a:cubicBezTo>
                <a:cubicBezTo>
                  <a:pt x="11259400" y="-51743"/>
                  <a:pt x="11441118" y="23558"/>
                  <a:pt x="11717867" y="0"/>
                </a:cubicBezTo>
                <a:cubicBezTo>
                  <a:pt x="11719326" y="162948"/>
                  <a:pt x="11673291" y="283206"/>
                  <a:pt x="11717867" y="376802"/>
                </a:cubicBezTo>
                <a:cubicBezTo>
                  <a:pt x="11762443" y="470398"/>
                  <a:pt x="11691808" y="707353"/>
                  <a:pt x="11717867" y="815468"/>
                </a:cubicBezTo>
                <a:cubicBezTo>
                  <a:pt x="11743926" y="923583"/>
                  <a:pt x="11682904" y="1128631"/>
                  <a:pt x="11717867" y="1439723"/>
                </a:cubicBezTo>
                <a:cubicBezTo>
                  <a:pt x="11752830" y="1750815"/>
                  <a:pt x="11712226" y="1828310"/>
                  <a:pt x="11717867" y="1940251"/>
                </a:cubicBezTo>
                <a:cubicBezTo>
                  <a:pt x="11723508" y="2052192"/>
                  <a:pt x="11707791" y="2194095"/>
                  <a:pt x="11717867" y="2378917"/>
                </a:cubicBezTo>
                <a:cubicBezTo>
                  <a:pt x="11727943" y="2563739"/>
                  <a:pt x="11659197" y="2867029"/>
                  <a:pt x="11717867" y="3003172"/>
                </a:cubicBezTo>
                <a:cubicBezTo>
                  <a:pt x="11776537" y="3139316"/>
                  <a:pt x="11682353" y="3443332"/>
                  <a:pt x="11717867" y="3565564"/>
                </a:cubicBezTo>
                <a:cubicBezTo>
                  <a:pt x="11753381" y="3687796"/>
                  <a:pt x="11674888" y="4008649"/>
                  <a:pt x="11717867" y="4127955"/>
                </a:cubicBezTo>
                <a:cubicBezTo>
                  <a:pt x="11760846" y="4247261"/>
                  <a:pt x="11699538" y="4483296"/>
                  <a:pt x="11717867" y="4814073"/>
                </a:cubicBezTo>
                <a:cubicBezTo>
                  <a:pt x="11736196" y="5144850"/>
                  <a:pt x="11695553" y="5163895"/>
                  <a:pt x="11717867" y="5438328"/>
                </a:cubicBezTo>
                <a:cubicBezTo>
                  <a:pt x="11740181" y="5712762"/>
                  <a:pt x="11681028" y="5859084"/>
                  <a:pt x="11717867" y="6186309"/>
                </a:cubicBezTo>
                <a:cubicBezTo>
                  <a:pt x="11514185" y="6193045"/>
                  <a:pt x="11433724" y="6150719"/>
                  <a:pt x="11249152" y="6186309"/>
                </a:cubicBezTo>
                <a:cubicBezTo>
                  <a:pt x="11064581" y="6221899"/>
                  <a:pt x="11088007" y="6168227"/>
                  <a:pt x="11014795" y="6186309"/>
                </a:cubicBezTo>
                <a:cubicBezTo>
                  <a:pt x="10941583" y="6204391"/>
                  <a:pt x="10557479" y="6124180"/>
                  <a:pt x="10311723" y="6186309"/>
                </a:cubicBezTo>
                <a:cubicBezTo>
                  <a:pt x="10065967" y="6248438"/>
                  <a:pt x="10092554" y="6186020"/>
                  <a:pt x="9960187" y="6186309"/>
                </a:cubicBezTo>
                <a:cubicBezTo>
                  <a:pt x="9827820" y="6186598"/>
                  <a:pt x="9800699" y="6177070"/>
                  <a:pt x="9725830" y="6186309"/>
                </a:cubicBezTo>
                <a:cubicBezTo>
                  <a:pt x="9650961" y="6195548"/>
                  <a:pt x="9489565" y="6144876"/>
                  <a:pt x="9374294" y="6186309"/>
                </a:cubicBezTo>
                <a:cubicBezTo>
                  <a:pt x="9259023" y="6227742"/>
                  <a:pt x="8846333" y="6120464"/>
                  <a:pt x="8671222" y="6186309"/>
                </a:cubicBezTo>
                <a:cubicBezTo>
                  <a:pt x="8496111" y="6252154"/>
                  <a:pt x="8493945" y="6180468"/>
                  <a:pt x="8319686" y="6186309"/>
                </a:cubicBezTo>
                <a:cubicBezTo>
                  <a:pt x="8145427" y="6192150"/>
                  <a:pt x="8154294" y="6184944"/>
                  <a:pt x="8085328" y="6186309"/>
                </a:cubicBezTo>
                <a:cubicBezTo>
                  <a:pt x="8016362" y="6187674"/>
                  <a:pt x="7890909" y="6155799"/>
                  <a:pt x="7733792" y="6186309"/>
                </a:cubicBezTo>
                <a:cubicBezTo>
                  <a:pt x="7576675" y="6216819"/>
                  <a:pt x="7479820" y="6147925"/>
                  <a:pt x="7265078" y="6186309"/>
                </a:cubicBezTo>
                <a:cubicBezTo>
                  <a:pt x="7050336" y="6224693"/>
                  <a:pt x="6921259" y="6168117"/>
                  <a:pt x="6679184" y="6186309"/>
                </a:cubicBezTo>
                <a:cubicBezTo>
                  <a:pt x="6437109" y="6204501"/>
                  <a:pt x="6466718" y="6150315"/>
                  <a:pt x="6327648" y="6186309"/>
                </a:cubicBezTo>
                <a:cubicBezTo>
                  <a:pt x="6188578" y="6222303"/>
                  <a:pt x="5897387" y="6091322"/>
                  <a:pt x="5507397" y="6186309"/>
                </a:cubicBezTo>
                <a:cubicBezTo>
                  <a:pt x="5117407" y="6281296"/>
                  <a:pt x="5091846" y="6151220"/>
                  <a:pt x="4921504" y="6186309"/>
                </a:cubicBezTo>
                <a:cubicBezTo>
                  <a:pt x="4751162" y="6221398"/>
                  <a:pt x="4370910" y="6161196"/>
                  <a:pt x="4101253" y="6186309"/>
                </a:cubicBezTo>
                <a:cubicBezTo>
                  <a:pt x="3831596" y="6211422"/>
                  <a:pt x="3616375" y="6106848"/>
                  <a:pt x="3398181" y="6186309"/>
                </a:cubicBezTo>
                <a:cubicBezTo>
                  <a:pt x="3179987" y="6265770"/>
                  <a:pt x="3048610" y="6133260"/>
                  <a:pt x="2929467" y="6186309"/>
                </a:cubicBezTo>
                <a:cubicBezTo>
                  <a:pt x="2810324" y="6239358"/>
                  <a:pt x="2569097" y="6170588"/>
                  <a:pt x="2226395" y="6186309"/>
                </a:cubicBezTo>
                <a:cubicBezTo>
                  <a:pt x="1883693" y="6202030"/>
                  <a:pt x="2046886" y="6152379"/>
                  <a:pt x="1874859" y="6186309"/>
                </a:cubicBezTo>
                <a:cubicBezTo>
                  <a:pt x="1702832" y="6220239"/>
                  <a:pt x="1484737" y="6166661"/>
                  <a:pt x="1288965" y="6186309"/>
                </a:cubicBezTo>
                <a:cubicBezTo>
                  <a:pt x="1093193" y="6205957"/>
                  <a:pt x="1134414" y="6167914"/>
                  <a:pt x="1054608" y="6186309"/>
                </a:cubicBezTo>
                <a:cubicBezTo>
                  <a:pt x="974802" y="6204704"/>
                  <a:pt x="393979" y="6176532"/>
                  <a:pt x="0" y="6186309"/>
                </a:cubicBezTo>
                <a:cubicBezTo>
                  <a:pt x="-48756" y="5960076"/>
                  <a:pt x="38502" y="5855544"/>
                  <a:pt x="0" y="5623917"/>
                </a:cubicBezTo>
                <a:cubicBezTo>
                  <a:pt x="-38502" y="5392290"/>
                  <a:pt x="3088" y="5266267"/>
                  <a:pt x="0" y="4999662"/>
                </a:cubicBezTo>
                <a:cubicBezTo>
                  <a:pt x="-3088" y="4733058"/>
                  <a:pt x="57263" y="4675008"/>
                  <a:pt x="0" y="4375408"/>
                </a:cubicBezTo>
                <a:cubicBezTo>
                  <a:pt x="-57263" y="4075808"/>
                  <a:pt x="44029" y="4060726"/>
                  <a:pt x="0" y="3936742"/>
                </a:cubicBezTo>
                <a:cubicBezTo>
                  <a:pt x="-44029" y="3812758"/>
                  <a:pt x="41757" y="3435164"/>
                  <a:pt x="0" y="3250624"/>
                </a:cubicBezTo>
                <a:cubicBezTo>
                  <a:pt x="-41757" y="3066084"/>
                  <a:pt x="2667" y="2876732"/>
                  <a:pt x="0" y="2688232"/>
                </a:cubicBezTo>
                <a:cubicBezTo>
                  <a:pt x="-2667" y="2499732"/>
                  <a:pt x="17299" y="2446505"/>
                  <a:pt x="0" y="2311430"/>
                </a:cubicBezTo>
                <a:cubicBezTo>
                  <a:pt x="-17299" y="2176355"/>
                  <a:pt x="5071" y="1904104"/>
                  <a:pt x="0" y="1749038"/>
                </a:cubicBezTo>
                <a:cubicBezTo>
                  <a:pt x="-5071" y="1593972"/>
                  <a:pt x="54670" y="1403472"/>
                  <a:pt x="0" y="1248510"/>
                </a:cubicBezTo>
                <a:cubicBezTo>
                  <a:pt x="-54670" y="1093548"/>
                  <a:pt x="25463" y="882622"/>
                  <a:pt x="0" y="747981"/>
                </a:cubicBezTo>
                <a:cubicBezTo>
                  <a:pt x="-25463" y="613340"/>
                  <a:pt x="25546" y="164116"/>
                  <a:pt x="0" y="0"/>
                </a:cubicBezTo>
                <a:close/>
              </a:path>
            </a:pathLst>
          </a:custGeom>
          <a:solidFill>
            <a:schemeClr val="bg1"/>
          </a:solidFill>
          <a:ln w="28575">
            <a:solidFill>
              <a:schemeClr val="tx1"/>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txBody>
          <a:bodyPr wrap="square" rtlCol="0">
            <a:spAutoFit/>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9" name="Snip Same-side Corner of Rectangle 8">
            <a:extLst>
              <a:ext uri="{FF2B5EF4-FFF2-40B4-BE49-F238E27FC236}">
                <a16:creationId xmlns:a16="http://schemas.microsoft.com/office/drawing/2014/main" id="{B6D22E40-B73A-FE43-9631-23A920E0FDC4}"/>
              </a:ext>
            </a:extLst>
          </p:cNvPr>
          <p:cNvSpPr/>
          <p:nvPr/>
        </p:nvSpPr>
        <p:spPr>
          <a:xfrm>
            <a:off x="4998529" y="74784"/>
            <a:ext cx="1957874" cy="450675"/>
          </a:xfrm>
          <a:custGeom>
            <a:avLst/>
            <a:gdLst>
              <a:gd name="connsiteX0" fmla="*/ 75114 w 1957874"/>
              <a:gd name="connsiteY0" fmla="*/ 0 h 450675"/>
              <a:gd name="connsiteX1" fmla="*/ 659586 w 1957874"/>
              <a:gd name="connsiteY1" fmla="*/ 0 h 450675"/>
              <a:gd name="connsiteX2" fmla="*/ 1298288 w 1957874"/>
              <a:gd name="connsiteY2" fmla="*/ 0 h 450675"/>
              <a:gd name="connsiteX3" fmla="*/ 1882760 w 1957874"/>
              <a:gd name="connsiteY3" fmla="*/ 0 h 450675"/>
              <a:gd name="connsiteX4" fmla="*/ 1957874 w 1957874"/>
              <a:gd name="connsiteY4" fmla="*/ 75114 h 450675"/>
              <a:gd name="connsiteX5" fmla="*/ 1957874 w 1957874"/>
              <a:gd name="connsiteY5" fmla="*/ 450675 h 450675"/>
              <a:gd name="connsiteX6" fmla="*/ 1957874 w 1957874"/>
              <a:gd name="connsiteY6" fmla="*/ 450675 h 450675"/>
              <a:gd name="connsiteX7" fmla="*/ 1285671 w 1957874"/>
              <a:gd name="connsiteY7" fmla="*/ 450675 h 450675"/>
              <a:gd name="connsiteX8" fmla="*/ 633046 w 1957874"/>
              <a:gd name="connsiteY8" fmla="*/ 450675 h 450675"/>
              <a:gd name="connsiteX9" fmla="*/ 0 w 1957874"/>
              <a:gd name="connsiteY9" fmla="*/ 450675 h 450675"/>
              <a:gd name="connsiteX10" fmla="*/ 0 w 1957874"/>
              <a:gd name="connsiteY10" fmla="*/ 450675 h 450675"/>
              <a:gd name="connsiteX11" fmla="*/ 0 w 1957874"/>
              <a:gd name="connsiteY11" fmla="*/ 75114 h 450675"/>
              <a:gd name="connsiteX12" fmla="*/ 75114 w 1957874"/>
              <a:gd name="connsiteY12" fmla="*/ 0 h 450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57874" h="450675" fill="none" extrusionOk="0">
                <a:moveTo>
                  <a:pt x="75114" y="0"/>
                </a:moveTo>
                <a:cubicBezTo>
                  <a:pt x="365665" y="-24339"/>
                  <a:pt x="513241" y="-20601"/>
                  <a:pt x="659586" y="0"/>
                </a:cubicBezTo>
                <a:cubicBezTo>
                  <a:pt x="805931" y="20601"/>
                  <a:pt x="1072454" y="25733"/>
                  <a:pt x="1298288" y="0"/>
                </a:cubicBezTo>
                <a:cubicBezTo>
                  <a:pt x="1524122" y="-25733"/>
                  <a:pt x="1695931" y="-6496"/>
                  <a:pt x="1882760" y="0"/>
                </a:cubicBezTo>
                <a:cubicBezTo>
                  <a:pt x="1904377" y="21628"/>
                  <a:pt x="1934930" y="44771"/>
                  <a:pt x="1957874" y="75114"/>
                </a:cubicBezTo>
                <a:cubicBezTo>
                  <a:pt x="1941260" y="248932"/>
                  <a:pt x="1965312" y="321226"/>
                  <a:pt x="1957874" y="450675"/>
                </a:cubicBezTo>
                <a:lnTo>
                  <a:pt x="1957874" y="450675"/>
                </a:lnTo>
                <a:cubicBezTo>
                  <a:pt x="1698237" y="466137"/>
                  <a:pt x="1598950" y="431893"/>
                  <a:pt x="1285671" y="450675"/>
                </a:cubicBezTo>
                <a:cubicBezTo>
                  <a:pt x="972392" y="469457"/>
                  <a:pt x="920941" y="449477"/>
                  <a:pt x="633046" y="450675"/>
                </a:cubicBezTo>
                <a:cubicBezTo>
                  <a:pt x="345152" y="451873"/>
                  <a:pt x="315786" y="421159"/>
                  <a:pt x="0" y="450675"/>
                </a:cubicBezTo>
                <a:lnTo>
                  <a:pt x="0" y="450675"/>
                </a:lnTo>
                <a:cubicBezTo>
                  <a:pt x="-13801" y="355647"/>
                  <a:pt x="2960" y="194613"/>
                  <a:pt x="0" y="75114"/>
                </a:cubicBezTo>
                <a:cubicBezTo>
                  <a:pt x="36416" y="42506"/>
                  <a:pt x="44794" y="36839"/>
                  <a:pt x="75114" y="0"/>
                </a:cubicBezTo>
                <a:close/>
              </a:path>
              <a:path w="1957874" h="450675" stroke="0" extrusionOk="0">
                <a:moveTo>
                  <a:pt x="75114" y="0"/>
                </a:moveTo>
                <a:cubicBezTo>
                  <a:pt x="206728" y="-24170"/>
                  <a:pt x="443717" y="-1873"/>
                  <a:pt x="641510" y="0"/>
                </a:cubicBezTo>
                <a:cubicBezTo>
                  <a:pt x="839303" y="1873"/>
                  <a:pt x="1118060" y="-21517"/>
                  <a:pt x="1244058" y="0"/>
                </a:cubicBezTo>
                <a:cubicBezTo>
                  <a:pt x="1370056" y="21517"/>
                  <a:pt x="1635543" y="5557"/>
                  <a:pt x="1882760" y="0"/>
                </a:cubicBezTo>
                <a:cubicBezTo>
                  <a:pt x="1907730" y="18128"/>
                  <a:pt x="1937772" y="55394"/>
                  <a:pt x="1957874" y="75114"/>
                </a:cubicBezTo>
                <a:cubicBezTo>
                  <a:pt x="1954597" y="256589"/>
                  <a:pt x="1971194" y="281529"/>
                  <a:pt x="1957874" y="450675"/>
                </a:cubicBezTo>
                <a:lnTo>
                  <a:pt x="1957874" y="450675"/>
                </a:lnTo>
                <a:cubicBezTo>
                  <a:pt x="1755779" y="424003"/>
                  <a:pt x="1588985" y="419093"/>
                  <a:pt x="1324828" y="450675"/>
                </a:cubicBezTo>
                <a:cubicBezTo>
                  <a:pt x="1060671" y="482257"/>
                  <a:pt x="997370" y="451830"/>
                  <a:pt x="730940" y="450675"/>
                </a:cubicBezTo>
                <a:cubicBezTo>
                  <a:pt x="464510" y="449520"/>
                  <a:pt x="269598" y="422803"/>
                  <a:pt x="0" y="450675"/>
                </a:cubicBezTo>
                <a:lnTo>
                  <a:pt x="0" y="450675"/>
                </a:lnTo>
                <a:cubicBezTo>
                  <a:pt x="-17534" y="272839"/>
                  <a:pt x="-17347" y="243845"/>
                  <a:pt x="0" y="75114"/>
                </a:cubicBezTo>
                <a:cubicBezTo>
                  <a:pt x="30124" y="50021"/>
                  <a:pt x="42289" y="34207"/>
                  <a:pt x="75114" y="0"/>
                </a:cubicBezTo>
                <a:close/>
              </a:path>
            </a:pathLst>
          </a:custGeom>
          <a:solidFill>
            <a:srgbClr val="FF8AD8"/>
          </a:solidFill>
          <a:ln w="19050">
            <a:solidFill>
              <a:schemeClr val="tx1"/>
            </a:solidFill>
            <a:extLst>
              <a:ext uri="{C807C97D-BFC1-408E-A445-0C87EB9F89A2}">
                <ask:lineSketchStyleProps xmlns:ask="http://schemas.microsoft.com/office/drawing/2018/sketchyshapes" sd="748078456">
                  <a:prstGeom prst="snip2Same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B3169A77-670C-8B44-B1C4-D4DB3D20F615}"/>
              </a:ext>
            </a:extLst>
          </p:cNvPr>
          <p:cNvSpPr txBox="1"/>
          <p:nvPr/>
        </p:nvSpPr>
        <p:spPr>
          <a:xfrm>
            <a:off x="5461772" y="112074"/>
            <a:ext cx="3700463" cy="400110"/>
          </a:xfrm>
          <a:prstGeom prst="rect">
            <a:avLst/>
          </a:prstGeom>
          <a:noFill/>
        </p:spPr>
        <p:txBody>
          <a:bodyPr wrap="square" rtlCol="0">
            <a:spAutoFit/>
          </a:bodyPr>
          <a:lstStyle/>
          <a:p>
            <a:r>
              <a:rPr lang="en-US" sz="2000" b="1" dirty="0">
                <a:latin typeface="ATypewriterForMe" panose="02000603000000000000" pitchFamily="2" charset="0"/>
                <a:ea typeface="ATypewriterForMe" panose="02000603000000000000" pitchFamily="2" charset="0"/>
              </a:rPr>
              <a:t>Linking </a:t>
            </a:r>
          </a:p>
        </p:txBody>
      </p:sp>
      <p:sp>
        <p:nvSpPr>
          <p:cNvPr id="19" name="TextBox 18">
            <a:extLst>
              <a:ext uri="{FF2B5EF4-FFF2-40B4-BE49-F238E27FC236}">
                <a16:creationId xmlns:a16="http://schemas.microsoft.com/office/drawing/2014/main" id="{7680EB73-4429-584D-BF98-777A5FAD3FFF}"/>
              </a:ext>
            </a:extLst>
          </p:cNvPr>
          <p:cNvSpPr txBox="1"/>
          <p:nvPr/>
        </p:nvSpPr>
        <p:spPr>
          <a:xfrm>
            <a:off x="462996" y="570208"/>
            <a:ext cx="3572311" cy="2862322"/>
          </a:xfrm>
          <a:custGeom>
            <a:avLst/>
            <a:gdLst>
              <a:gd name="connsiteX0" fmla="*/ 0 w 3572311"/>
              <a:gd name="connsiteY0" fmla="*/ 0 h 2862322"/>
              <a:gd name="connsiteX1" fmla="*/ 559662 w 3572311"/>
              <a:gd name="connsiteY1" fmla="*/ 0 h 2862322"/>
              <a:gd name="connsiteX2" fmla="*/ 1047878 w 3572311"/>
              <a:gd name="connsiteY2" fmla="*/ 0 h 2862322"/>
              <a:gd name="connsiteX3" fmla="*/ 1714709 w 3572311"/>
              <a:gd name="connsiteY3" fmla="*/ 0 h 2862322"/>
              <a:gd name="connsiteX4" fmla="*/ 2274371 w 3572311"/>
              <a:gd name="connsiteY4" fmla="*/ 0 h 2862322"/>
              <a:gd name="connsiteX5" fmla="*/ 2834033 w 3572311"/>
              <a:gd name="connsiteY5" fmla="*/ 0 h 2862322"/>
              <a:gd name="connsiteX6" fmla="*/ 3572311 w 3572311"/>
              <a:gd name="connsiteY6" fmla="*/ 0 h 2862322"/>
              <a:gd name="connsiteX7" fmla="*/ 3572311 w 3572311"/>
              <a:gd name="connsiteY7" fmla="*/ 515218 h 2862322"/>
              <a:gd name="connsiteX8" fmla="*/ 3572311 w 3572311"/>
              <a:gd name="connsiteY8" fmla="*/ 1087682 h 2862322"/>
              <a:gd name="connsiteX9" fmla="*/ 3572311 w 3572311"/>
              <a:gd name="connsiteY9" fmla="*/ 1602900 h 2862322"/>
              <a:gd name="connsiteX10" fmla="*/ 3572311 w 3572311"/>
              <a:gd name="connsiteY10" fmla="*/ 2118118 h 2862322"/>
              <a:gd name="connsiteX11" fmla="*/ 3572311 w 3572311"/>
              <a:gd name="connsiteY11" fmla="*/ 2862322 h 2862322"/>
              <a:gd name="connsiteX12" fmla="*/ 2941203 w 3572311"/>
              <a:gd name="connsiteY12" fmla="*/ 2862322 h 2862322"/>
              <a:gd name="connsiteX13" fmla="*/ 2274371 w 3572311"/>
              <a:gd name="connsiteY13" fmla="*/ 2862322 h 2862322"/>
              <a:gd name="connsiteX14" fmla="*/ 1607540 w 3572311"/>
              <a:gd name="connsiteY14" fmla="*/ 2862322 h 2862322"/>
              <a:gd name="connsiteX15" fmla="*/ 1083601 w 3572311"/>
              <a:gd name="connsiteY15" fmla="*/ 2862322 h 2862322"/>
              <a:gd name="connsiteX16" fmla="*/ 0 w 3572311"/>
              <a:gd name="connsiteY16" fmla="*/ 2862322 h 2862322"/>
              <a:gd name="connsiteX17" fmla="*/ 0 w 3572311"/>
              <a:gd name="connsiteY17" fmla="*/ 2232611 h 2862322"/>
              <a:gd name="connsiteX18" fmla="*/ 0 w 3572311"/>
              <a:gd name="connsiteY18" fmla="*/ 1746016 h 2862322"/>
              <a:gd name="connsiteX19" fmla="*/ 0 w 3572311"/>
              <a:gd name="connsiteY19" fmla="*/ 1230798 h 2862322"/>
              <a:gd name="connsiteX20" fmla="*/ 0 w 3572311"/>
              <a:gd name="connsiteY20" fmla="*/ 715580 h 2862322"/>
              <a:gd name="connsiteX21" fmla="*/ 0 w 3572311"/>
              <a:gd name="connsiteY21" fmla="*/ 0 h 2862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572311" h="2862322" extrusionOk="0">
                <a:moveTo>
                  <a:pt x="0" y="0"/>
                </a:moveTo>
                <a:cubicBezTo>
                  <a:pt x="198650" y="-48841"/>
                  <a:pt x="409498" y="39304"/>
                  <a:pt x="559662" y="0"/>
                </a:cubicBezTo>
                <a:cubicBezTo>
                  <a:pt x="709826" y="-39304"/>
                  <a:pt x="950186" y="27659"/>
                  <a:pt x="1047878" y="0"/>
                </a:cubicBezTo>
                <a:cubicBezTo>
                  <a:pt x="1145570" y="-27659"/>
                  <a:pt x="1511848" y="43780"/>
                  <a:pt x="1714709" y="0"/>
                </a:cubicBezTo>
                <a:cubicBezTo>
                  <a:pt x="1917570" y="-43780"/>
                  <a:pt x="2135961" y="11462"/>
                  <a:pt x="2274371" y="0"/>
                </a:cubicBezTo>
                <a:cubicBezTo>
                  <a:pt x="2412781" y="-11462"/>
                  <a:pt x="2598455" y="38331"/>
                  <a:pt x="2834033" y="0"/>
                </a:cubicBezTo>
                <a:cubicBezTo>
                  <a:pt x="3069611" y="-38331"/>
                  <a:pt x="3294449" y="76203"/>
                  <a:pt x="3572311" y="0"/>
                </a:cubicBezTo>
                <a:cubicBezTo>
                  <a:pt x="3584802" y="248246"/>
                  <a:pt x="3555221" y="316384"/>
                  <a:pt x="3572311" y="515218"/>
                </a:cubicBezTo>
                <a:cubicBezTo>
                  <a:pt x="3589401" y="714052"/>
                  <a:pt x="3549038" y="854907"/>
                  <a:pt x="3572311" y="1087682"/>
                </a:cubicBezTo>
                <a:cubicBezTo>
                  <a:pt x="3595584" y="1320457"/>
                  <a:pt x="3522016" y="1446272"/>
                  <a:pt x="3572311" y="1602900"/>
                </a:cubicBezTo>
                <a:cubicBezTo>
                  <a:pt x="3622606" y="1759528"/>
                  <a:pt x="3525021" y="1975010"/>
                  <a:pt x="3572311" y="2118118"/>
                </a:cubicBezTo>
                <a:cubicBezTo>
                  <a:pt x="3619601" y="2261226"/>
                  <a:pt x="3512272" y="2490859"/>
                  <a:pt x="3572311" y="2862322"/>
                </a:cubicBezTo>
                <a:cubicBezTo>
                  <a:pt x="3421692" y="2925701"/>
                  <a:pt x="3153474" y="2852927"/>
                  <a:pt x="2941203" y="2862322"/>
                </a:cubicBezTo>
                <a:cubicBezTo>
                  <a:pt x="2728932" y="2871717"/>
                  <a:pt x="2448972" y="2796642"/>
                  <a:pt x="2274371" y="2862322"/>
                </a:cubicBezTo>
                <a:cubicBezTo>
                  <a:pt x="2099770" y="2928002"/>
                  <a:pt x="1809267" y="2821072"/>
                  <a:pt x="1607540" y="2862322"/>
                </a:cubicBezTo>
                <a:cubicBezTo>
                  <a:pt x="1405813" y="2903572"/>
                  <a:pt x="1285786" y="2846123"/>
                  <a:pt x="1083601" y="2862322"/>
                </a:cubicBezTo>
                <a:cubicBezTo>
                  <a:pt x="881416" y="2878521"/>
                  <a:pt x="493217" y="2789641"/>
                  <a:pt x="0" y="2862322"/>
                </a:cubicBezTo>
                <a:cubicBezTo>
                  <a:pt x="-66106" y="2661146"/>
                  <a:pt x="33614" y="2424790"/>
                  <a:pt x="0" y="2232611"/>
                </a:cubicBezTo>
                <a:cubicBezTo>
                  <a:pt x="-33614" y="2040432"/>
                  <a:pt x="21392" y="1863857"/>
                  <a:pt x="0" y="1746016"/>
                </a:cubicBezTo>
                <a:cubicBezTo>
                  <a:pt x="-21392" y="1628176"/>
                  <a:pt x="24638" y="1462454"/>
                  <a:pt x="0" y="1230798"/>
                </a:cubicBezTo>
                <a:cubicBezTo>
                  <a:pt x="-24638" y="999142"/>
                  <a:pt x="54810" y="966466"/>
                  <a:pt x="0" y="715580"/>
                </a:cubicBezTo>
                <a:cubicBezTo>
                  <a:pt x="-54810" y="464694"/>
                  <a:pt x="38559" y="345193"/>
                  <a:pt x="0" y="0"/>
                </a:cubicBezTo>
                <a:close/>
              </a:path>
            </a:pathLst>
          </a:custGeom>
          <a:noFill/>
          <a:ln w="28575">
            <a:solidFill>
              <a:schemeClr val="tx1"/>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txBody>
          <a:bodyPr wrap="square" rtlCol="0">
            <a:spAutoFit/>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37" name="TextBox 36">
            <a:extLst>
              <a:ext uri="{FF2B5EF4-FFF2-40B4-BE49-F238E27FC236}">
                <a16:creationId xmlns:a16="http://schemas.microsoft.com/office/drawing/2014/main" id="{F20F12AE-6026-F446-B41E-B0C422B4B35B}"/>
              </a:ext>
            </a:extLst>
          </p:cNvPr>
          <p:cNvSpPr txBox="1"/>
          <p:nvPr/>
        </p:nvSpPr>
        <p:spPr>
          <a:xfrm>
            <a:off x="462997" y="3606949"/>
            <a:ext cx="3582156" cy="2862322"/>
          </a:xfrm>
          <a:custGeom>
            <a:avLst/>
            <a:gdLst>
              <a:gd name="connsiteX0" fmla="*/ 0 w 3582156"/>
              <a:gd name="connsiteY0" fmla="*/ 0 h 2862322"/>
              <a:gd name="connsiteX1" fmla="*/ 561204 w 3582156"/>
              <a:gd name="connsiteY1" fmla="*/ 0 h 2862322"/>
              <a:gd name="connsiteX2" fmla="*/ 1050766 w 3582156"/>
              <a:gd name="connsiteY2" fmla="*/ 0 h 2862322"/>
              <a:gd name="connsiteX3" fmla="*/ 1719435 w 3582156"/>
              <a:gd name="connsiteY3" fmla="*/ 0 h 2862322"/>
              <a:gd name="connsiteX4" fmla="*/ 2280639 w 3582156"/>
              <a:gd name="connsiteY4" fmla="*/ 0 h 2862322"/>
              <a:gd name="connsiteX5" fmla="*/ 2841844 w 3582156"/>
              <a:gd name="connsiteY5" fmla="*/ 0 h 2862322"/>
              <a:gd name="connsiteX6" fmla="*/ 3582156 w 3582156"/>
              <a:gd name="connsiteY6" fmla="*/ 0 h 2862322"/>
              <a:gd name="connsiteX7" fmla="*/ 3582156 w 3582156"/>
              <a:gd name="connsiteY7" fmla="*/ 515218 h 2862322"/>
              <a:gd name="connsiteX8" fmla="*/ 3582156 w 3582156"/>
              <a:gd name="connsiteY8" fmla="*/ 1087682 h 2862322"/>
              <a:gd name="connsiteX9" fmla="*/ 3582156 w 3582156"/>
              <a:gd name="connsiteY9" fmla="*/ 1602900 h 2862322"/>
              <a:gd name="connsiteX10" fmla="*/ 3582156 w 3582156"/>
              <a:gd name="connsiteY10" fmla="*/ 2118118 h 2862322"/>
              <a:gd name="connsiteX11" fmla="*/ 3582156 w 3582156"/>
              <a:gd name="connsiteY11" fmla="*/ 2862322 h 2862322"/>
              <a:gd name="connsiteX12" fmla="*/ 2949308 w 3582156"/>
              <a:gd name="connsiteY12" fmla="*/ 2862322 h 2862322"/>
              <a:gd name="connsiteX13" fmla="*/ 2280639 w 3582156"/>
              <a:gd name="connsiteY13" fmla="*/ 2862322 h 2862322"/>
              <a:gd name="connsiteX14" fmla="*/ 1611970 w 3582156"/>
              <a:gd name="connsiteY14" fmla="*/ 2862322 h 2862322"/>
              <a:gd name="connsiteX15" fmla="*/ 1086587 w 3582156"/>
              <a:gd name="connsiteY15" fmla="*/ 2862322 h 2862322"/>
              <a:gd name="connsiteX16" fmla="*/ 0 w 3582156"/>
              <a:gd name="connsiteY16" fmla="*/ 2862322 h 2862322"/>
              <a:gd name="connsiteX17" fmla="*/ 0 w 3582156"/>
              <a:gd name="connsiteY17" fmla="*/ 2232611 h 2862322"/>
              <a:gd name="connsiteX18" fmla="*/ 0 w 3582156"/>
              <a:gd name="connsiteY18" fmla="*/ 1746016 h 2862322"/>
              <a:gd name="connsiteX19" fmla="*/ 0 w 3582156"/>
              <a:gd name="connsiteY19" fmla="*/ 1230798 h 2862322"/>
              <a:gd name="connsiteX20" fmla="*/ 0 w 3582156"/>
              <a:gd name="connsiteY20" fmla="*/ 715580 h 2862322"/>
              <a:gd name="connsiteX21" fmla="*/ 0 w 3582156"/>
              <a:gd name="connsiteY21" fmla="*/ 0 h 2862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582156" h="2862322" extrusionOk="0">
                <a:moveTo>
                  <a:pt x="0" y="0"/>
                </a:moveTo>
                <a:cubicBezTo>
                  <a:pt x="128622" y="-15594"/>
                  <a:pt x="329148" y="32099"/>
                  <a:pt x="561204" y="0"/>
                </a:cubicBezTo>
                <a:cubicBezTo>
                  <a:pt x="793260" y="-32099"/>
                  <a:pt x="940335" y="5435"/>
                  <a:pt x="1050766" y="0"/>
                </a:cubicBezTo>
                <a:cubicBezTo>
                  <a:pt x="1161197" y="-5435"/>
                  <a:pt x="1509530" y="74414"/>
                  <a:pt x="1719435" y="0"/>
                </a:cubicBezTo>
                <a:cubicBezTo>
                  <a:pt x="1929340" y="-74414"/>
                  <a:pt x="2058559" y="49385"/>
                  <a:pt x="2280639" y="0"/>
                </a:cubicBezTo>
                <a:cubicBezTo>
                  <a:pt x="2502719" y="-49385"/>
                  <a:pt x="2651837" y="4949"/>
                  <a:pt x="2841844" y="0"/>
                </a:cubicBezTo>
                <a:cubicBezTo>
                  <a:pt x="3031852" y="-4949"/>
                  <a:pt x="3287886" y="6193"/>
                  <a:pt x="3582156" y="0"/>
                </a:cubicBezTo>
                <a:cubicBezTo>
                  <a:pt x="3594647" y="248246"/>
                  <a:pt x="3565066" y="316384"/>
                  <a:pt x="3582156" y="515218"/>
                </a:cubicBezTo>
                <a:cubicBezTo>
                  <a:pt x="3599246" y="714052"/>
                  <a:pt x="3558883" y="854907"/>
                  <a:pt x="3582156" y="1087682"/>
                </a:cubicBezTo>
                <a:cubicBezTo>
                  <a:pt x="3605429" y="1320457"/>
                  <a:pt x="3531861" y="1446272"/>
                  <a:pt x="3582156" y="1602900"/>
                </a:cubicBezTo>
                <a:cubicBezTo>
                  <a:pt x="3632451" y="1759528"/>
                  <a:pt x="3534866" y="1975010"/>
                  <a:pt x="3582156" y="2118118"/>
                </a:cubicBezTo>
                <a:cubicBezTo>
                  <a:pt x="3629446" y="2261226"/>
                  <a:pt x="3522117" y="2490859"/>
                  <a:pt x="3582156" y="2862322"/>
                </a:cubicBezTo>
                <a:cubicBezTo>
                  <a:pt x="3334105" y="2903449"/>
                  <a:pt x="3211003" y="2853789"/>
                  <a:pt x="2949308" y="2862322"/>
                </a:cubicBezTo>
                <a:cubicBezTo>
                  <a:pt x="2687613" y="2870855"/>
                  <a:pt x="2588396" y="2782970"/>
                  <a:pt x="2280639" y="2862322"/>
                </a:cubicBezTo>
                <a:cubicBezTo>
                  <a:pt x="1972882" y="2941674"/>
                  <a:pt x="1812939" y="2814224"/>
                  <a:pt x="1611970" y="2862322"/>
                </a:cubicBezTo>
                <a:cubicBezTo>
                  <a:pt x="1411001" y="2910420"/>
                  <a:pt x="1341516" y="2813183"/>
                  <a:pt x="1086587" y="2862322"/>
                </a:cubicBezTo>
                <a:cubicBezTo>
                  <a:pt x="831658" y="2911461"/>
                  <a:pt x="272875" y="2830743"/>
                  <a:pt x="0" y="2862322"/>
                </a:cubicBezTo>
                <a:cubicBezTo>
                  <a:pt x="-66106" y="2661146"/>
                  <a:pt x="33614" y="2424790"/>
                  <a:pt x="0" y="2232611"/>
                </a:cubicBezTo>
                <a:cubicBezTo>
                  <a:pt x="-33614" y="2040432"/>
                  <a:pt x="21392" y="1863857"/>
                  <a:pt x="0" y="1746016"/>
                </a:cubicBezTo>
                <a:cubicBezTo>
                  <a:pt x="-21392" y="1628176"/>
                  <a:pt x="24638" y="1462454"/>
                  <a:pt x="0" y="1230798"/>
                </a:cubicBezTo>
                <a:cubicBezTo>
                  <a:pt x="-24638" y="999142"/>
                  <a:pt x="54810" y="966466"/>
                  <a:pt x="0" y="715580"/>
                </a:cubicBezTo>
                <a:cubicBezTo>
                  <a:pt x="-54810" y="464694"/>
                  <a:pt x="38559" y="345193"/>
                  <a:pt x="0" y="0"/>
                </a:cubicBezTo>
                <a:close/>
              </a:path>
            </a:pathLst>
          </a:custGeom>
          <a:noFill/>
          <a:ln w="28575">
            <a:solidFill>
              <a:schemeClr val="tx1"/>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txBody>
          <a:bodyPr wrap="square" rtlCol="0">
            <a:spAutoFit/>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pic>
        <p:nvPicPr>
          <p:cNvPr id="31" name="Picture 30">
            <a:extLst>
              <a:ext uri="{FF2B5EF4-FFF2-40B4-BE49-F238E27FC236}">
                <a16:creationId xmlns:a16="http://schemas.microsoft.com/office/drawing/2014/main" id="{873FE6E1-C1C9-0A49-88A5-324C19C0D496}"/>
              </a:ext>
            </a:extLst>
          </p:cNvPr>
          <p:cNvPicPr>
            <a:picLocks noChangeAspect="1"/>
          </p:cNvPicPr>
          <p:nvPr/>
        </p:nvPicPr>
        <p:blipFill>
          <a:blip r:embed="rId2"/>
          <a:stretch>
            <a:fillRect/>
          </a:stretch>
        </p:blipFill>
        <p:spPr>
          <a:xfrm>
            <a:off x="594373" y="600251"/>
            <a:ext cx="3299710" cy="2694742"/>
          </a:xfrm>
          <a:prstGeom prst="rect">
            <a:avLst/>
          </a:prstGeom>
        </p:spPr>
      </p:pic>
      <p:pic>
        <p:nvPicPr>
          <p:cNvPr id="32" name="Picture 31">
            <a:extLst>
              <a:ext uri="{FF2B5EF4-FFF2-40B4-BE49-F238E27FC236}">
                <a16:creationId xmlns:a16="http://schemas.microsoft.com/office/drawing/2014/main" id="{F7853D23-6B64-CE4B-B073-AAE54463117A}"/>
              </a:ext>
            </a:extLst>
          </p:cNvPr>
          <p:cNvPicPr>
            <a:picLocks noChangeAspect="1"/>
          </p:cNvPicPr>
          <p:nvPr/>
        </p:nvPicPr>
        <p:blipFill>
          <a:blip r:embed="rId3"/>
          <a:stretch>
            <a:fillRect/>
          </a:stretch>
        </p:blipFill>
        <p:spPr>
          <a:xfrm>
            <a:off x="494529" y="3646990"/>
            <a:ext cx="3525600" cy="2771214"/>
          </a:xfrm>
          <a:prstGeom prst="rect">
            <a:avLst/>
          </a:prstGeom>
        </p:spPr>
      </p:pic>
      <p:pic>
        <p:nvPicPr>
          <p:cNvPr id="33" name="Picture 32">
            <a:extLst>
              <a:ext uri="{FF2B5EF4-FFF2-40B4-BE49-F238E27FC236}">
                <a16:creationId xmlns:a16="http://schemas.microsoft.com/office/drawing/2014/main" id="{01033F71-D101-2B42-A1AE-F98450E27E3E}"/>
              </a:ext>
            </a:extLst>
          </p:cNvPr>
          <p:cNvPicPr>
            <a:picLocks noChangeAspect="1"/>
          </p:cNvPicPr>
          <p:nvPr/>
        </p:nvPicPr>
        <p:blipFill>
          <a:blip r:embed="rId4"/>
          <a:stretch>
            <a:fillRect/>
          </a:stretch>
        </p:blipFill>
        <p:spPr>
          <a:xfrm>
            <a:off x="4346276" y="3620451"/>
            <a:ext cx="3520121" cy="2813519"/>
          </a:xfrm>
          <a:prstGeom prst="rect">
            <a:avLst/>
          </a:prstGeom>
        </p:spPr>
      </p:pic>
      <p:pic>
        <p:nvPicPr>
          <p:cNvPr id="34" name="Picture 33">
            <a:extLst>
              <a:ext uri="{FF2B5EF4-FFF2-40B4-BE49-F238E27FC236}">
                <a16:creationId xmlns:a16="http://schemas.microsoft.com/office/drawing/2014/main" id="{60A75188-BF01-E048-8AEE-C693A2EC6143}"/>
              </a:ext>
            </a:extLst>
          </p:cNvPr>
          <p:cNvPicPr>
            <a:picLocks noChangeAspect="1"/>
          </p:cNvPicPr>
          <p:nvPr/>
        </p:nvPicPr>
        <p:blipFill>
          <a:blip r:embed="rId5"/>
          <a:stretch>
            <a:fillRect/>
          </a:stretch>
        </p:blipFill>
        <p:spPr>
          <a:xfrm>
            <a:off x="8280316" y="687806"/>
            <a:ext cx="3448688" cy="2720477"/>
          </a:xfrm>
          <a:prstGeom prst="rect">
            <a:avLst/>
          </a:prstGeom>
        </p:spPr>
      </p:pic>
      <p:pic>
        <p:nvPicPr>
          <p:cNvPr id="35" name="Picture 34">
            <a:extLst>
              <a:ext uri="{FF2B5EF4-FFF2-40B4-BE49-F238E27FC236}">
                <a16:creationId xmlns:a16="http://schemas.microsoft.com/office/drawing/2014/main" id="{10029B1E-E0DE-504F-9EE5-9D6F902523F1}"/>
              </a:ext>
            </a:extLst>
          </p:cNvPr>
          <p:cNvPicPr>
            <a:picLocks noChangeAspect="1"/>
          </p:cNvPicPr>
          <p:nvPr/>
        </p:nvPicPr>
        <p:blipFill>
          <a:blip r:embed="rId6"/>
          <a:stretch>
            <a:fillRect/>
          </a:stretch>
        </p:blipFill>
        <p:spPr>
          <a:xfrm>
            <a:off x="8246315" y="3628719"/>
            <a:ext cx="3544500" cy="2834671"/>
          </a:xfrm>
          <a:prstGeom prst="rect">
            <a:avLst/>
          </a:prstGeom>
        </p:spPr>
      </p:pic>
      <p:pic>
        <p:nvPicPr>
          <p:cNvPr id="36" name="Picture 35">
            <a:extLst>
              <a:ext uri="{FF2B5EF4-FFF2-40B4-BE49-F238E27FC236}">
                <a16:creationId xmlns:a16="http://schemas.microsoft.com/office/drawing/2014/main" id="{CF9C4C28-4D2F-3E47-8BB7-9F8ED64A86E4}"/>
              </a:ext>
            </a:extLst>
          </p:cNvPr>
          <p:cNvPicPr>
            <a:picLocks noChangeAspect="1"/>
          </p:cNvPicPr>
          <p:nvPr/>
        </p:nvPicPr>
        <p:blipFill>
          <a:blip r:embed="rId7"/>
          <a:stretch>
            <a:fillRect/>
          </a:stretch>
        </p:blipFill>
        <p:spPr>
          <a:xfrm>
            <a:off x="4343896" y="637930"/>
            <a:ext cx="3569799" cy="2791070"/>
          </a:xfrm>
          <a:prstGeom prst="rect">
            <a:avLst/>
          </a:prstGeom>
        </p:spPr>
      </p:pic>
      <p:sp>
        <p:nvSpPr>
          <p:cNvPr id="38" name="TextBox 37">
            <a:extLst>
              <a:ext uri="{FF2B5EF4-FFF2-40B4-BE49-F238E27FC236}">
                <a16:creationId xmlns:a16="http://schemas.microsoft.com/office/drawing/2014/main" id="{680C02B3-F76C-154A-A193-46916ACFD96F}"/>
              </a:ext>
            </a:extLst>
          </p:cNvPr>
          <p:cNvSpPr txBox="1"/>
          <p:nvPr/>
        </p:nvSpPr>
        <p:spPr>
          <a:xfrm>
            <a:off x="4341384" y="610980"/>
            <a:ext cx="3572311" cy="2862322"/>
          </a:xfrm>
          <a:custGeom>
            <a:avLst/>
            <a:gdLst>
              <a:gd name="connsiteX0" fmla="*/ 0 w 3572311"/>
              <a:gd name="connsiteY0" fmla="*/ 0 h 2862322"/>
              <a:gd name="connsiteX1" fmla="*/ 559662 w 3572311"/>
              <a:gd name="connsiteY1" fmla="*/ 0 h 2862322"/>
              <a:gd name="connsiteX2" fmla="*/ 1047878 w 3572311"/>
              <a:gd name="connsiteY2" fmla="*/ 0 h 2862322"/>
              <a:gd name="connsiteX3" fmla="*/ 1714709 w 3572311"/>
              <a:gd name="connsiteY3" fmla="*/ 0 h 2862322"/>
              <a:gd name="connsiteX4" fmla="*/ 2274371 w 3572311"/>
              <a:gd name="connsiteY4" fmla="*/ 0 h 2862322"/>
              <a:gd name="connsiteX5" fmla="*/ 2834033 w 3572311"/>
              <a:gd name="connsiteY5" fmla="*/ 0 h 2862322"/>
              <a:gd name="connsiteX6" fmla="*/ 3572311 w 3572311"/>
              <a:gd name="connsiteY6" fmla="*/ 0 h 2862322"/>
              <a:gd name="connsiteX7" fmla="*/ 3572311 w 3572311"/>
              <a:gd name="connsiteY7" fmla="*/ 515218 h 2862322"/>
              <a:gd name="connsiteX8" fmla="*/ 3572311 w 3572311"/>
              <a:gd name="connsiteY8" fmla="*/ 1087682 h 2862322"/>
              <a:gd name="connsiteX9" fmla="*/ 3572311 w 3572311"/>
              <a:gd name="connsiteY9" fmla="*/ 1602900 h 2862322"/>
              <a:gd name="connsiteX10" fmla="*/ 3572311 w 3572311"/>
              <a:gd name="connsiteY10" fmla="*/ 2118118 h 2862322"/>
              <a:gd name="connsiteX11" fmla="*/ 3572311 w 3572311"/>
              <a:gd name="connsiteY11" fmla="*/ 2862322 h 2862322"/>
              <a:gd name="connsiteX12" fmla="*/ 2941203 w 3572311"/>
              <a:gd name="connsiteY12" fmla="*/ 2862322 h 2862322"/>
              <a:gd name="connsiteX13" fmla="*/ 2274371 w 3572311"/>
              <a:gd name="connsiteY13" fmla="*/ 2862322 h 2862322"/>
              <a:gd name="connsiteX14" fmla="*/ 1607540 w 3572311"/>
              <a:gd name="connsiteY14" fmla="*/ 2862322 h 2862322"/>
              <a:gd name="connsiteX15" fmla="*/ 1083601 w 3572311"/>
              <a:gd name="connsiteY15" fmla="*/ 2862322 h 2862322"/>
              <a:gd name="connsiteX16" fmla="*/ 0 w 3572311"/>
              <a:gd name="connsiteY16" fmla="*/ 2862322 h 2862322"/>
              <a:gd name="connsiteX17" fmla="*/ 0 w 3572311"/>
              <a:gd name="connsiteY17" fmla="*/ 2232611 h 2862322"/>
              <a:gd name="connsiteX18" fmla="*/ 0 w 3572311"/>
              <a:gd name="connsiteY18" fmla="*/ 1746016 h 2862322"/>
              <a:gd name="connsiteX19" fmla="*/ 0 w 3572311"/>
              <a:gd name="connsiteY19" fmla="*/ 1230798 h 2862322"/>
              <a:gd name="connsiteX20" fmla="*/ 0 w 3572311"/>
              <a:gd name="connsiteY20" fmla="*/ 715580 h 2862322"/>
              <a:gd name="connsiteX21" fmla="*/ 0 w 3572311"/>
              <a:gd name="connsiteY21" fmla="*/ 0 h 2862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572311" h="2862322" extrusionOk="0">
                <a:moveTo>
                  <a:pt x="0" y="0"/>
                </a:moveTo>
                <a:cubicBezTo>
                  <a:pt x="198650" y="-48841"/>
                  <a:pt x="409498" y="39304"/>
                  <a:pt x="559662" y="0"/>
                </a:cubicBezTo>
                <a:cubicBezTo>
                  <a:pt x="709826" y="-39304"/>
                  <a:pt x="950186" y="27659"/>
                  <a:pt x="1047878" y="0"/>
                </a:cubicBezTo>
                <a:cubicBezTo>
                  <a:pt x="1145570" y="-27659"/>
                  <a:pt x="1511848" y="43780"/>
                  <a:pt x="1714709" y="0"/>
                </a:cubicBezTo>
                <a:cubicBezTo>
                  <a:pt x="1917570" y="-43780"/>
                  <a:pt x="2135961" y="11462"/>
                  <a:pt x="2274371" y="0"/>
                </a:cubicBezTo>
                <a:cubicBezTo>
                  <a:pt x="2412781" y="-11462"/>
                  <a:pt x="2598455" y="38331"/>
                  <a:pt x="2834033" y="0"/>
                </a:cubicBezTo>
                <a:cubicBezTo>
                  <a:pt x="3069611" y="-38331"/>
                  <a:pt x="3294449" y="76203"/>
                  <a:pt x="3572311" y="0"/>
                </a:cubicBezTo>
                <a:cubicBezTo>
                  <a:pt x="3584802" y="248246"/>
                  <a:pt x="3555221" y="316384"/>
                  <a:pt x="3572311" y="515218"/>
                </a:cubicBezTo>
                <a:cubicBezTo>
                  <a:pt x="3589401" y="714052"/>
                  <a:pt x="3549038" y="854907"/>
                  <a:pt x="3572311" y="1087682"/>
                </a:cubicBezTo>
                <a:cubicBezTo>
                  <a:pt x="3595584" y="1320457"/>
                  <a:pt x="3522016" y="1446272"/>
                  <a:pt x="3572311" y="1602900"/>
                </a:cubicBezTo>
                <a:cubicBezTo>
                  <a:pt x="3622606" y="1759528"/>
                  <a:pt x="3525021" y="1975010"/>
                  <a:pt x="3572311" y="2118118"/>
                </a:cubicBezTo>
                <a:cubicBezTo>
                  <a:pt x="3619601" y="2261226"/>
                  <a:pt x="3512272" y="2490859"/>
                  <a:pt x="3572311" y="2862322"/>
                </a:cubicBezTo>
                <a:cubicBezTo>
                  <a:pt x="3421692" y="2925701"/>
                  <a:pt x="3153474" y="2852927"/>
                  <a:pt x="2941203" y="2862322"/>
                </a:cubicBezTo>
                <a:cubicBezTo>
                  <a:pt x="2728932" y="2871717"/>
                  <a:pt x="2448972" y="2796642"/>
                  <a:pt x="2274371" y="2862322"/>
                </a:cubicBezTo>
                <a:cubicBezTo>
                  <a:pt x="2099770" y="2928002"/>
                  <a:pt x="1809267" y="2821072"/>
                  <a:pt x="1607540" y="2862322"/>
                </a:cubicBezTo>
                <a:cubicBezTo>
                  <a:pt x="1405813" y="2903572"/>
                  <a:pt x="1285786" y="2846123"/>
                  <a:pt x="1083601" y="2862322"/>
                </a:cubicBezTo>
                <a:cubicBezTo>
                  <a:pt x="881416" y="2878521"/>
                  <a:pt x="493217" y="2789641"/>
                  <a:pt x="0" y="2862322"/>
                </a:cubicBezTo>
                <a:cubicBezTo>
                  <a:pt x="-66106" y="2661146"/>
                  <a:pt x="33614" y="2424790"/>
                  <a:pt x="0" y="2232611"/>
                </a:cubicBezTo>
                <a:cubicBezTo>
                  <a:pt x="-33614" y="2040432"/>
                  <a:pt x="21392" y="1863857"/>
                  <a:pt x="0" y="1746016"/>
                </a:cubicBezTo>
                <a:cubicBezTo>
                  <a:pt x="-21392" y="1628176"/>
                  <a:pt x="24638" y="1462454"/>
                  <a:pt x="0" y="1230798"/>
                </a:cubicBezTo>
                <a:cubicBezTo>
                  <a:pt x="-24638" y="999142"/>
                  <a:pt x="54810" y="966466"/>
                  <a:pt x="0" y="715580"/>
                </a:cubicBezTo>
                <a:cubicBezTo>
                  <a:pt x="-54810" y="464694"/>
                  <a:pt x="38559" y="345193"/>
                  <a:pt x="0" y="0"/>
                </a:cubicBezTo>
                <a:close/>
              </a:path>
            </a:pathLst>
          </a:custGeom>
          <a:noFill/>
          <a:ln w="28575">
            <a:solidFill>
              <a:schemeClr val="tx1"/>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txBody>
          <a:bodyPr wrap="square" rtlCol="0">
            <a:spAutoFit/>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39" name="TextBox 38">
            <a:extLst>
              <a:ext uri="{FF2B5EF4-FFF2-40B4-BE49-F238E27FC236}">
                <a16:creationId xmlns:a16="http://schemas.microsoft.com/office/drawing/2014/main" id="{8FA759F5-A6FB-5C4B-8F23-81AB614608E5}"/>
              </a:ext>
            </a:extLst>
          </p:cNvPr>
          <p:cNvSpPr txBox="1"/>
          <p:nvPr/>
        </p:nvSpPr>
        <p:spPr>
          <a:xfrm>
            <a:off x="8190694" y="595214"/>
            <a:ext cx="3572311" cy="2862322"/>
          </a:xfrm>
          <a:custGeom>
            <a:avLst/>
            <a:gdLst>
              <a:gd name="connsiteX0" fmla="*/ 0 w 3572311"/>
              <a:gd name="connsiteY0" fmla="*/ 0 h 2862322"/>
              <a:gd name="connsiteX1" fmla="*/ 559662 w 3572311"/>
              <a:gd name="connsiteY1" fmla="*/ 0 h 2862322"/>
              <a:gd name="connsiteX2" fmla="*/ 1047878 w 3572311"/>
              <a:gd name="connsiteY2" fmla="*/ 0 h 2862322"/>
              <a:gd name="connsiteX3" fmla="*/ 1714709 w 3572311"/>
              <a:gd name="connsiteY3" fmla="*/ 0 h 2862322"/>
              <a:gd name="connsiteX4" fmla="*/ 2274371 w 3572311"/>
              <a:gd name="connsiteY4" fmla="*/ 0 h 2862322"/>
              <a:gd name="connsiteX5" fmla="*/ 2834033 w 3572311"/>
              <a:gd name="connsiteY5" fmla="*/ 0 h 2862322"/>
              <a:gd name="connsiteX6" fmla="*/ 3572311 w 3572311"/>
              <a:gd name="connsiteY6" fmla="*/ 0 h 2862322"/>
              <a:gd name="connsiteX7" fmla="*/ 3572311 w 3572311"/>
              <a:gd name="connsiteY7" fmla="*/ 515218 h 2862322"/>
              <a:gd name="connsiteX8" fmla="*/ 3572311 w 3572311"/>
              <a:gd name="connsiteY8" fmla="*/ 1087682 h 2862322"/>
              <a:gd name="connsiteX9" fmla="*/ 3572311 w 3572311"/>
              <a:gd name="connsiteY9" fmla="*/ 1602900 h 2862322"/>
              <a:gd name="connsiteX10" fmla="*/ 3572311 w 3572311"/>
              <a:gd name="connsiteY10" fmla="*/ 2118118 h 2862322"/>
              <a:gd name="connsiteX11" fmla="*/ 3572311 w 3572311"/>
              <a:gd name="connsiteY11" fmla="*/ 2862322 h 2862322"/>
              <a:gd name="connsiteX12" fmla="*/ 2941203 w 3572311"/>
              <a:gd name="connsiteY12" fmla="*/ 2862322 h 2862322"/>
              <a:gd name="connsiteX13" fmla="*/ 2274371 w 3572311"/>
              <a:gd name="connsiteY13" fmla="*/ 2862322 h 2862322"/>
              <a:gd name="connsiteX14" fmla="*/ 1607540 w 3572311"/>
              <a:gd name="connsiteY14" fmla="*/ 2862322 h 2862322"/>
              <a:gd name="connsiteX15" fmla="*/ 1083601 w 3572311"/>
              <a:gd name="connsiteY15" fmla="*/ 2862322 h 2862322"/>
              <a:gd name="connsiteX16" fmla="*/ 0 w 3572311"/>
              <a:gd name="connsiteY16" fmla="*/ 2862322 h 2862322"/>
              <a:gd name="connsiteX17" fmla="*/ 0 w 3572311"/>
              <a:gd name="connsiteY17" fmla="*/ 2232611 h 2862322"/>
              <a:gd name="connsiteX18" fmla="*/ 0 w 3572311"/>
              <a:gd name="connsiteY18" fmla="*/ 1746016 h 2862322"/>
              <a:gd name="connsiteX19" fmla="*/ 0 w 3572311"/>
              <a:gd name="connsiteY19" fmla="*/ 1230798 h 2862322"/>
              <a:gd name="connsiteX20" fmla="*/ 0 w 3572311"/>
              <a:gd name="connsiteY20" fmla="*/ 715580 h 2862322"/>
              <a:gd name="connsiteX21" fmla="*/ 0 w 3572311"/>
              <a:gd name="connsiteY21" fmla="*/ 0 h 2862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572311" h="2862322" extrusionOk="0">
                <a:moveTo>
                  <a:pt x="0" y="0"/>
                </a:moveTo>
                <a:cubicBezTo>
                  <a:pt x="198650" y="-48841"/>
                  <a:pt x="409498" y="39304"/>
                  <a:pt x="559662" y="0"/>
                </a:cubicBezTo>
                <a:cubicBezTo>
                  <a:pt x="709826" y="-39304"/>
                  <a:pt x="950186" y="27659"/>
                  <a:pt x="1047878" y="0"/>
                </a:cubicBezTo>
                <a:cubicBezTo>
                  <a:pt x="1145570" y="-27659"/>
                  <a:pt x="1511848" y="43780"/>
                  <a:pt x="1714709" y="0"/>
                </a:cubicBezTo>
                <a:cubicBezTo>
                  <a:pt x="1917570" y="-43780"/>
                  <a:pt x="2135961" y="11462"/>
                  <a:pt x="2274371" y="0"/>
                </a:cubicBezTo>
                <a:cubicBezTo>
                  <a:pt x="2412781" y="-11462"/>
                  <a:pt x="2598455" y="38331"/>
                  <a:pt x="2834033" y="0"/>
                </a:cubicBezTo>
                <a:cubicBezTo>
                  <a:pt x="3069611" y="-38331"/>
                  <a:pt x="3294449" y="76203"/>
                  <a:pt x="3572311" y="0"/>
                </a:cubicBezTo>
                <a:cubicBezTo>
                  <a:pt x="3584802" y="248246"/>
                  <a:pt x="3555221" y="316384"/>
                  <a:pt x="3572311" y="515218"/>
                </a:cubicBezTo>
                <a:cubicBezTo>
                  <a:pt x="3589401" y="714052"/>
                  <a:pt x="3549038" y="854907"/>
                  <a:pt x="3572311" y="1087682"/>
                </a:cubicBezTo>
                <a:cubicBezTo>
                  <a:pt x="3595584" y="1320457"/>
                  <a:pt x="3522016" y="1446272"/>
                  <a:pt x="3572311" y="1602900"/>
                </a:cubicBezTo>
                <a:cubicBezTo>
                  <a:pt x="3622606" y="1759528"/>
                  <a:pt x="3525021" y="1975010"/>
                  <a:pt x="3572311" y="2118118"/>
                </a:cubicBezTo>
                <a:cubicBezTo>
                  <a:pt x="3619601" y="2261226"/>
                  <a:pt x="3512272" y="2490859"/>
                  <a:pt x="3572311" y="2862322"/>
                </a:cubicBezTo>
                <a:cubicBezTo>
                  <a:pt x="3421692" y="2925701"/>
                  <a:pt x="3153474" y="2852927"/>
                  <a:pt x="2941203" y="2862322"/>
                </a:cubicBezTo>
                <a:cubicBezTo>
                  <a:pt x="2728932" y="2871717"/>
                  <a:pt x="2448972" y="2796642"/>
                  <a:pt x="2274371" y="2862322"/>
                </a:cubicBezTo>
                <a:cubicBezTo>
                  <a:pt x="2099770" y="2928002"/>
                  <a:pt x="1809267" y="2821072"/>
                  <a:pt x="1607540" y="2862322"/>
                </a:cubicBezTo>
                <a:cubicBezTo>
                  <a:pt x="1405813" y="2903572"/>
                  <a:pt x="1285786" y="2846123"/>
                  <a:pt x="1083601" y="2862322"/>
                </a:cubicBezTo>
                <a:cubicBezTo>
                  <a:pt x="881416" y="2878521"/>
                  <a:pt x="493217" y="2789641"/>
                  <a:pt x="0" y="2862322"/>
                </a:cubicBezTo>
                <a:cubicBezTo>
                  <a:pt x="-66106" y="2661146"/>
                  <a:pt x="33614" y="2424790"/>
                  <a:pt x="0" y="2232611"/>
                </a:cubicBezTo>
                <a:cubicBezTo>
                  <a:pt x="-33614" y="2040432"/>
                  <a:pt x="21392" y="1863857"/>
                  <a:pt x="0" y="1746016"/>
                </a:cubicBezTo>
                <a:cubicBezTo>
                  <a:pt x="-21392" y="1628176"/>
                  <a:pt x="24638" y="1462454"/>
                  <a:pt x="0" y="1230798"/>
                </a:cubicBezTo>
                <a:cubicBezTo>
                  <a:pt x="-24638" y="999142"/>
                  <a:pt x="54810" y="966466"/>
                  <a:pt x="0" y="715580"/>
                </a:cubicBezTo>
                <a:cubicBezTo>
                  <a:pt x="-54810" y="464694"/>
                  <a:pt x="38559" y="345193"/>
                  <a:pt x="0" y="0"/>
                </a:cubicBezTo>
                <a:close/>
              </a:path>
            </a:pathLst>
          </a:custGeom>
          <a:noFill/>
          <a:ln w="28575">
            <a:solidFill>
              <a:schemeClr val="tx1"/>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txBody>
          <a:bodyPr wrap="square" rtlCol="0">
            <a:spAutoFit/>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40" name="TextBox 39">
            <a:extLst>
              <a:ext uri="{FF2B5EF4-FFF2-40B4-BE49-F238E27FC236}">
                <a16:creationId xmlns:a16="http://schemas.microsoft.com/office/drawing/2014/main" id="{3D2ACDB1-44F5-8B4C-B5F9-836BFC1619E4}"/>
              </a:ext>
            </a:extLst>
          </p:cNvPr>
          <p:cNvSpPr txBox="1"/>
          <p:nvPr/>
        </p:nvSpPr>
        <p:spPr>
          <a:xfrm>
            <a:off x="4341384" y="3601436"/>
            <a:ext cx="3572311" cy="2862322"/>
          </a:xfrm>
          <a:custGeom>
            <a:avLst/>
            <a:gdLst>
              <a:gd name="connsiteX0" fmla="*/ 0 w 3572311"/>
              <a:gd name="connsiteY0" fmla="*/ 0 h 2862322"/>
              <a:gd name="connsiteX1" fmla="*/ 559662 w 3572311"/>
              <a:gd name="connsiteY1" fmla="*/ 0 h 2862322"/>
              <a:gd name="connsiteX2" fmla="*/ 1047878 w 3572311"/>
              <a:gd name="connsiteY2" fmla="*/ 0 h 2862322"/>
              <a:gd name="connsiteX3" fmla="*/ 1714709 w 3572311"/>
              <a:gd name="connsiteY3" fmla="*/ 0 h 2862322"/>
              <a:gd name="connsiteX4" fmla="*/ 2274371 w 3572311"/>
              <a:gd name="connsiteY4" fmla="*/ 0 h 2862322"/>
              <a:gd name="connsiteX5" fmla="*/ 2834033 w 3572311"/>
              <a:gd name="connsiteY5" fmla="*/ 0 h 2862322"/>
              <a:gd name="connsiteX6" fmla="*/ 3572311 w 3572311"/>
              <a:gd name="connsiteY6" fmla="*/ 0 h 2862322"/>
              <a:gd name="connsiteX7" fmla="*/ 3572311 w 3572311"/>
              <a:gd name="connsiteY7" fmla="*/ 515218 h 2862322"/>
              <a:gd name="connsiteX8" fmla="*/ 3572311 w 3572311"/>
              <a:gd name="connsiteY8" fmla="*/ 1087682 h 2862322"/>
              <a:gd name="connsiteX9" fmla="*/ 3572311 w 3572311"/>
              <a:gd name="connsiteY9" fmla="*/ 1602900 h 2862322"/>
              <a:gd name="connsiteX10" fmla="*/ 3572311 w 3572311"/>
              <a:gd name="connsiteY10" fmla="*/ 2118118 h 2862322"/>
              <a:gd name="connsiteX11" fmla="*/ 3572311 w 3572311"/>
              <a:gd name="connsiteY11" fmla="*/ 2862322 h 2862322"/>
              <a:gd name="connsiteX12" fmla="*/ 2941203 w 3572311"/>
              <a:gd name="connsiteY12" fmla="*/ 2862322 h 2862322"/>
              <a:gd name="connsiteX13" fmla="*/ 2274371 w 3572311"/>
              <a:gd name="connsiteY13" fmla="*/ 2862322 h 2862322"/>
              <a:gd name="connsiteX14" fmla="*/ 1607540 w 3572311"/>
              <a:gd name="connsiteY14" fmla="*/ 2862322 h 2862322"/>
              <a:gd name="connsiteX15" fmla="*/ 1083601 w 3572311"/>
              <a:gd name="connsiteY15" fmla="*/ 2862322 h 2862322"/>
              <a:gd name="connsiteX16" fmla="*/ 0 w 3572311"/>
              <a:gd name="connsiteY16" fmla="*/ 2862322 h 2862322"/>
              <a:gd name="connsiteX17" fmla="*/ 0 w 3572311"/>
              <a:gd name="connsiteY17" fmla="*/ 2232611 h 2862322"/>
              <a:gd name="connsiteX18" fmla="*/ 0 w 3572311"/>
              <a:gd name="connsiteY18" fmla="*/ 1746016 h 2862322"/>
              <a:gd name="connsiteX19" fmla="*/ 0 w 3572311"/>
              <a:gd name="connsiteY19" fmla="*/ 1230798 h 2862322"/>
              <a:gd name="connsiteX20" fmla="*/ 0 w 3572311"/>
              <a:gd name="connsiteY20" fmla="*/ 715580 h 2862322"/>
              <a:gd name="connsiteX21" fmla="*/ 0 w 3572311"/>
              <a:gd name="connsiteY21" fmla="*/ 0 h 2862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572311" h="2862322" extrusionOk="0">
                <a:moveTo>
                  <a:pt x="0" y="0"/>
                </a:moveTo>
                <a:cubicBezTo>
                  <a:pt x="198650" y="-48841"/>
                  <a:pt x="409498" y="39304"/>
                  <a:pt x="559662" y="0"/>
                </a:cubicBezTo>
                <a:cubicBezTo>
                  <a:pt x="709826" y="-39304"/>
                  <a:pt x="950186" y="27659"/>
                  <a:pt x="1047878" y="0"/>
                </a:cubicBezTo>
                <a:cubicBezTo>
                  <a:pt x="1145570" y="-27659"/>
                  <a:pt x="1511848" y="43780"/>
                  <a:pt x="1714709" y="0"/>
                </a:cubicBezTo>
                <a:cubicBezTo>
                  <a:pt x="1917570" y="-43780"/>
                  <a:pt x="2135961" y="11462"/>
                  <a:pt x="2274371" y="0"/>
                </a:cubicBezTo>
                <a:cubicBezTo>
                  <a:pt x="2412781" y="-11462"/>
                  <a:pt x="2598455" y="38331"/>
                  <a:pt x="2834033" y="0"/>
                </a:cubicBezTo>
                <a:cubicBezTo>
                  <a:pt x="3069611" y="-38331"/>
                  <a:pt x="3294449" y="76203"/>
                  <a:pt x="3572311" y="0"/>
                </a:cubicBezTo>
                <a:cubicBezTo>
                  <a:pt x="3584802" y="248246"/>
                  <a:pt x="3555221" y="316384"/>
                  <a:pt x="3572311" y="515218"/>
                </a:cubicBezTo>
                <a:cubicBezTo>
                  <a:pt x="3589401" y="714052"/>
                  <a:pt x="3549038" y="854907"/>
                  <a:pt x="3572311" y="1087682"/>
                </a:cubicBezTo>
                <a:cubicBezTo>
                  <a:pt x="3595584" y="1320457"/>
                  <a:pt x="3522016" y="1446272"/>
                  <a:pt x="3572311" y="1602900"/>
                </a:cubicBezTo>
                <a:cubicBezTo>
                  <a:pt x="3622606" y="1759528"/>
                  <a:pt x="3525021" y="1975010"/>
                  <a:pt x="3572311" y="2118118"/>
                </a:cubicBezTo>
                <a:cubicBezTo>
                  <a:pt x="3619601" y="2261226"/>
                  <a:pt x="3512272" y="2490859"/>
                  <a:pt x="3572311" y="2862322"/>
                </a:cubicBezTo>
                <a:cubicBezTo>
                  <a:pt x="3421692" y="2925701"/>
                  <a:pt x="3153474" y="2852927"/>
                  <a:pt x="2941203" y="2862322"/>
                </a:cubicBezTo>
                <a:cubicBezTo>
                  <a:pt x="2728932" y="2871717"/>
                  <a:pt x="2448972" y="2796642"/>
                  <a:pt x="2274371" y="2862322"/>
                </a:cubicBezTo>
                <a:cubicBezTo>
                  <a:pt x="2099770" y="2928002"/>
                  <a:pt x="1809267" y="2821072"/>
                  <a:pt x="1607540" y="2862322"/>
                </a:cubicBezTo>
                <a:cubicBezTo>
                  <a:pt x="1405813" y="2903572"/>
                  <a:pt x="1285786" y="2846123"/>
                  <a:pt x="1083601" y="2862322"/>
                </a:cubicBezTo>
                <a:cubicBezTo>
                  <a:pt x="881416" y="2878521"/>
                  <a:pt x="493217" y="2789641"/>
                  <a:pt x="0" y="2862322"/>
                </a:cubicBezTo>
                <a:cubicBezTo>
                  <a:pt x="-66106" y="2661146"/>
                  <a:pt x="33614" y="2424790"/>
                  <a:pt x="0" y="2232611"/>
                </a:cubicBezTo>
                <a:cubicBezTo>
                  <a:pt x="-33614" y="2040432"/>
                  <a:pt x="21392" y="1863857"/>
                  <a:pt x="0" y="1746016"/>
                </a:cubicBezTo>
                <a:cubicBezTo>
                  <a:pt x="-21392" y="1628176"/>
                  <a:pt x="24638" y="1462454"/>
                  <a:pt x="0" y="1230798"/>
                </a:cubicBezTo>
                <a:cubicBezTo>
                  <a:pt x="-24638" y="999142"/>
                  <a:pt x="54810" y="966466"/>
                  <a:pt x="0" y="715580"/>
                </a:cubicBezTo>
                <a:cubicBezTo>
                  <a:pt x="-54810" y="464694"/>
                  <a:pt x="38559" y="345193"/>
                  <a:pt x="0" y="0"/>
                </a:cubicBezTo>
                <a:close/>
              </a:path>
            </a:pathLst>
          </a:custGeom>
          <a:noFill/>
          <a:ln w="28575">
            <a:solidFill>
              <a:schemeClr val="tx1"/>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txBody>
          <a:bodyPr wrap="square" rtlCol="0">
            <a:spAutoFit/>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cxnSp>
        <p:nvCxnSpPr>
          <p:cNvPr id="43" name="Straight Connector 42">
            <a:extLst>
              <a:ext uri="{FF2B5EF4-FFF2-40B4-BE49-F238E27FC236}">
                <a16:creationId xmlns:a16="http://schemas.microsoft.com/office/drawing/2014/main" id="{247731B7-544C-864D-BF00-F1CE799C790F}"/>
              </a:ext>
            </a:extLst>
          </p:cNvPr>
          <p:cNvCxnSpPr>
            <a:cxnSpLocks/>
          </p:cNvCxnSpPr>
          <p:nvPr/>
        </p:nvCxnSpPr>
        <p:spPr>
          <a:xfrm>
            <a:off x="4998529" y="4209393"/>
            <a:ext cx="2432007" cy="1610093"/>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1D397A60-3B43-A244-A09B-60542CAC958C}"/>
              </a:ext>
            </a:extLst>
          </p:cNvPr>
          <p:cNvCxnSpPr>
            <a:cxnSpLocks/>
          </p:cNvCxnSpPr>
          <p:nvPr/>
        </p:nvCxnSpPr>
        <p:spPr>
          <a:xfrm flipV="1">
            <a:off x="4998529" y="4017942"/>
            <a:ext cx="2432007" cy="167341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48" name="TextBox 47">
            <a:extLst>
              <a:ext uri="{FF2B5EF4-FFF2-40B4-BE49-F238E27FC236}">
                <a16:creationId xmlns:a16="http://schemas.microsoft.com/office/drawing/2014/main" id="{9A76FE7E-6A1A-6C44-BC32-914F4E86A885}"/>
              </a:ext>
            </a:extLst>
          </p:cNvPr>
          <p:cNvSpPr txBox="1"/>
          <p:nvPr/>
        </p:nvSpPr>
        <p:spPr>
          <a:xfrm>
            <a:off x="8218504" y="3601069"/>
            <a:ext cx="3572311" cy="2862322"/>
          </a:xfrm>
          <a:custGeom>
            <a:avLst/>
            <a:gdLst>
              <a:gd name="connsiteX0" fmla="*/ 0 w 3572311"/>
              <a:gd name="connsiteY0" fmla="*/ 0 h 2862322"/>
              <a:gd name="connsiteX1" fmla="*/ 559662 w 3572311"/>
              <a:gd name="connsiteY1" fmla="*/ 0 h 2862322"/>
              <a:gd name="connsiteX2" fmla="*/ 1047878 w 3572311"/>
              <a:gd name="connsiteY2" fmla="*/ 0 h 2862322"/>
              <a:gd name="connsiteX3" fmla="*/ 1714709 w 3572311"/>
              <a:gd name="connsiteY3" fmla="*/ 0 h 2862322"/>
              <a:gd name="connsiteX4" fmla="*/ 2274371 w 3572311"/>
              <a:gd name="connsiteY4" fmla="*/ 0 h 2862322"/>
              <a:gd name="connsiteX5" fmla="*/ 2834033 w 3572311"/>
              <a:gd name="connsiteY5" fmla="*/ 0 h 2862322"/>
              <a:gd name="connsiteX6" fmla="*/ 3572311 w 3572311"/>
              <a:gd name="connsiteY6" fmla="*/ 0 h 2862322"/>
              <a:gd name="connsiteX7" fmla="*/ 3572311 w 3572311"/>
              <a:gd name="connsiteY7" fmla="*/ 515218 h 2862322"/>
              <a:gd name="connsiteX8" fmla="*/ 3572311 w 3572311"/>
              <a:gd name="connsiteY8" fmla="*/ 1087682 h 2862322"/>
              <a:gd name="connsiteX9" fmla="*/ 3572311 w 3572311"/>
              <a:gd name="connsiteY9" fmla="*/ 1602900 h 2862322"/>
              <a:gd name="connsiteX10" fmla="*/ 3572311 w 3572311"/>
              <a:gd name="connsiteY10" fmla="*/ 2118118 h 2862322"/>
              <a:gd name="connsiteX11" fmla="*/ 3572311 w 3572311"/>
              <a:gd name="connsiteY11" fmla="*/ 2862322 h 2862322"/>
              <a:gd name="connsiteX12" fmla="*/ 2941203 w 3572311"/>
              <a:gd name="connsiteY12" fmla="*/ 2862322 h 2862322"/>
              <a:gd name="connsiteX13" fmla="*/ 2274371 w 3572311"/>
              <a:gd name="connsiteY13" fmla="*/ 2862322 h 2862322"/>
              <a:gd name="connsiteX14" fmla="*/ 1607540 w 3572311"/>
              <a:gd name="connsiteY14" fmla="*/ 2862322 h 2862322"/>
              <a:gd name="connsiteX15" fmla="*/ 1083601 w 3572311"/>
              <a:gd name="connsiteY15" fmla="*/ 2862322 h 2862322"/>
              <a:gd name="connsiteX16" fmla="*/ 0 w 3572311"/>
              <a:gd name="connsiteY16" fmla="*/ 2862322 h 2862322"/>
              <a:gd name="connsiteX17" fmla="*/ 0 w 3572311"/>
              <a:gd name="connsiteY17" fmla="*/ 2232611 h 2862322"/>
              <a:gd name="connsiteX18" fmla="*/ 0 w 3572311"/>
              <a:gd name="connsiteY18" fmla="*/ 1746016 h 2862322"/>
              <a:gd name="connsiteX19" fmla="*/ 0 w 3572311"/>
              <a:gd name="connsiteY19" fmla="*/ 1230798 h 2862322"/>
              <a:gd name="connsiteX20" fmla="*/ 0 w 3572311"/>
              <a:gd name="connsiteY20" fmla="*/ 715580 h 2862322"/>
              <a:gd name="connsiteX21" fmla="*/ 0 w 3572311"/>
              <a:gd name="connsiteY21" fmla="*/ 0 h 2862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572311" h="2862322" extrusionOk="0">
                <a:moveTo>
                  <a:pt x="0" y="0"/>
                </a:moveTo>
                <a:cubicBezTo>
                  <a:pt x="198650" y="-48841"/>
                  <a:pt x="409498" y="39304"/>
                  <a:pt x="559662" y="0"/>
                </a:cubicBezTo>
                <a:cubicBezTo>
                  <a:pt x="709826" y="-39304"/>
                  <a:pt x="950186" y="27659"/>
                  <a:pt x="1047878" y="0"/>
                </a:cubicBezTo>
                <a:cubicBezTo>
                  <a:pt x="1145570" y="-27659"/>
                  <a:pt x="1511848" y="43780"/>
                  <a:pt x="1714709" y="0"/>
                </a:cubicBezTo>
                <a:cubicBezTo>
                  <a:pt x="1917570" y="-43780"/>
                  <a:pt x="2135961" y="11462"/>
                  <a:pt x="2274371" y="0"/>
                </a:cubicBezTo>
                <a:cubicBezTo>
                  <a:pt x="2412781" y="-11462"/>
                  <a:pt x="2598455" y="38331"/>
                  <a:pt x="2834033" y="0"/>
                </a:cubicBezTo>
                <a:cubicBezTo>
                  <a:pt x="3069611" y="-38331"/>
                  <a:pt x="3294449" y="76203"/>
                  <a:pt x="3572311" y="0"/>
                </a:cubicBezTo>
                <a:cubicBezTo>
                  <a:pt x="3584802" y="248246"/>
                  <a:pt x="3555221" y="316384"/>
                  <a:pt x="3572311" y="515218"/>
                </a:cubicBezTo>
                <a:cubicBezTo>
                  <a:pt x="3589401" y="714052"/>
                  <a:pt x="3549038" y="854907"/>
                  <a:pt x="3572311" y="1087682"/>
                </a:cubicBezTo>
                <a:cubicBezTo>
                  <a:pt x="3595584" y="1320457"/>
                  <a:pt x="3522016" y="1446272"/>
                  <a:pt x="3572311" y="1602900"/>
                </a:cubicBezTo>
                <a:cubicBezTo>
                  <a:pt x="3622606" y="1759528"/>
                  <a:pt x="3525021" y="1975010"/>
                  <a:pt x="3572311" y="2118118"/>
                </a:cubicBezTo>
                <a:cubicBezTo>
                  <a:pt x="3619601" y="2261226"/>
                  <a:pt x="3512272" y="2490859"/>
                  <a:pt x="3572311" y="2862322"/>
                </a:cubicBezTo>
                <a:cubicBezTo>
                  <a:pt x="3421692" y="2925701"/>
                  <a:pt x="3153474" y="2852927"/>
                  <a:pt x="2941203" y="2862322"/>
                </a:cubicBezTo>
                <a:cubicBezTo>
                  <a:pt x="2728932" y="2871717"/>
                  <a:pt x="2448972" y="2796642"/>
                  <a:pt x="2274371" y="2862322"/>
                </a:cubicBezTo>
                <a:cubicBezTo>
                  <a:pt x="2099770" y="2928002"/>
                  <a:pt x="1809267" y="2821072"/>
                  <a:pt x="1607540" y="2862322"/>
                </a:cubicBezTo>
                <a:cubicBezTo>
                  <a:pt x="1405813" y="2903572"/>
                  <a:pt x="1285786" y="2846123"/>
                  <a:pt x="1083601" y="2862322"/>
                </a:cubicBezTo>
                <a:cubicBezTo>
                  <a:pt x="881416" y="2878521"/>
                  <a:pt x="493217" y="2789641"/>
                  <a:pt x="0" y="2862322"/>
                </a:cubicBezTo>
                <a:cubicBezTo>
                  <a:pt x="-66106" y="2661146"/>
                  <a:pt x="33614" y="2424790"/>
                  <a:pt x="0" y="2232611"/>
                </a:cubicBezTo>
                <a:cubicBezTo>
                  <a:pt x="-33614" y="2040432"/>
                  <a:pt x="21392" y="1863857"/>
                  <a:pt x="0" y="1746016"/>
                </a:cubicBezTo>
                <a:cubicBezTo>
                  <a:pt x="-21392" y="1628176"/>
                  <a:pt x="24638" y="1462454"/>
                  <a:pt x="0" y="1230798"/>
                </a:cubicBezTo>
                <a:cubicBezTo>
                  <a:pt x="-24638" y="999142"/>
                  <a:pt x="54810" y="966466"/>
                  <a:pt x="0" y="715580"/>
                </a:cubicBezTo>
                <a:cubicBezTo>
                  <a:pt x="-54810" y="464694"/>
                  <a:pt x="38559" y="345193"/>
                  <a:pt x="0" y="0"/>
                </a:cubicBezTo>
                <a:close/>
              </a:path>
            </a:pathLst>
          </a:custGeom>
          <a:noFill/>
          <a:ln w="28575">
            <a:solidFill>
              <a:schemeClr val="tx1"/>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txBody>
          <a:bodyPr wrap="square" rtlCol="0">
            <a:spAutoFit/>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50" name="TextBox 49">
            <a:extLst>
              <a:ext uri="{FF2B5EF4-FFF2-40B4-BE49-F238E27FC236}">
                <a16:creationId xmlns:a16="http://schemas.microsoft.com/office/drawing/2014/main" id="{8F7A1030-199E-6B4B-9BCE-FE91180EEBD8}"/>
              </a:ext>
            </a:extLst>
          </p:cNvPr>
          <p:cNvSpPr txBox="1"/>
          <p:nvPr/>
        </p:nvSpPr>
        <p:spPr>
          <a:xfrm>
            <a:off x="6749870" y="2804404"/>
            <a:ext cx="1156232" cy="523220"/>
          </a:xfrm>
          <a:prstGeom prst="rect">
            <a:avLst/>
          </a:prstGeom>
          <a:noFill/>
        </p:spPr>
        <p:txBody>
          <a:bodyPr wrap="square" rtlCol="0">
            <a:spAutoFit/>
          </a:bodyPr>
          <a:lstStyle/>
          <a:p>
            <a:r>
              <a:rPr lang="en-US" sz="2800" b="1" dirty="0">
                <a:solidFill>
                  <a:schemeClr val="bg1"/>
                </a:solidFill>
              </a:rPr>
              <a:t>?????</a:t>
            </a:r>
          </a:p>
        </p:txBody>
      </p:sp>
    </p:spTree>
    <p:extLst>
      <p:ext uri="{BB962C8B-B14F-4D97-AF65-F5344CB8AC3E}">
        <p14:creationId xmlns:p14="http://schemas.microsoft.com/office/powerpoint/2010/main" val="13108619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0508928-1455-954F-B3CB-8960F7A2312E}"/>
              </a:ext>
            </a:extLst>
          </p:cNvPr>
          <p:cNvSpPr/>
          <p:nvPr/>
        </p:nvSpPr>
        <p:spPr>
          <a:xfrm>
            <a:off x="0" y="0"/>
            <a:ext cx="12192000" cy="6858000"/>
          </a:xfrm>
          <a:prstGeom prst="rect">
            <a:avLst/>
          </a:prstGeom>
          <a:solidFill>
            <a:srgbClr val="73FD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nip Same-side Corner of Rectangle 9">
            <a:extLst>
              <a:ext uri="{FF2B5EF4-FFF2-40B4-BE49-F238E27FC236}">
                <a16:creationId xmlns:a16="http://schemas.microsoft.com/office/drawing/2014/main" id="{139A427C-993E-F944-86A5-0DB5E49B2B2E}"/>
              </a:ext>
            </a:extLst>
          </p:cNvPr>
          <p:cNvSpPr/>
          <p:nvPr/>
        </p:nvSpPr>
        <p:spPr>
          <a:xfrm>
            <a:off x="7430536" y="74785"/>
            <a:ext cx="1957874" cy="450675"/>
          </a:xfrm>
          <a:custGeom>
            <a:avLst/>
            <a:gdLst>
              <a:gd name="connsiteX0" fmla="*/ 75114 w 1957874"/>
              <a:gd name="connsiteY0" fmla="*/ 0 h 450675"/>
              <a:gd name="connsiteX1" fmla="*/ 695739 w 1957874"/>
              <a:gd name="connsiteY1" fmla="*/ 0 h 450675"/>
              <a:gd name="connsiteX2" fmla="*/ 1298288 w 1957874"/>
              <a:gd name="connsiteY2" fmla="*/ 0 h 450675"/>
              <a:gd name="connsiteX3" fmla="*/ 1882760 w 1957874"/>
              <a:gd name="connsiteY3" fmla="*/ 0 h 450675"/>
              <a:gd name="connsiteX4" fmla="*/ 1957874 w 1957874"/>
              <a:gd name="connsiteY4" fmla="*/ 75114 h 450675"/>
              <a:gd name="connsiteX5" fmla="*/ 1957874 w 1957874"/>
              <a:gd name="connsiteY5" fmla="*/ 450675 h 450675"/>
              <a:gd name="connsiteX6" fmla="*/ 1957874 w 1957874"/>
              <a:gd name="connsiteY6" fmla="*/ 450675 h 450675"/>
              <a:gd name="connsiteX7" fmla="*/ 1266092 w 1957874"/>
              <a:gd name="connsiteY7" fmla="*/ 450675 h 450675"/>
              <a:gd name="connsiteX8" fmla="*/ 652625 w 1957874"/>
              <a:gd name="connsiteY8" fmla="*/ 450675 h 450675"/>
              <a:gd name="connsiteX9" fmla="*/ 0 w 1957874"/>
              <a:gd name="connsiteY9" fmla="*/ 450675 h 450675"/>
              <a:gd name="connsiteX10" fmla="*/ 0 w 1957874"/>
              <a:gd name="connsiteY10" fmla="*/ 450675 h 450675"/>
              <a:gd name="connsiteX11" fmla="*/ 0 w 1957874"/>
              <a:gd name="connsiteY11" fmla="*/ 75114 h 450675"/>
              <a:gd name="connsiteX12" fmla="*/ 75114 w 1957874"/>
              <a:gd name="connsiteY12" fmla="*/ 0 h 450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57874" h="450675" fill="none" extrusionOk="0">
                <a:moveTo>
                  <a:pt x="75114" y="0"/>
                </a:moveTo>
                <a:cubicBezTo>
                  <a:pt x="246123" y="-3222"/>
                  <a:pt x="541733" y="5598"/>
                  <a:pt x="695739" y="0"/>
                </a:cubicBezTo>
                <a:cubicBezTo>
                  <a:pt x="849746" y="-5598"/>
                  <a:pt x="1158040" y="-8772"/>
                  <a:pt x="1298288" y="0"/>
                </a:cubicBezTo>
                <a:cubicBezTo>
                  <a:pt x="1438536" y="8772"/>
                  <a:pt x="1746122" y="-5967"/>
                  <a:pt x="1882760" y="0"/>
                </a:cubicBezTo>
                <a:cubicBezTo>
                  <a:pt x="1914509" y="38053"/>
                  <a:pt x="1938557" y="61658"/>
                  <a:pt x="1957874" y="75114"/>
                </a:cubicBezTo>
                <a:cubicBezTo>
                  <a:pt x="1947855" y="255563"/>
                  <a:pt x="1953278" y="300576"/>
                  <a:pt x="1957874" y="450675"/>
                </a:cubicBezTo>
                <a:lnTo>
                  <a:pt x="1957874" y="450675"/>
                </a:lnTo>
                <a:cubicBezTo>
                  <a:pt x="1778782" y="479679"/>
                  <a:pt x="1474479" y="433918"/>
                  <a:pt x="1266092" y="450675"/>
                </a:cubicBezTo>
                <a:cubicBezTo>
                  <a:pt x="1057705" y="467432"/>
                  <a:pt x="789844" y="460273"/>
                  <a:pt x="652625" y="450675"/>
                </a:cubicBezTo>
                <a:cubicBezTo>
                  <a:pt x="515406" y="441077"/>
                  <a:pt x="230432" y="418808"/>
                  <a:pt x="0" y="450675"/>
                </a:cubicBezTo>
                <a:lnTo>
                  <a:pt x="0" y="450675"/>
                </a:lnTo>
                <a:cubicBezTo>
                  <a:pt x="2048" y="275151"/>
                  <a:pt x="9839" y="247015"/>
                  <a:pt x="0" y="75114"/>
                </a:cubicBezTo>
                <a:cubicBezTo>
                  <a:pt x="20946" y="49791"/>
                  <a:pt x="57955" y="17002"/>
                  <a:pt x="75114" y="0"/>
                </a:cubicBezTo>
                <a:close/>
              </a:path>
              <a:path w="1957874" h="450675" stroke="0" extrusionOk="0">
                <a:moveTo>
                  <a:pt x="75114" y="0"/>
                </a:moveTo>
                <a:cubicBezTo>
                  <a:pt x="266448" y="17561"/>
                  <a:pt x="466037" y="10129"/>
                  <a:pt x="623433" y="0"/>
                </a:cubicBezTo>
                <a:cubicBezTo>
                  <a:pt x="780829" y="-10129"/>
                  <a:pt x="988061" y="-13051"/>
                  <a:pt x="1244058" y="0"/>
                </a:cubicBezTo>
                <a:cubicBezTo>
                  <a:pt x="1500055" y="13051"/>
                  <a:pt x="1702087" y="18825"/>
                  <a:pt x="1882760" y="0"/>
                </a:cubicBezTo>
                <a:cubicBezTo>
                  <a:pt x="1896400" y="21006"/>
                  <a:pt x="1940375" y="52024"/>
                  <a:pt x="1957874" y="75114"/>
                </a:cubicBezTo>
                <a:cubicBezTo>
                  <a:pt x="1944140" y="195984"/>
                  <a:pt x="1967177" y="305402"/>
                  <a:pt x="1957874" y="450675"/>
                </a:cubicBezTo>
                <a:lnTo>
                  <a:pt x="1957874" y="450675"/>
                </a:lnTo>
                <a:cubicBezTo>
                  <a:pt x="1782860" y="425091"/>
                  <a:pt x="1525667" y="427739"/>
                  <a:pt x="1324828" y="450675"/>
                </a:cubicBezTo>
                <a:cubicBezTo>
                  <a:pt x="1123989" y="473611"/>
                  <a:pt x="894677" y="446827"/>
                  <a:pt x="672203" y="450675"/>
                </a:cubicBezTo>
                <a:cubicBezTo>
                  <a:pt x="449730" y="454523"/>
                  <a:pt x="186084" y="451675"/>
                  <a:pt x="0" y="450675"/>
                </a:cubicBezTo>
                <a:lnTo>
                  <a:pt x="0" y="450675"/>
                </a:lnTo>
                <a:cubicBezTo>
                  <a:pt x="12051" y="281188"/>
                  <a:pt x="16035" y="253609"/>
                  <a:pt x="0" y="75114"/>
                </a:cubicBezTo>
                <a:cubicBezTo>
                  <a:pt x="28730" y="42356"/>
                  <a:pt x="54190" y="20723"/>
                  <a:pt x="75114" y="0"/>
                </a:cubicBezTo>
                <a:close/>
              </a:path>
            </a:pathLst>
          </a:custGeom>
          <a:solidFill>
            <a:srgbClr val="FF85FF"/>
          </a:solidFill>
          <a:ln w="19050">
            <a:solidFill>
              <a:schemeClr val="tx1"/>
            </a:solidFill>
            <a:extLst>
              <a:ext uri="{C807C97D-BFC1-408E-A445-0C87EB9F89A2}">
                <ask:lineSketchStyleProps xmlns:ask="http://schemas.microsoft.com/office/drawing/2018/sketchyshapes" sd="957862530">
                  <a:prstGeom prst="snip2Same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nip Same-side Corner of Rectangle 10">
            <a:extLst>
              <a:ext uri="{FF2B5EF4-FFF2-40B4-BE49-F238E27FC236}">
                <a16:creationId xmlns:a16="http://schemas.microsoft.com/office/drawing/2014/main" id="{C1B4F93B-19D1-1E45-9088-948EF1C7A4EE}"/>
              </a:ext>
            </a:extLst>
          </p:cNvPr>
          <p:cNvSpPr/>
          <p:nvPr/>
        </p:nvSpPr>
        <p:spPr>
          <a:xfrm>
            <a:off x="9997059" y="74785"/>
            <a:ext cx="1957874" cy="450675"/>
          </a:xfrm>
          <a:custGeom>
            <a:avLst/>
            <a:gdLst>
              <a:gd name="connsiteX0" fmla="*/ 75114 w 1957874"/>
              <a:gd name="connsiteY0" fmla="*/ 0 h 450675"/>
              <a:gd name="connsiteX1" fmla="*/ 677663 w 1957874"/>
              <a:gd name="connsiteY1" fmla="*/ 0 h 450675"/>
              <a:gd name="connsiteX2" fmla="*/ 1262135 w 1957874"/>
              <a:gd name="connsiteY2" fmla="*/ 0 h 450675"/>
              <a:gd name="connsiteX3" fmla="*/ 1882760 w 1957874"/>
              <a:gd name="connsiteY3" fmla="*/ 0 h 450675"/>
              <a:gd name="connsiteX4" fmla="*/ 1957874 w 1957874"/>
              <a:gd name="connsiteY4" fmla="*/ 75114 h 450675"/>
              <a:gd name="connsiteX5" fmla="*/ 1957874 w 1957874"/>
              <a:gd name="connsiteY5" fmla="*/ 450675 h 450675"/>
              <a:gd name="connsiteX6" fmla="*/ 1957874 w 1957874"/>
              <a:gd name="connsiteY6" fmla="*/ 450675 h 450675"/>
              <a:gd name="connsiteX7" fmla="*/ 1305249 w 1957874"/>
              <a:gd name="connsiteY7" fmla="*/ 450675 h 450675"/>
              <a:gd name="connsiteX8" fmla="*/ 633046 w 1957874"/>
              <a:gd name="connsiteY8" fmla="*/ 450675 h 450675"/>
              <a:gd name="connsiteX9" fmla="*/ 0 w 1957874"/>
              <a:gd name="connsiteY9" fmla="*/ 450675 h 450675"/>
              <a:gd name="connsiteX10" fmla="*/ 0 w 1957874"/>
              <a:gd name="connsiteY10" fmla="*/ 450675 h 450675"/>
              <a:gd name="connsiteX11" fmla="*/ 0 w 1957874"/>
              <a:gd name="connsiteY11" fmla="*/ 75114 h 450675"/>
              <a:gd name="connsiteX12" fmla="*/ 75114 w 1957874"/>
              <a:gd name="connsiteY12" fmla="*/ 0 h 450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57874" h="450675" fill="none" extrusionOk="0">
                <a:moveTo>
                  <a:pt x="75114" y="0"/>
                </a:moveTo>
                <a:cubicBezTo>
                  <a:pt x="201022" y="27108"/>
                  <a:pt x="479767" y="24493"/>
                  <a:pt x="677663" y="0"/>
                </a:cubicBezTo>
                <a:cubicBezTo>
                  <a:pt x="875559" y="-24493"/>
                  <a:pt x="1110497" y="289"/>
                  <a:pt x="1262135" y="0"/>
                </a:cubicBezTo>
                <a:cubicBezTo>
                  <a:pt x="1413773" y="-289"/>
                  <a:pt x="1749250" y="-9655"/>
                  <a:pt x="1882760" y="0"/>
                </a:cubicBezTo>
                <a:cubicBezTo>
                  <a:pt x="1921665" y="32917"/>
                  <a:pt x="1925859" y="41834"/>
                  <a:pt x="1957874" y="75114"/>
                </a:cubicBezTo>
                <a:cubicBezTo>
                  <a:pt x="1948364" y="225922"/>
                  <a:pt x="1939336" y="333815"/>
                  <a:pt x="1957874" y="450675"/>
                </a:cubicBezTo>
                <a:lnTo>
                  <a:pt x="1957874" y="450675"/>
                </a:lnTo>
                <a:cubicBezTo>
                  <a:pt x="1794210" y="427038"/>
                  <a:pt x="1489163" y="437087"/>
                  <a:pt x="1305249" y="450675"/>
                </a:cubicBezTo>
                <a:cubicBezTo>
                  <a:pt x="1121336" y="464263"/>
                  <a:pt x="831045" y="442593"/>
                  <a:pt x="633046" y="450675"/>
                </a:cubicBezTo>
                <a:cubicBezTo>
                  <a:pt x="435047" y="458757"/>
                  <a:pt x="230059" y="472912"/>
                  <a:pt x="0" y="450675"/>
                </a:cubicBezTo>
                <a:lnTo>
                  <a:pt x="0" y="450675"/>
                </a:lnTo>
                <a:cubicBezTo>
                  <a:pt x="8095" y="307023"/>
                  <a:pt x="-18300" y="218520"/>
                  <a:pt x="0" y="75114"/>
                </a:cubicBezTo>
                <a:cubicBezTo>
                  <a:pt x="13992" y="55741"/>
                  <a:pt x="56823" y="16410"/>
                  <a:pt x="75114" y="0"/>
                </a:cubicBezTo>
                <a:close/>
              </a:path>
              <a:path w="1957874" h="450675" stroke="0" extrusionOk="0">
                <a:moveTo>
                  <a:pt x="75114" y="0"/>
                </a:moveTo>
                <a:cubicBezTo>
                  <a:pt x="377441" y="7251"/>
                  <a:pt x="487800" y="-11496"/>
                  <a:pt x="695739" y="0"/>
                </a:cubicBezTo>
                <a:cubicBezTo>
                  <a:pt x="903678" y="11496"/>
                  <a:pt x="1034471" y="19823"/>
                  <a:pt x="1334441" y="0"/>
                </a:cubicBezTo>
                <a:cubicBezTo>
                  <a:pt x="1634411" y="-19823"/>
                  <a:pt x="1691905" y="-24363"/>
                  <a:pt x="1882760" y="0"/>
                </a:cubicBezTo>
                <a:cubicBezTo>
                  <a:pt x="1913437" y="25336"/>
                  <a:pt x="1919460" y="40080"/>
                  <a:pt x="1957874" y="75114"/>
                </a:cubicBezTo>
                <a:cubicBezTo>
                  <a:pt x="1942522" y="208347"/>
                  <a:pt x="1943894" y="268102"/>
                  <a:pt x="1957874" y="450675"/>
                </a:cubicBezTo>
                <a:lnTo>
                  <a:pt x="1957874" y="450675"/>
                </a:lnTo>
                <a:cubicBezTo>
                  <a:pt x="1761097" y="421107"/>
                  <a:pt x="1607163" y="470092"/>
                  <a:pt x="1285671" y="450675"/>
                </a:cubicBezTo>
                <a:cubicBezTo>
                  <a:pt x="964179" y="431258"/>
                  <a:pt x="807898" y="459963"/>
                  <a:pt x="613467" y="450675"/>
                </a:cubicBezTo>
                <a:cubicBezTo>
                  <a:pt x="419036" y="441387"/>
                  <a:pt x="212201" y="422634"/>
                  <a:pt x="0" y="450675"/>
                </a:cubicBezTo>
                <a:lnTo>
                  <a:pt x="0" y="450675"/>
                </a:lnTo>
                <a:cubicBezTo>
                  <a:pt x="-14756" y="291988"/>
                  <a:pt x="1820" y="221409"/>
                  <a:pt x="0" y="75114"/>
                </a:cubicBezTo>
                <a:cubicBezTo>
                  <a:pt x="32287" y="40793"/>
                  <a:pt x="51794" y="27235"/>
                  <a:pt x="75114" y="0"/>
                </a:cubicBezTo>
                <a:close/>
              </a:path>
            </a:pathLst>
          </a:custGeom>
          <a:solidFill>
            <a:srgbClr val="FF2F92"/>
          </a:solidFill>
          <a:ln w="19050">
            <a:solidFill>
              <a:schemeClr val="tx1"/>
            </a:solidFill>
            <a:extLst>
              <a:ext uri="{C807C97D-BFC1-408E-A445-0C87EB9F89A2}">
                <ask:lineSketchStyleProps xmlns:ask="http://schemas.microsoft.com/office/drawing/2018/sketchyshapes" sd="2005536757">
                  <a:prstGeom prst="snip2Same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nip Same-side Corner of Rectangle 6">
            <a:extLst>
              <a:ext uri="{FF2B5EF4-FFF2-40B4-BE49-F238E27FC236}">
                <a16:creationId xmlns:a16="http://schemas.microsoft.com/office/drawing/2014/main" id="{F4777389-7ABE-CB49-BBA7-E1A287FF03C7}"/>
              </a:ext>
            </a:extLst>
          </p:cNvPr>
          <p:cNvSpPr/>
          <p:nvPr/>
        </p:nvSpPr>
        <p:spPr>
          <a:xfrm>
            <a:off x="237066" y="74788"/>
            <a:ext cx="1957874" cy="450675"/>
          </a:xfrm>
          <a:custGeom>
            <a:avLst/>
            <a:gdLst>
              <a:gd name="connsiteX0" fmla="*/ 75114 w 1957874"/>
              <a:gd name="connsiteY0" fmla="*/ 0 h 450675"/>
              <a:gd name="connsiteX1" fmla="*/ 641510 w 1957874"/>
              <a:gd name="connsiteY1" fmla="*/ 0 h 450675"/>
              <a:gd name="connsiteX2" fmla="*/ 1280211 w 1957874"/>
              <a:gd name="connsiteY2" fmla="*/ 0 h 450675"/>
              <a:gd name="connsiteX3" fmla="*/ 1882760 w 1957874"/>
              <a:gd name="connsiteY3" fmla="*/ 0 h 450675"/>
              <a:gd name="connsiteX4" fmla="*/ 1957874 w 1957874"/>
              <a:gd name="connsiteY4" fmla="*/ 75114 h 450675"/>
              <a:gd name="connsiteX5" fmla="*/ 1957874 w 1957874"/>
              <a:gd name="connsiteY5" fmla="*/ 450675 h 450675"/>
              <a:gd name="connsiteX6" fmla="*/ 1957874 w 1957874"/>
              <a:gd name="connsiteY6" fmla="*/ 450675 h 450675"/>
              <a:gd name="connsiteX7" fmla="*/ 1344407 w 1957874"/>
              <a:gd name="connsiteY7" fmla="*/ 450675 h 450675"/>
              <a:gd name="connsiteX8" fmla="*/ 750518 w 1957874"/>
              <a:gd name="connsiteY8" fmla="*/ 450675 h 450675"/>
              <a:gd name="connsiteX9" fmla="*/ 0 w 1957874"/>
              <a:gd name="connsiteY9" fmla="*/ 450675 h 450675"/>
              <a:gd name="connsiteX10" fmla="*/ 0 w 1957874"/>
              <a:gd name="connsiteY10" fmla="*/ 450675 h 450675"/>
              <a:gd name="connsiteX11" fmla="*/ 0 w 1957874"/>
              <a:gd name="connsiteY11" fmla="*/ 75114 h 450675"/>
              <a:gd name="connsiteX12" fmla="*/ 75114 w 1957874"/>
              <a:gd name="connsiteY12" fmla="*/ 0 h 450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57874" h="450675" fill="none" extrusionOk="0">
                <a:moveTo>
                  <a:pt x="75114" y="0"/>
                </a:moveTo>
                <a:cubicBezTo>
                  <a:pt x="292367" y="-16192"/>
                  <a:pt x="393181" y="19044"/>
                  <a:pt x="641510" y="0"/>
                </a:cubicBezTo>
                <a:cubicBezTo>
                  <a:pt x="889839" y="-19044"/>
                  <a:pt x="1124020" y="-2450"/>
                  <a:pt x="1280211" y="0"/>
                </a:cubicBezTo>
                <a:cubicBezTo>
                  <a:pt x="1436402" y="2450"/>
                  <a:pt x="1676495" y="-16525"/>
                  <a:pt x="1882760" y="0"/>
                </a:cubicBezTo>
                <a:cubicBezTo>
                  <a:pt x="1917114" y="36396"/>
                  <a:pt x="1938050" y="53490"/>
                  <a:pt x="1957874" y="75114"/>
                </a:cubicBezTo>
                <a:cubicBezTo>
                  <a:pt x="1959547" y="235638"/>
                  <a:pt x="1964898" y="305309"/>
                  <a:pt x="1957874" y="450675"/>
                </a:cubicBezTo>
                <a:lnTo>
                  <a:pt x="1957874" y="450675"/>
                </a:lnTo>
                <a:cubicBezTo>
                  <a:pt x="1651906" y="450912"/>
                  <a:pt x="1603674" y="471410"/>
                  <a:pt x="1344407" y="450675"/>
                </a:cubicBezTo>
                <a:cubicBezTo>
                  <a:pt x="1085140" y="429940"/>
                  <a:pt x="876059" y="425726"/>
                  <a:pt x="750518" y="450675"/>
                </a:cubicBezTo>
                <a:cubicBezTo>
                  <a:pt x="624977" y="475624"/>
                  <a:pt x="153982" y="481253"/>
                  <a:pt x="0" y="450675"/>
                </a:cubicBezTo>
                <a:lnTo>
                  <a:pt x="0" y="450675"/>
                </a:lnTo>
                <a:cubicBezTo>
                  <a:pt x="-15216" y="355975"/>
                  <a:pt x="-2163" y="241856"/>
                  <a:pt x="0" y="75114"/>
                </a:cubicBezTo>
                <a:cubicBezTo>
                  <a:pt x="19276" y="59264"/>
                  <a:pt x="40872" y="32540"/>
                  <a:pt x="75114" y="0"/>
                </a:cubicBezTo>
                <a:close/>
              </a:path>
              <a:path w="1957874" h="450675" stroke="0" extrusionOk="0">
                <a:moveTo>
                  <a:pt x="75114" y="0"/>
                </a:moveTo>
                <a:cubicBezTo>
                  <a:pt x="254263" y="9500"/>
                  <a:pt x="465896" y="-27822"/>
                  <a:pt x="713816" y="0"/>
                </a:cubicBezTo>
                <a:cubicBezTo>
                  <a:pt x="961736" y="27822"/>
                  <a:pt x="1033825" y="-12444"/>
                  <a:pt x="1262135" y="0"/>
                </a:cubicBezTo>
                <a:cubicBezTo>
                  <a:pt x="1490445" y="12444"/>
                  <a:pt x="1706679" y="-11319"/>
                  <a:pt x="1882760" y="0"/>
                </a:cubicBezTo>
                <a:cubicBezTo>
                  <a:pt x="1900566" y="17322"/>
                  <a:pt x="1928048" y="43667"/>
                  <a:pt x="1957874" y="75114"/>
                </a:cubicBezTo>
                <a:cubicBezTo>
                  <a:pt x="1951065" y="176600"/>
                  <a:pt x="1942417" y="313154"/>
                  <a:pt x="1957874" y="450675"/>
                </a:cubicBezTo>
                <a:lnTo>
                  <a:pt x="1957874" y="450675"/>
                </a:lnTo>
                <a:cubicBezTo>
                  <a:pt x="1631056" y="422808"/>
                  <a:pt x="1451580" y="449201"/>
                  <a:pt x="1285671" y="450675"/>
                </a:cubicBezTo>
                <a:cubicBezTo>
                  <a:pt x="1119762" y="452149"/>
                  <a:pt x="850884" y="423780"/>
                  <a:pt x="652625" y="450675"/>
                </a:cubicBezTo>
                <a:cubicBezTo>
                  <a:pt x="454366" y="477570"/>
                  <a:pt x="295150" y="425878"/>
                  <a:pt x="0" y="450675"/>
                </a:cubicBezTo>
                <a:lnTo>
                  <a:pt x="0" y="450675"/>
                </a:lnTo>
                <a:cubicBezTo>
                  <a:pt x="12339" y="312963"/>
                  <a:pt x="4592" y="201322"/>
                  <a:pt x="0" y="75114"/>
                </a:cubicBezTo>
                <a:cubicBezTo>
                  <a:pt x="22793" y="53021"/>
                  <a:pt x="36127" y="35560"/>
                  <a:pt x="75114" y="0"/>
                </a:cubicBezTo>
                <a:close/>
              </a:path>
            </a:pathLst>
          </a:custGeom>
          <a:solidFill>
            <a:srgbClr val="FCD5FD"/>
          </a:solidFill>
          <a:ln w="19050">
            <a:solidFill>
              <a:schemeClr val="tx1"/>
            </a:solidFill>
            <a:extLst>
              <a:ext uri="{C807C97D-BFC1-408E-A445-0C87EB9F89A2}">
                <ask:lineSketchStyleProps xmlns:ask="http://schemas.microsoft.com/office/drawing/2018/sketchyshapes" sd="3755641470">
                  <a:prstGeom prst="snip2Same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nip Same-side Corner of Rectangle 7">
            <a:extLst>
              <a:ext uri="{FF2B5EF4-FFF2-40B4-BE49-F238E27FC236}">
                <a16:creationId xmlns:a16="http://schemas.microsoft.com/office/drawing/2014/main" id="{09CD911C-E32D-FD46-8BBE-B416F36B07EC}"/>
              </a:ext>
            </a:extLst>
          </p:cNvPr>
          <p:cNvSpPr/>
          <p:nvPr/>
        </p:nvSpPr>
        <p:spPr>
          <a:xfrm>
            <a:off x="2640181" y="74784"/>
            <a:ext cx="1957874" cy="450675"/>
          </a:xfrm>
          <a:custGeom>
            <a:avLst/>
            <a:gdLst>
              <a:gd name="connsiteX0" fmla="*/ 75114 w 1957874"/>
              <a:gd name="connsiteY0" fmla="*/ 0 h 450675"/>
              <a:gd name="connsiteX1" fmla="*/ 641510 w 1957874"/>
              <a:gd name="connsiteY1" fmla="*/ 0 h 450675"/>
              <a:gd name="connsiteX2" fmla="*/ 1244058 w 1957874"/>
              <a:gd name="connsiteY2" fmla="*/ 0 h 450675"/>
              <a:gd name="connsiteX3" fmla="*/ 1882760 w 1957874"/>
              <a:gd name="connsiteY3" fmla="*/ 0 h 450675"/>
              <a:gd name="connsiteX4" fmla="*/ 1957874 w 1957874"/>
              <a:gd name="connsiteY4" fmla="*/ 75114 h 450675"/>
              <a:gd name="connsiteX5" fmla="*/ 1957874 w 1957874"/>
              <a:gd name="connsiteY5" fmla="*/ 450675 h 450675"/>
              <a:gd name="connsiteX6" fmla="*/ 1957874 w 1957874"/>
              <a:gd name="connsiteY6" fmla="*/ 450675 h 450675"/>
              <a:gd name="connsiteX7" fmla="*/ 1305249 w 1957874"/>
              <a:gd name="connsiteY7" fmla="*/ 450675 h 450675"/>
              <a:gd name="connsiteX8" fmla="*/ 633046 w 1957874"/>
              <a:gd name="connsiteY8" fmla="*/ 450675 h 450675"/>
              <a:gd name="connsiteX9" fmla="*/ 0 w 1957874"/>
              <a:gd name="connsiteY9" fmla="*/ 450675 h 450675"/>
              <a:gd name="connsiteX10" fmla="*/ 0 w 1957874"/>
              <a:gd name="connsiteY10" fmla="*/ 450675 h 450675"/>
              <a:gd name="connsiteX11" fmla="*/ 0 w 1957874"/>
              <a:gd name="connsiteY11" fmla="*/ 75114 h 450675"/>
              <a:gd name="connsiteX12" fmla="*/ 75114 w 1957874"/>
              <a:gd name="connsiteY12" fmla="*/ 0 h 450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57874" h="450675" fill="none" extrusionOk="0">
                <a:moveTo>
                  <a:pt x="75114" y="0"/>
                </a:moveTo>
                <a:cubicBezTo>
                  <a:pt x="313115" y="22838"/>
                  <a:pt x="417382" y="-10053"/>
                  <a:pt x="641510" y="0"/>
                </a:cubicBezTo>
                <a:cubicBezTo>
                  <a:pt x="865638" y="10053"/>
                  <a:pt x="963576" y="-3670"/>
                  <a:pt x="1244058" y="0"/>
                </a:cubicBezTo>
                <a:cubicBezTo>
                  <a:pt x="1524540" y="3670"/>
                  <a:pt x="1636437" y="537"/>
                  <a:pt x="1882760" y="0"/>
                </a:cubicBezTo>
                <a:cubicBezTo>
                  <a:pt x="1909942" y="32351"/>
                  <a:pt x="1935458" y="47493"/>
                  <a:pt x="1957874" y="75114"/>
                </a:cubicBezTo>
                <a:cubicBezTo>
                  <a:pt x="1975653" y="236756"/>
                  <a:pt x="1975841" y="370769"/>
                  <a:pt x="1957874" y="450675"/>
                </a:cubicBezTo>
                <a:lnTo>
                  <a:pt x="1957874" y="450675"/>
                </a:lnTo>
                <a:cubicBezTo>
                  <a:pt x="1699334" y="437508"/>
                  <a:pt x="1606358" y="447241"/>
                  <a:pt x="1305249" y="450675"/>
                </a:cubicBezTo>
                <a:cubicBezTo>
                  <a:pt x="1004141" y="454109"/>
                  <a:pt x="908766" y="464476"/>
                  <a:pt x="633046" y="450675"/>
                </a:cubicBezTo>
                <a:cubicBezTo>
                  <a:pt x="357326" y="436874"/>
                  <a:pt x="214549" y="457724"/>
                  <a:pt x="0" y="450675"/>
                </a:cubicBezTo>
                <a:lnTo>
                  <a:pt x="0" y="450675"/>
                </a:lnTo>
                <a:cubicBezTo>
                  <a:pt x="8652" y="325805"/>
                  <a:pt x="-6307" y="204130"/>
                  <a:pt x="0" y="75114"/>
                </a:cubicBezTo>
                <a:cubicBezTo>
                  <a:pt x="17043" y="59356"/>
                  <a:pt x="49850" y="28581"/>
                  <a:pt x="75114" y="0"/>
                </a:cubicBezTo>
                <a:close/>
              </a:path>
              <a:path w="1957874" h="450675" stroke="0" extrusionOk="0">
                <a:moveTo>
                  <a:pt x="75114" y="0"/>
                </a:moveTo>
                <a:cubicBezTo>
                  <a:pt x="267814" y="6328"/>
                  <a:pt x="393703" y="-6876"/>
                  <a:pt x="659586" y="0"/>
                </a:cubicBezTo>
                <a:cubicBezTo>
                  <a:pt x="925469" y="6876"/>
                  <a:pt x="1071972" y="179"/>
                  <a:pt x="1225982" y="0"/>
                </a:cubicBezTo>
                <a:cubicBezTo>
                  <a:pt x="1379992" y="-179"/>
                  <a:pt x="1581974" y="-16267"/>
                  <a:pt x="1882760" y="0"/>
                </a:cubicBezTo>
                <a:cubicBezTo>
                  <a:pt x="1904009" y="16652"/>
                  <a:pt x="1926629" y="46715"/>
                  <a:pt x="1957874" y="75114"/>
                </a:cubicBezTo>
                <a:cubicBezTo>
                  <a:pt x="1972043" y="190529"/>
                  <a:pt x="1974763" y="299072"/>
                  <a:pt x="1957874" y="450675"/>
                </a:cubicBezTo>
                <a:lnTo>
                  <a:pt x="1957874" y="450675"/>
                </a:lnTo>
                <a:cubicBezTo>
                  <a:pt x="1730009" y="463583"/>
                  <a:pt x="1610011" y="454550"/>
                  <a:pt x="1285671" y="450675"/>
                </a:cubicBezTo>
                <a:cubicBezTo>
                  <a:pt x="961331" y="446800"/>
                  <a:pt x="785703" y="476164"/>
                  <a:pt x="652625" y="450675"/>
                </a:cubicBezTo>
                <a:cubicBezTo>
                  <a:pt x="519547" y="425186"/>
                  <a:pt x="146199" y="476454"/>
                  <a:pt x="0" y="450675"/>
                </a:cubicBezTo>
                <a:lnTo>
                  <a:pt x="0" y="450675"/>
                </a:lnTo>
                <a:cubicBezTo>
                  <a:pt x="-17344" y="280724"/>
                  <a:pt x="-868" y="236310"/>
                  <a:pt x="0" y="75114"/>
                </a:cubicBezTo>
                <a:cubicBezTo>
                  <a:pt x="24731" y="45493"/>
                  <a:pt x="43416" y="28335"/>
                  <a:pt x="75114" y="0"/>
                </a:cubicBezTo>
                <a:close/>
              </a:path>
            </a:pathLst>
          </a:custGeom>
          <a:solidFill>
            <a:srgbClr val="D883FF"/>
          </a:solidFill>
          <a:ln w="19050">
            <a:solidFill>
              <a:schemeClr val="tx1"/>
            </a:solidFill>
            <a:extLst>
              <a:ext uri="{C807C97D-BFC1-408E-A445-0C87EB9F89A2}">
                <ask:lineSketchStyleProps xmlns:ask="http://schemas.microsoft.com/office/drawing/2018/sketchyshapes" sd="2252096340">
                  <a:prstGeom prst="snip2Same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52E017E0-E2DC-5046-9547-F6FE752A166B}"/>
              </a:ext>
            </a:extLst>
          </p:cNvPr>
          <p:cNvSpPr txBox="1"/>
          <p:nvPr/>
        </p:nvSpPr>
        <p:spPr>
          <a:xfrm>
            <a:off x="237066" y="424030"/>
            <a:ext cx="11717867" cy="6186309"/>
          </a:xfrm>
          <a:custGeom>
            <a:avLst/>
            <a:gdLst>
              <a:gd name="connsiteX0" fmla="*/ 0 w 11717867"/>
              <a:gd name="connsiteY0" fmla="*/ 0 h 6186309"/>
              <a:gd name="connsiteX1" fmla="*/ 468715 w 11717867"/>
              <a:gd name="connsiteY1" fmla="*/ 0 h 6186309"/>
              <a:gd name="connsiteX2" fmla="*/ 1171787 w 11717867"/>
              <a:gd name="connsiteY2" fmla="*/ 0 h 6186309"/>
              <a:gd name="connsiteX3" fmla="*/ 1640501 w 11717867"/>
              <a:gd name="connsiteY3" fmla="*/ 0 h 6186309"/>
              <a:gd name="connsiteX4" fmla="*/ 1874859 w 11717867"/>
              <a:gd name="connsiteY4" fmla="*/ 0 h 6186309"/>
              <a:gd name="connsiteX5" fmla="*/ 2343573 w 11717867"/>
              <a:gd name="connsiteY5" fmla="*/ 0 h 6186309"/>
              <a:gd name="connsiteX6" fmla="*/ 3046645 w 11717867"/>
              <a:gd name="connsiteY6" fmla="*/ 0 h 6186309"/>
              <a:gd name="connsiteX7" fmla="*/ 3866896 w 11717867"/>
              <a:gd name="connsiteY7" fmla="*/ 0 h 6186309"/>
              <a:gd name="connsiteX8" fmla="*/ 4101253 w 11717867"/>
              <a:gd name="connsiteY8" fmla="*/ 0 h 6186309"/>
              <a:gd name="connsiteX9" fmla="*/ 4335611 w 11717867"/>
              <a:gd name="connsiteY9" fmla="*/ 0 h 6186309"/>
              <a:gd name="connsiteX10" fmla="*/ 5155861 w 11717867"/>
              <a:gd name="connsiteY10" fmla="*/ 0 h 6186309"/>
              <a:gd name="connsiteX11" fmla="*/ 5390219 w 11717867"/>
              <a:gd name="connsiteY11" fmla="*/ 0 h 6186309"/>
              <a:gd name="connsiteX12" fmla="*/ 5976112 w 11717867"/>
              <a:gd name="connsiteY12" fmla="*/ 0 h 6186309"/>
              <a:gd name="connsiteX13" fmla="*/ 6327648 w 11717867"/>
              <a:gd name="connsiteY13" fmla="*/ 0 h 6186309"/>
              <a:gd name="connsiteX14" fmla="*/ 6679184 w 11717867"/>
              <a:gd name="connsiteY14" fmla="*/ 0 h 6186309"/>
              <a:gd name="connsiteX15" fmla="*/ 7030720 w 11717867"/>
              <a:gd name="connsiteY15" fmla="*/ 0 h 6186309"/>
              <a:gd name="connsiteX16" fmla="*/ 7382256 w 11717867"/>
              <a:gd name="connsiteY16" fmla="*/ 0 h 6186309"/>
              <a:gd name="connsiteX17" fmla="*/ 7850971 w 11717867"/>
              <a:gd name="connsiteY17" fmla="*/ 0 h 6186309"/>
              <a:gd name="connsiteX18" fmla="*/ 8202507 w 11717867"/>
              <a:gd name="connsiteY18" fmla="*/ 0 h 6186309"/>
              <a:gd name="connsiteX19" fmla="*/ 8671222 w 11717867"/>
              <a:gd name="connsiteY19" fmla="*/ 0 h 6186309"/>
              <a:gd name="connsiteX20" fmla="*/ 9374294 w 11717867"/>
              <a:gd name="connsiteY20" fmla="*/ 0 h 6186309"/>
              <a:gd name="connsiteX21" fmla="*/ 9725830 w 11717867"/>
              <a:gd name="connsiteY21" fmla="*/ 0 h 6186309"/>
              <a:gd name="connsiteX22" fmla="*/ 9960187 w 11717867"/>
              <a:gd name="connsiteY22" fmla="*/ 0 h 6186309"/>
              <a:gd name="connsiteX23" fmla="*/ 10780438 w 11717867"/>
              <a:gd name="connsiteY23" fmla="*/ 0 h 6186309"/>
              <a:gd name="connsiteX24" fmla="*/ 11014795 w 11717867"/>
              <a:gd name="connsiteY24" fmla="*/ 0 h 6186309"/>
              <a:gd name="connsiteX25" fmla="*/ 11717867 w 11717867"/>
              <a:gd name="connsiteY25" fmla="*/ 0 h 6186309"/>
              <a:gd name="connsiteX26" fmla="*/ 11717867 w 11717867"/>
              <a:gd name="connsiteY26" fmla="*/ 376802 h 6186309"/>
              <a:gd name="connsiteX27" fmla="*/ 11717867 w 11717867"/>
              <a:gd name="connsiteY27" fmla="*/ 939194 h 6186309"/>
              <a:gd name="connsiteX28" fmla="*/ 11717867 w 11717867"/>
              <a:gd name="connsiteY28" fmla="*/ 1563449 h 6186309"/>
              <a:gd name="connsiteX29" fmla="*/ 11717867 w 11717867"/>
              <a:gd name="connsiteY29" fmla="*/ 2063978 h 6186309"/>
              <a:gd name="connsiteX30" fmla="*/ 11717867 w 11717867"/>
              <a:gd name="connsiteY30" fmla="*/ 2502643 h 6186309"/>
              <a:gd name="connsiteX31" fmla="*/ 11717867 w 11717867"/>
              <a:gd name="connsiteY31" fmla="*/ 2941309 h 6186309"/>
              <a:gd name="connsiteX32" fmla="*/ 11717867 w 11717867"/>
              <a:gd name="connsiteY32" fmla="*/ 3565564 h 6186309"/>
              <a:gd name="connsiteX33" fmla="*/ 11717867 w 11717867"/>
              <a:gd name="connsiteY33" fmla="*/ 3942366 h 6186309"/>
              <a:gd name="connsiteX34" fmla="*/ 11717867 w 11717867"/>
              <a:gd name="connsiteY34" fmla="*/ 4442895 h 6186309"/>
              <a:gd name="connsiteX35" fmla="*/ 11717867 w 11717867"/>
              <a:gd name="connsiteY35" fmla="*/ 5005286 h 6186309"/>
              <a:gd name="connsiteX36" fmla="*/ 11717867 w 11717867"/>
              <a:gd name="connsiteY36" fmla="*/ 5443952 h 6186309"/>
              <a:gd name="connsiteX37" fmla="*/ 11717867 w 11717867"/>
              <a:gd name="connsiteY37" fmla="*/ 6186309 h 6186309"/>
              <a:gd name="connsiteX38" fmla="*/ 11483510 w 11717867"/>
              <a:gd name="connsiteY38" fmla="*/ 6186309 h 6186309"/>
              <a:gd name="connsiteX39" fmla="*/ 11249152 w 11717867"/>
              <a:gd name="connsiteY39" fmla="*/ 6186309 h 6186309"/>
              <a:gd name="connsiteX40" fmla="*/ 10428902 w 11717867"/>
              <a:gd name="connsiteY40" fmla="*/ 6186309 h 6186309"/>
              <a:gd name="connsiteX41" fmla="*/ 9960187 w 11717867"/>
              <a:gd name="connsiteY41" fmla="*/ 6186309 h 6186309"/>
              <a:gd name="connsiteX42" fmla="*/ 9139936 w 11717867"/>
              <a:gd name="connsiteY42" fmla="*/ 6186309 h 6186309"/>
              <a:gd name="connsiteX43" fmla="*/ 8554043 w 11717867"/>
              <a:gd name="connsiteY43" fmla="*/ 6186309 h 6186309"/>
              <a:gd name="connsiteX44" fmla="*/ 8319686 w 11717867"/>
              <a:gd name="connsiteY44" fmla="*/ 6186309 h 6186309"/>
              <a:gd name="connsiteX45" fmla="*/ 7968150 w 11717867"/>
              <a:gd name="connsiteY45" fmla="*/ 6186309 h 6186309"/>
              <a:gd name="connsiteX46" fmla="*/ 7499435 w 11717867"/>
              <a:gd name="connsiteY46" fmla="*/ 6186309 h 6186309"/>
              <a:gd name="connsiteX47" fmla="*/ 6796363 w 11717867"/>
              <a:gd name="connsiteY47" fmla="*/ 6186309 h 6186309"/>
              <a:gd name="connsiteX48" fmla="*/ 6093291 w 11717867"/>
              <a:gd name="connsiteY48" fmla="*/ 6186309 h 6186309"/>
              <a:gd name="connsiteX49" fmla="*/ 5507397 w 11717867"/>
              <a:gd name="connsiteY49" fmla="*/ 6186309 h 6186309"/>
              <a:gd name="connsiteX50" fmla="*/ 5038683 w 11717867"/>
              <a:gd name="connsiteY50" fmla="*/ 6186309 h 6186309"/>
              <a:gd name="connsiteX51" fmla="*/ 4218432 w 11717867"/>
              <a:gd name="connsiteY51" fmla="*/ 6186309 h 6186309"/>
              <a:gd name="connsiteX52" fmla="*/ 3632539 w 11717867"/>
              <a:gd name="connsiteY52" fmla="*/ 6186309 h 6186309"/>
              <a:gd name="connsiteX53" fmla="*/ 3281003 w 11717867"/>
              <a:gd name="connsiteY53" fmla="*/ 6186309 h 6186309"/>
              <a:gd name="connsiteX54" fmla="*/ 2929467 w 11717867"/>
              <a:gd name="connsiteY54" fmla="*/ 6186309 h 6186309"/>
              <a:gd name="connsiteX55" fmla="*/ 2695109 w 11717867"/>
              <a:gd name="connsiteY55" fmla="*/ 6186309 h 6186309"/>
              <a:gd name="connsiteX56" fmla="*/ 2109216 w 11717867"/>
              <a:gd name="connsiteY56" fmla="*/ 6186309 h 6186309"/>
              <a:gd name="connsiteX57" fmla="*/ 1757680 w 11717867"/>
              <a:gd name="connsiteY57" fmla="*/ 6186309 h 6186309"/>
              <a:gd name="connsiteX58" fmla="*/ 937429 w 11717867"/>
              <a:gd name="connsiteY58" fmla="*/ 6186309 h 6186309"/>
              <a:gd name="connsiteX59" fmla="*/ 0 w 11717867"/>
              <a:gd name="connsiteY59" fmla="*/ 6186309 h 6186309"/>
              <a:gd name="connsiteX60" fmla="*/ 0 w 11717867"/>
              <a:gd name="connsiteY60" fmla="*/ 5685780 h 6186309"/>
              <a:gd name="connsiteX61" fmla="*/ 0 w 11717867"/>
              <a:gd name="connsiteY61" fmla="*/ 5061526 h 6186309"/>
              <a:gd name="connsiteX62" fmla="*/ 0 w 11717867"/>
              <a:gd name="connsiteY62" fmla="*/ 4684723 h 6186309"/>
              <a:gd name="connsiteX63" fmla="*/ 0 w 11717867"/>
              <a:gd name="connsiteY63" fmla="*/ 4246058 h 6186309"/>
              <a:gd name="connsiteX64" fmla="*/ 0 w 11717867"/>
              <a:gd name="connsiteY64" fmla="*/ 3621803 h 6186309"/>
              <a:gd name="connsiteX65" fmla="*/ 0 w 11717867"/>
              <a:gd name="connsiteY65" fmla="*/ 2935685 h 6186309"/>
              <a:gd name="connsiteX66" fmla="*/ 0 w 11717867"/>
              <a:gd name="connsiteY66" fmla="*/ 2249567 h 6186309"/>
              <a:gd name="connsiteX67" fmla="*/ 0 w 11717867"/>
              <a:gd name="connsiteY67" fmla="*/ 1687175 h 6186309"/>
              <a:gd name="connsiteX68" fmla="*/ 0 w 11717867"/>
              <a:gd name="connsiteY68" fmla="*/ 1186647 h 6186309"/>
              <a:gd name="connsiteX69" fmla="*/ 0 w 11717867"/>
              <a:gd name="connsiteY69" fmla="*/ 624255 h 6186309"/>
              <a:gd name="connsiteX70" fmla="*/ 0 w 11717867"/>
              <a:gd name="connsiteY70" fmla="*/ 0 h 6186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11717867" h="6186309" fill="none" extrusionOk="0">
                <a:moveTo>
                  <a:pt x="0" y="0"/>
                </a:moveTo>
                <a:cubicBezTo>
                  <a:pt x="100632" y="-52013"/>
                  <a:pt x="323942" y="38274"/>
                  <a:pt x="468715" y="0"/>
                </a:cubicBezTo>
                <a:cubicBezTo>
                  <a:pt x="613488" y="-38274"/>
                  <a:pt x="908838" y="16014"/>
                  <a:pt x="1171787" y="0"/>
                </a:cubicBezTo>
                <a:cubicBezTo>
                  <a:pt x="1434736" y="-16014"/>
                  <a:pt x="1433733" y="5100"/>
                  <a:pt x="1640501" y="0"/>
                </a:cubicBezTo>
                <a:cubicBezTo>
                  <a:pt x="1847269" y="-5100"/>
                  <a:pt x="1788165" y="20431"/>
                  <a:pt x="1874859" y="0"/>
                </a:cubicBezTo>
                <a:cubicBezTo>
                  <a:pt x="1961553" y="-20431"/>
                  <a:pt x="2235414" y="4650"/>
                  <a:pt x="2343573" y="0"/>
                </a:cubicBezTo>
                <a:cubicBezTo>
                  <a:pt x="2451732" y="-4650"/>
                  <a:pt x="2695912" y="45725"/>
                  <a:pt x="3046645" y="0"/>
                </a:cubicBezTo>
                <a:cubicBezTo>
                  <a:pt x="3397378" y="-45725"/>
                  <a:pt x="3634047" y="2107"/>
                  <a:pt x="3866896" y="0"/>
                </a:cubicBezTo>
                <a:cubicBezTo>
                  <a:pt x="4099745" y="-2107"/>
                  <a:pt x="4000423" y="4928"/>
                  <a:pt x="4101253" y="0"/>
                </a:cubicBezTo>
                <a:cubicBezTo>
                  <a:pt x="4202083" y="-4928"/>
                  <a:pt x="4276206" y="23158"/>
                  <a:pt x="4335611" y="0"/>
                </a:cubicBezTo>
                <a:cubicBezTo>
                  <a:pt x="4395016" y="-23158"/>
                  <a:pt x="4940005" y="13697"/>
                  <a:pt x="5155861" y="0"/>
                </a:cubicBezTo>
                <a:cubicBezTo>
                  <a:pt x="5371717" y="-13697"/>
                  <a:pt x="5315193" y="27135"/>
                  <a:pt x="5390219" y="0"/>
                </a:cubicBezTo>
                <a:cubicBezTo>
                  <a:pt x="5465245" y="-27135"/>
                  <a:pt x="5707139" y="66631"/>
                  <a:pt x="5976112" y="0"/>
                </a:cubicBezTo>
                <a:cubicBezTo>
                  <a:pt x="6245085" y="-66631"/>
                  <a:pt x="6164351" y="17343"/>
                  <a:pt x="6327648" y="0"/>
                </a:cubicBezTo>
                <a:cubicBezTo>
                  <a:pt x="6490945" y="-17343"/>
                  <a:pt x="6558954" y="22099"/>
                  <a:pt x="6679184" y="0"/>
                </a:cubicBezTo>
                <a:cubicBezTo>
                  <a:pt x="6799414" y="-22099"/>
                  <a:pt x="6930156" y="28033"/>
                  <a:pt x="7030720" y="0"/>
                </a:cubicBezTo>
                <a:cubicBezTo>
                  <a:pt x="7131284" y="-28033"/>
                  <a:pt x="7259178" y="27106"/>
                  <a:pt x="7382256" y="0"/>
                </a:cubicBezTo>
                <a:cubicBezTo>
                  <a:pt x="7505334" y="-27106"/>
                  <a:pt x="7674942" y="1979"/>
                  <a:pt x="7850971" y="0"/>
                </a:cubicBezTo>
                <a:cubicBezTo>
                  <a:pt x="8027001" y="-1979"/>
                  <a:pt x="8066014" y="10642"/>
                  <a:pt x="8202507" y="0"/>
                </a:cubicBezTo>
                <a:cubicBezTo>
                  <a:pt x="8339000" y="-10642"/>
                  <a:pt x="8468036" y="26395"/>
                  <a:pt x="8671222" y="0"/>
                </a:cubicBezTo>
                <a:cubicBezTo>
                  <a:pt x="8874408" y="-26395"/>
                  <a:pt x="9228838" y="19617"/>
                  <a:pt x="9374294" y="0"/>
                </a:cubicBezTo>
                <a:cubicBezTo>
                  <a:pt x="9519750" y="-19617"/>
                  <a:pt x="9630359" y="8862"/>
                  <a:pt x="9725830" y="0"/>
                </a:cubicBezTo>
                <a:cubicBezTo>
                  <a:pt x="9821301" y="-8862"/>
                  <a:pt x="9886090" y="11556"/>
                  <a:pt x="9960187" y="0"/>
                </a:cubicBezTo>
                <a:cubicBezTo>
                  <a:pt x="10034284" y="-11556"/>
                  <a:pt x="10414133" y="36977"/>
                  <a:pt x="10780438" y="0"/>
                </a:cubicBezTo>
                <a:cubicBezTo>
                  <a:pt x="11146743" y="-36977"/>
                  <a:pt x="10952554" y="4149"/>
                  <a:pt x="11014795" y="0"/>
                </a:cubicBezTo>
                <a:cubicBezTo>
                  <a:pt x="11077036" y="-4149"/>
                  <a:pt x="11558968" y="17296"/>
                  <a:pt x="11717867" y="0"/>
                </a:cubicBezTo>
                <a:cubicBezTo>
                  <a:pt x="11731231" y="161855"/>
                  <a:pt x="11715819" y="275617"/>
                  <a:pt x="11717867" y="376802"/>
                </a:cubicBezTo>
                <a:cubicBezTo>
                  <a:pt x="11719915" y="477987"/>
                  <a:pt x="11658700" y="794284"/>
                  <a:pt x="11717867" y="939194"/>
                </a:cubicBezTo>
                <a:cubicBezTo>
                  <a:pt x="11777034" y="1084104"/>
                  <a:pt x="11653704" y="1271348"/>
                  <a:pt x="11717867" y="1563449"/>
                </a:cubicBezTo>
                <a:cubicBezTo>
                  <a:pt x="11782030" y="1855551"/>
                  <a:pt x="11708135" y="1912194"/>
                  <a:pt x="11717867" y="2063978"/>
                </a:cubicBezTo>
                <a:cubicBezTo>
                  <a:pt x="11727599" y="2215762"/>
                  <a:pt x="11717220" y="2401775"/>
                  <a:pt x="11717867" y="2502643"/>
                </a:cubicBezTo>
                <a:cubicBezTo>
                  <a:pt x="11718514" y="2603512"/>
                  <a:pt x="11671316" y="2786468"/>
                  <a:pt x="11717867" y="2941309"/>
                </a:cubicBezTo>
                <a:cubicBezTo>
                  <a:pt x="11764418" y="3096150"/>
                  <a:pt x="11700662" y="3426010"/>
                  <a:pt x="11717867" y="3565564"/>
                </a:cubicBezTo>
                <a:cubicBezTo>
                  <a:pt x="11735072" y="3705118"/>
                  <a:pt x="11698864" y="3813525"/>
                  <a:pt x="11717867" y="3942366"/>
                </a:cubicBezTo>
                <a:cubicBezTo>
                  <a:pt x="11736870" y="4071207"/>
                  <a:pt x="11685752" y="4220935"/>
                  <a:pt x="11717867" y="4442895"/>
                </a:cubicBezTo>
                <a:cubicBezTo>
                  <a:pt x="11749982" y="4664855"/>
                  <a:pt x="11671637" y="4830976"/>
                  <a:pt x="11717867" y="5005286"/>
                </a:cubicBezTo>
                <a:cubicBezTo>
                  <a:pt x="11764097" y="5179596"/>
                  <a:pt x="11694447" y="5338664"/>
                  <a:pt x="11717867" y="5443952"/>
                </a:cubicBezTo>
                <a:cubicBezTo>
                  <a:pt x="11741287" y="5549240"/>
                  <a:pt x="11660601" y="5976704"/>
                  <a:pt x="11717867" y="6186309"/>
                </a:cubicBezTo>
                <a:cubicBezTo>
                  <a:pt x="11603021" y="6202034"/>
                  <a:pt x="11583745" y="6183075"/>
                  <a:pt x="11483510" y="6186309"/>
                </a:cubicBezTo>
                <a:cubicBezTo>
                  <a:pt x="11383275" y="6189543"/>
                  <a:pt x="11310392" y="6181642"/>
                  <a:pt x="11249152" y="6186309"/>
                </a:cubicBezTo>
                <a:cubicBezTo>
                  <a:pt x="11187912" y="6190976"/>
                  <a:pt x="10692336" y="6122196"/>
                  <a:pt x="10428902" y="6186309"/>
                </a:cubicBezTo>
                <a:cubicBezTo>
                  <a:pt x="10165468" y="6250422"/>
                  <a:pt x="10085395" y="6149338"/>
                  <a:pt x="9960187" y="6186309"/>
                </a:cubicBezTo>
                <a:cubicBezTo>
                  <a:pt x="9834979" y="6223280"/>
                  <a:pt x="9524931" y="6123038"/>
                  <a:pt x="9139936" y="6186309"/>
                </a:cubicBezTo>
                <a:cubicBezTo>
                  <a:pt x="8754941" y="6249580"/>
                  <a:pt x="8698923" y="6118075"/>
                  <a:pt x="8554043" y="6186309"/>
                </a:cubicBezTo>
                <a:cubicBezTo>
                  <a:pt x="8409163" y="6254543"/>
                  <a:pt x="8421981" y="6177968"/>
                  <a:pt x="8319686" y="6186309"/>
                </a:cubicBezTo>
                <a:cubicBezTo>
                  <a:pt x="8217391" y="6194650"/>
                  <a:pt x="8126173" y="6176422"/>
                  <a:pt x="7968150" y="6186309"/>
                </a:cubicBezTo>
                <a:cubicBezTo>
                  <a:pt x="7810127" y="6196196"/>
                  <a:pt x="7696204" y="6159318"/>
                  <a:pt x="7499435" y="6186309"/>
                </a:cubicBezTo>
                <a:cubicBezTo>
                  <a:pt x="7302667" y="6213300"/>
                  <a:pt x="7135065" y="6143195"/>
                  <a:pt x="6796363" y="6186309"/>
                </a:cubicBezTo>
                <a:cubicBezTo>
                  <a:pt x="6457661" y="6229423"/>
                  <a:pt x="6346060" y="6146933"/>
                  <a:pt x="6093291" y="6186309"/>
                </a:cubicBezTo>
                <a:cubicBezTo>
                  <a:pt x="5840522" y="6225685"/>
                  <a:pt x="5684602" y="6153721"/>
                  <a:pt x="5507397" y="6186309"/>
                </a:cubicBezTo>
                <a:cubicBezTo>
                  <a:pt x="5330192" y="6218897"/>
                  <a:pt x="5155158" y="6180209"/>
                  <a:pt x="5038683" y="6186309"/>
                </a:cubicBezTo>
                <a:cubicBezTo>
                  <a:pt x="4922208" y="6192409"/>
                  <a:pt x="4508549" y="6175966"/>
                  <a:pt x="4218432" y="6186309"/>
                </a:cubicBezTo>
                <a:cubicBezTo>
                  <a:pt x="3928315" y="6196652"/>
                  <a:pt x="3914672" y="6122446"/>
                  <a:pt x="3632539" y="6186309"/>
                </a:cubicBezTo>
                <a:cubicBezTo>
                  <a:pt x="3350406" y="6250172"/>
                  <a:pt x="3366395" y="6147070"/>
                  <a:pt x="3281003" y="6186309"/>
                </a:cubicBezTo>
                <a:cubicBezTo>
                  <a:pt x="3195611" y="6225548"/>
                  <a:pt x="3037940" y="6174849"/>
                  <a:pt x="2929467" y="6186309"/>
                </a:cubicBezTo>
                <a:cubicBezTo>
                  <a:pt x="2820994" y="6197769"/>
                  <a:pt x="2754173" y="6182344"/>
                  <a:pt x="2695109" y="6186309"/>
                </a:cubicBezTo>
                <a:cubicBezTo>
                  <a:pt x="2636045" y="6190274"/>
                  <a:pt x="2252048" y="6140696"/>
                  <a:pt x="2109216" y="6186309"/>
                </a:cubicBezTo>
                <a:cubicBezTo>
                  <a:pt x="1966384" y="6231922"/>
                  <a:pt x="1886401" y="6161546"/>
                  <a:pt x="1757680" y="6186309"/>
                </a:cubicBezTo>
                <a:cubicBezTo>
                  <a:pt x="1628959" y="6211072"/>
                  <a:pt x="1221134" y="6153880"/>
                  <a:pt x="937429" y="6186309"/>
                </a:cubicBezTo>
                <a:cubicBezTo>
                  <a:pt x="653724" y="6218738"/>
                  <a:pt x="376095" y="6079604"/>
                  <a:pt x="0" y="6186309"/>
                </a:cubicBezTo>
                <a:cubicBezTo>
                  <a:pt x="-50200" y="6058963"/>
                  <a:pt x="41075" y="5865151"/>
                  <a:pt x="0" y="5685780"/>
                </a:cubicBezTo>
                <a:cubicBezTo>
                  <a:pt x="-41075" y="5506409"/>
                  <a:pt x="35684" y="5254538"/>
                  <a:pt x="0" y="5061526"/>
                </a:cubicBezTo>
                <a:cubicBezTo>
                  <a:pt x="-35684" y="4868514"/>
                  <a:pt x="43823" y="4781733"/>
                  <a:pt x="0" y="4684723"/>
                </a:cubicBezTo>
                <a:cubicBezTo>
                  <a:pt x="-43823" y="4587713"/>
                  <a:pt x="11333" y="4444942"/>
                  <a:pt x="0" y="4246058"/>
                </a:cubicBezTo>
                <a:cubicBezTo>
                  <a:pt x="-11333" y="4047174"/>
                  <a:pt x="62712" y="3875224"/>
                  <a:pt x="0" y="3621803"/>
                </a:cubicBezTo>
                <a:cubicBezTo>
                  <a:pt x="-62712" y="3368383"/>
                  <a:pt x="70958" y="3278416"/>
                  <a:pt x="0" y="2935685"/>
                </a:cubicBezTo>
                <a:cubicBezTo>
                  <a:pt x="-70958" y="2592954"/>
                  <a:pt x="60493" y="2498218"/>
                  <a:pt x="0" y="2249567"/>
                </a:cubicBezTo>
                <a:cubicBezTo>
                  <a:pt x="-60493" y="2000916"/>
                  <a:pt x="46048" y="1934838"/>
                  <a:pt x="0" y="1687175"/>
                </a:cubicBezTo>
                <a:cubicBezTo>
                  <a:pt x="-46048" y="1439512"/>
                  <a:pt x="41422" y="1416711"/>
                  <a:pt x="0" y="1186647"/>
                </a:cubicBezTo>
                <a:cubicBezTo>
                  <a:pt x="-41422" y="956583"/>
                  <a:pt x="49791" y="836445"/>
                  <a:pt x="0" y="624255"/>
                </a:cubicBezTo>
                <a:cubicBezTo>
                  <a:pt x="-49791" y="412065"/>
                  <a:pt x="59959" y="237809"/>
                  <a:pt x="0" y="0"/>
                </a:cubicBezTo>
                <a:close/>
              </a:path>
              <a:path w="11717867" h="6186309" stroke="0" extrusionOk="0">
                <a:moveTo>
                  <a:pt x="0" y="0"/>
                </a:moveTo>
                <a:cubicBezTo>
                  <a:pt x="161057" y="-1632"/>
                  <a:pt x="236580" y="35146"/>
                  <a:pt x="468715" y="0"/>
                </a:cubicBezTo>
                <a:cubicBezTo>
                  <a:pt x="700850" y="-35146"/>
                  <a:pt x="602876" y="19500"/>
                  <a:pt x="703072" y="0"/>
                </a:cubicBezTo>
                <a:cubicBezTo>
                  <a:pt x="803268" y="-19500"/>
                  <a:pt x="1234012" y="7152"/>
                  <a:pt x="1523323" y="0"/>
                </a:cubicBezTo>
                <a:cubicBezTo>
                  <a:pt x="1812634" y="-7152"/>
                  <a:pt x="1759489" y="3134"/>
                  <a:pt x="1992037" y="0"/>
                </a:cubicBezTo>
                <a:cubicBezTo>
                  <a:pt x="2224585" y="-3134"/>
                  <a:pt x="2313538" y="27389"/>
                  <a:pt x="2460752" y="0"/>
                </a:cubicBezTo>
                <a:cubicBezTo>
                  <a:pt x="2607966" y="-27389"/>
                  <a:pt x="3000425" y="46562"/>
                  <a:pt x="3281003" y="0"/>
                </a:cubicBezTo>
                <a:cubicBezTo>
                  <a:pt x="3561581" y="-46562"/>
                  <a:pt x="3495268" y="9372"/>
                  <a:pt x="3632539" y="0"/>
                </a:cubicBezTo>
                <a:cubicBezTo>
                  <a:pt x="3769810" y="-9372"/>
                  <a:pt x="4114865" y="71691"/>
                  <a:pt x="4452789" y="0"/>
                </a:cubicBezTo>
                <a:cubicBezTo>
                  <a:pt x="4790713" y="-71691"/>
                  <a:pt x="4884560" y="48689"/>
                  <a:pt x="5273040" y="0"/>
                </a:cubicBezTo>
                <a:cubicBezTo>
                  <a:pt x="5661520" y="-48689"/>
                  <a:pt x="5589726" y="42024"/>
                  <a:pt x="5858934" y="0"/>
                </a:cubicBezTo>
                <a:cubicBezTo>
                  <a:pt x="6128142" y="-42024"/>
                  <a:pt x="6341650" y="27279"/>
                  <a:pt x="6679184" y="0"/>
                </a:cubicBezTo>
                <a:cubicBezTo>
                  <a:pt x="7016718" y="-27279"/>
                  <a:pt x="6960005" y="41792"/>
                  <a:pt x="7147899" y="0"/>
                </a:cubicBezTo>
                <a:cubicBezTo>
                  <a:pt x="7335794" y="-41792"/>
                  <a:pt x="7485501" y="14770"/>
                  <a:pt x="7616614" y="0"/>
                </a:cubicBezTo>
                <a:cubicBezTo>
                  <a:pt x="7747728" y="-14770"/>
                  <a:pt x="8005644" y="1652"/>
                  <a:pt x="8319686" y="0"/>
                </a:cubicBezTo>
                <a:cubicBezTo>
                  <a:pt x="8633728" y="-1652"/>
                  <a:pt x="8653126" y="44292"/>
                  <a:pt x="8788400" y="0"/>
                </a:cubicBezTo>
                <a:cubicBezTo>
                  <a:pt x="8923674" y="-44292"/>
                  <a:pt x="9438641" y="88511"/>
                  <a:pt x="9608651" y="0"/>
                </a:cubicBezTo>
                <a:cubicBezTo>
                  <a:pt x="9778661" y="-88511"/>
                  <a:pt x="10045189" y="90443"/>
                  <a:pt x="10428902" y="0"/>
                </a:cubicBezTo>
                <a:cubicBezTo>
                  <a:pt x="10812615" y="-90443"/>
                  <a:pt x="10770190" y="51743"/>
                  <a:pt x="11014795" y="0"/>
                </a:cubicBezTo>
                <a:cubicBezTo>
                  <a:pt x="11259400" y="-51743"/>
                  <a:pt x="11441118" y="23558"/>
                  <a:pt x="11717867" y="0"/>
                </a:cubicBezTo>
                <a:cubicBezTo>
                  <a:pt x="11719326" y="162948"/>
                  <a:pt x="11673291" y="283206"/>
                  <a:pt x="11717867" y="376802"/>
                </a:cubicBezTo>
                <a:cubicBezTo>
                  <a:pt x="11762443" y="470398"/>
                  <a:pt x="11691808" y="707353"/>
                  <a:pt x="11717867" y="815468"/>
                </a:cubicBezTo>
                <a:cubicBezTo>
                  <a:pt x="11743926" y="923583"/>
                  <a:pt x="11682904" y="1128631"/>
                  <a:pt x="11717867" y="1439723"/>
                </a:cubicBezTo>
                <a:cubicBezTo>
                  <a:pt x="11752830" y="1750815"/>
                  <a:pt x="11712226" y="1828310"/>
                  <a:pt x="11717867" y="1940251"/>
                </a:cubicBezTo>
                <a:cubicBezTo>
                  <a:pt x="11723508" y="2052192"/>
                  <a:pt x="11707791" y="2194095"/>
                  <a:pt x="11717867" y="2378917"/>
                </a:cubicBezTo>
                <a:cubicBezTo>
                  <a:pt x="11727943" y="2563739"/>
                  <a:pt x="11659197" y="2867029"/>
                  <a:pt x="11717867" y="3003172"/>
                </a:cubicBezTo>
                <a:cubicBezTo>
                  <a:pt x="11776537" y="3139316"/>
                  <a:pt x="11682353" y="3443332"/>
                  <a:pt x="11717867" y="3565564"/>
                </a:cubicBezTo>
                <a:cubicBezTo>
                  <a:pt x="11753381" y="3687796"/>
                  <a:pt x="11674888" y="4008649"/>
                  <a:pt x="11717867" y="4127955"/>
                </a:cubicBezTo>
                <a:cubicBezTo>
                  <a:pt x="11760846" y="4247261"/>
                  <a:pt x="11699538" y="4483296"/>
                  <a:pt x="11717867" y="4814073"/>
                </a:cubicBezTo>
                <a:cubicBezTo>
                  <a:pt x="11736196" y="5144850"/>
                  <a:pt x="11695553" y="5163895"/>
                  <a:pt x="11717867" y="5438328"/>
                </a:cubicBezTo>
                <a:cubicBezTo>
                  <a:pt x="11740181" y="5712762"/>
                  <a:pt x="11681028" y="5859084"/>
                  <a:pt x="11717867" y="6186309"/>
                </a:cubicBezTo>
                <a:cubicBezTo>
                  <a:pt x="11514185" y="6193045"/>
                  <a:pt x="11433724" y="6150719"/>
                  <a:pt x="11249152" y="6186309"/>
                </a:cubicBezTo>
                <a:cubicBezTo>
                  <a:pt x="11064581" y="6221899"/>
                  <a:pt x="11088007" y="6168227"/>
                  <a:pt x="11014795" y="6186309"/>
                </a:cubicBezTo>
                <a:cubicBezTo>
                  <a:pt x="10941583" y="6204391"/>
                  <a:pt x="10557479" y="6124180"/>
                  <a:pt x="10311723" y="6186309"/>
                </a:cubicBezTo>
                <a:cubicBezTo>
                  <a:pt x="10065967" y="6248438"/>
                  <a:pt x="10092554" y="6186020"/>
                  <a:pt x="9960187" y="6186309"/>
                </a:cubicBezTo>
                <a:cubicBezTo>
                  <a:pt x="9827820" y="6186598"/>
                  <a:pt x="9800699" y="6177070"/>
                  <a:pt x="9725830" y="6186309"/>
                </a:cubicBezTo>
                <a:cubicBezTo>
                  <a:pt x="9650961" y="6195548"/>
                  <a:pt x="9489565" y="6144876"/>
                  <a:pt x="9374294" y="6186309"/>
                </a:cubicBezTo>
                <a:cubicBezTo>
                  <a:pt x="9259023" y="6227742"/>
                  <a:pt x="8846333" y="6120464"/>
                  <a:pt x="8671222" y="6186309"/>
                </a:cubicBezTo>
                <a:cubicBezTo>
                  <a:pt x="8496111" y="6252154"/>
                  <a:pt x="8493945" y="6180468"/>
                  <a:pt x="8319686" y="6186309"/>
                </a:cubicBezTo>
                <a:cubicBezTo>
                  <a:pt x="8145427" y="6192150"/>
                  <a:pt x="8154294" y="6184944"/>
                  <a:pt x="8085328" y="6186309"/>
                </a:cubicBezTo>
                <a:cubicBezTo>
                  <a:pt x="8016362" y="6187674"/>
                  <a:pt x="7890909" y="6155799"/>
                  <a:pt x="7733792" y="6186309"/>
                </a:cubicBezTo>
                <a:cubicBezTo>
                  <a:pt x="7576675" y="6216819"/>
                  <a:pt x="7479820" y="6147925"/>
                  <a:pt x="7265078" y="6186309"/>
                </a:cubicBezTo>
                <a:cubicBezTo>
                  <a:pt x="7050336" y="6224693"/>
                  <a:pt x="6921259" y="6168117"/>
                  <a:pt x="6679184" y="6186309"/>
                </a:cubicBezTo>
                <a:cubicBezTo>
                  <a:pt x="6437109" y="6204501"/>
                  <a:pt x="6466718" y="6150315"/>
                  <a:pt x="6327648" y="6186309"/>
                </a:cubicBezTo>
                <a:cubicBezTo>
                  <a:pt x="6188578" y="6222303"/>
                  <a:pt x="5897387" y="6091322"/>
                  <a:pt x="5507397" y="6186309"/>
                </a:cubicBezTo>
                <a:cubicBezTo>
                  <a:pt x="5117407" y="6281296"/>
                  <a:pt x="5091846" y="6151220"/>
                  <a:pt x="4921504" y="6186309"/>
                </a:cubicBezTo>
                <a:cubicBezTo>
                  <a:pt x="4751162" y="6221398"/>
                  <a:pt x="4370910" y="6161196"/>
                  <a:pt x="4101253" y="6186309"/>
                </a:cubicBezTo>
                <a:cubicBezTo>
                  <a:pt x="3831596" y="6211422"/>
                  <a:pt x="3616375" y="6106848"/>
                  <a:pt x="3398181" y="6186309"/>
                </a:cubicBezTo>
                <a:cubicBezTo>
                  <a:pt x="3179987" y="6265770"/>
                  <a:pt x="3048610" y="6133260"/>
                  <a:pt x="2929467" y="6186309"/>
                </a:cubicBezTo>
                <a:cubicBezTo>
                  <a:pt x="2810324" y="6239358"/>
                  <a:pt x="2569097" y="6170588"/>
                  <a:pt x="2226395" y="6186309"/>
                </a:cubicBezTo>
                <a:cubicBezTo>
                  <a:pt x="1883693" y="6202030"/>
                  <a:pt x="2046886" y="6152379"/>
                  <a:pt x="1874859" y="6186309"/>
                </a:cubicBezTo>
                <a:cubicBezTo>
                  <a:pt x="1702832" y="6220239"/>
                  <a:pt x="1484737" y="6166661"/>
                  <a:pt x="1288965" y="6186309"/>
                </a:cubicBezTo>
                <a:cubicBezTo>
                  <a:pt x="1093193" y="6205957"/>
                  <a:pt x="1134414" y="6167914"/>
                  <a:pt x="1054608" y="6186309"/>
                </a:cubicBezTo>
                <a:cubicBezTo>
                  <a:pt x="974802" y="6204704"/>
                  <a:pt x="393979" y="6176532"/>
                  <a:pt x="0" y="6186309"/>
                </a:cubicBezTo>
                <a:cubicBezTo>
                  <a:pt x="-48756" y="5960076"/>
                  <a:pt x="38502" y="5855544"/>
                  <a:pt x="0" y="5623917"/>
                </a:cubicBezTo>
                <a:cubicBezTo>
                  <a:pt x="-38502" y="5392290"/>
                  <a:pt x="3088" y="5266267"/>
                  <a:pt x="0" y="4999662"/>
                </a:cubicBezTo>
                <a:cubicBezTo>
                  <a:pt x="-3088" y="4733058"/>
                  <a:pt x="57263" y="4675008"/>
                  <a:pt x="0" y="4375408"/>
                </a:cubicBezTo>
                <a:cubicBezTo>
                  <a:pt x="-57263" y="4075808"/>
                  <a:pt x="44029" y="4060726"/>
                  <a:pt x="0" y="3936742"/>
                </a:cubicBezTo>
                <a:cubicBezTo>
                  <a:pt x="-44029" y="3812758"/>
                  <a:pt x="41757" y="3435164"/>
                  <a:pt x="0" y="3250624"/>
                </a:cubicBezTo>
                <a:cubicBezTo>
                  <a:pt x="-41757" y="3066084"/>
                  <a:pt x="2667" y="2876732"/>
                  <a:pt x="0" y="2688232"/>
                </a:cubicBezTo>
                <a:cubicBezTo>
                  <a:pt x="-2667" y="2499732"/>
                  <a:pt x="17299" y="2446505"/>
                  <a:pt x="0" y="2311430"/>
                </a:cubicBezTo>
                <a:cubicBezTo>
                  <a:pt x="-17299" y="2176355"/>
                  <a:pt x="5071" y="1904104"/>
                  <a:pt x="0" y="1749038"/>
                </a:cubicBezTo>
                <a:cubicBezTo>
                  <a:pt x="-5071" y="1593972"/>
                  <a:pt x="54670" y="1403472"/>
                  <a:pt x="0" y="1248510"/>
                </a:cubicBezTo>
                <a:cubicBezTo>
                  <a:pt x="-54670" y="1093548"/>
                  <a:pt x="25463" y="882622"/>
                  <a:pt x="0" y="747981"/>
                </a:cubicBezTo>
                <a:cubicBezTo>
                  <a:pt x="-25463" y="613340"/>
                  <a:pt x="25546" y="164116"/>
                  <a:pt x="0" y="0"/>
                </a:cubicBezTo>
                <a:close/>
              </a:path>
            </a:pathLst>
          </a:custGeom>
          <a:solidFill>
            <a:schemeClr val="bg1"/>
          </a:solidFill>
          <a:ln w="28575">
            <a:solidFill>
              <a:schemeClr val="tx1"/>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txBody>
          <a:bodyPr wrap="square" rtlCol="0">
            <a:spAutoFit/>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9" name="Snip Same-side Corner of Rectangle 8">
            <a:extLst>
              <a:ext uri="{FF2B5EF4-FFF2-40B4-BE49-F238E27FC236}">
                <a16:creationId xmlns:a16="http://schemas.microsoft.com/office/drawing/2014/main" id="{B6D22E40-B73A-FE43-9631-23A920E0FDC4}"/>
              </a:ext>
            </a:extLst>
          </p:cNvPr>
          <p:cNvSpPr/>
          <p:nvPr/>
        </p:nvSpPr>
        <p:spPr>
          <a:xfrm>
            <a:off x="4998529" y="74784"/>
            <a:ext cx="1957874" cy="450675"/>
          </a:xfrm>
          <a:custGeom>
            <a:avLst/>
            <a:gdLst>
              <a:gd name="connsiteX0" fmla="*/ 75114 w 1957874"/>
              <a:gd name="connsiteY0" fmla="*/ 0 h 450675"/>
              <a:gd name="connsiteX1" fmla="*/ 659586 w 1957874"/>
              <a:gd name="connsiteY1" fmla="*/ 0 h 450675"/>
              <a:gd name="connsiteX2" fmla="*/ 1298288 w 1957874"/>
              <a:gd name="connsiteY2" fmla="*/ 0 h 450675"/>
              <a:gd name="connsiteX3" fmla="*/ 1882760 w 1957874"/>
              <a:gd name="connsiteY3" fmla="*/ 0 h 450675"/>
              <a:gd name="connsiteX4" fmla="*/ 1957874 w 1957874"/>
              <a:gd name="connsiteY4" fmla="*/ 75114 h 450675"/>
              <a:gd name="connsiteX5" fmla="*/ 1957874 w 1957874"/>
              <a:gd name="connsiteY5" fmla="*/ 450675 h 450675"/>
              <a:gd name="connsiteX6" fmla="*/ 1957874 w 1957874"/>
              <a:gd name="connsiteY6" fmla="*/ 450675 h 450675"/>
              <a:gd name="connsiteX7" fmla="*/ 1285671 w 1957874"/>
              <a:gd name="connsiteY7" fmla="*/ 450675 h 450675"/>
              <a:gd name="connsiteX8" fmla="*/ 633046 w 1957874"/>
              <a:gd name="connsiteY8" fmla="*/ 450675 h 450675"/>
              <a:gd name="connsiteX9" fmla="*/ 0 w 1957874"/>
              <a:gd name="connsiteY9" fmla="*/ 450675 h 450675"/>
              <a:gd name="connsiteX10" fmla="*/ 0 w 1957874"/>
              <a:gd name="connsiteY10" fmla="*/ 450675 h 450675"/>
              <a:gd name="connsiteX11" fmla="*/ 0 w 1957874"/>
              <a:gd name="connsiteY11" fmla="*/ 75114 h 450675"/>
              <a:gd name="connsiteX12" fmla="*/ 75114 w 1957874"/>
              <a:gd name="connsiteY12" fmla="*/ 0 h 450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57874" h="450675" fill="none" extrusionOk="0">
                <a:moveTo>
                  <a:pt x="75114" y="0"/>
                </a:moveTo>
                <a:cubicBezTo>
                  <a:pt x="365665" y="-24339"/>
                  <a:pt x="513241" y="-20601"/>
                  <a:pt x="659586" y="0"/>
                </a:cubicBezTo>
                <a:cubicBezTo>
                  <a:pt x="805931" y="20601"/>
                  <a:pt x="1072454" y="25733"/>
                  <a:pt x="1298288" y="0"/>
                </a:cubicBezTo>
                <a:cubicBezTo>
                  <a:pt x="1524122" y="-25733"/>
                  <a:pt x="1695931" y="-6496"/>
                  <a:pt x="1882760" y="0"/>
                </a:cubicBezTo>
                <a:cubicBezTo>
                  <a:pt x="1904377" y="21628"/>
                  <a:pt x="1934930" y="44771"/>
                  <a:pt x="1957874" y="75114"/>
                </a:cubicBezTo>
                <a:cubicBezTo>
                  <a:pt x="1941260" y="248932"/>
                  <a:pt x="1965312" y="321226"/>
                  <a:pt x="1957874" y="450675"/>
                </a:cubicBezTo>
                <a:lnTo>
                  <a:pt x="1957874" y="450675"/>
                </a:lnTo>
                <a:cubicBezTo>
                  <a:pt x="1698237" y="466137"/>
                  <a:pt x="1598950" y="431893"/>
                  <a:pt x="1285671" y="450675"/>
                </a:cubicBezTo>
                <a:cubicBezTo>
                  <a:pt x="972392" y="469457"/>
                  <a:pt x="920941" y="449477"/>
                  <a:pt x="633046" y="450675"/>
                </a:cubicBezTo>
                <a:cubicBezTo>
                  <a:pt x="345152" y="451873"/>
                  <a:pt x="315786" y="421159"/>
                  <a:pt x="0" y="450675"/>
                </a:cubicBezTo>
                <a:lnTo>
                  <a:pt x="0" y="450675"/>
                </a:lnTo>
                <a:cubicBezTo>
                  <a:pt x="-13801" y="355647"/>
                  <a:pt x="2960" y="194613"/>
                  <a:pt x="0" y="75114"/>
                </a:cubicBezTo>
                <a:cubicBezTo>
                  <a:pt x="36416" y="42506"/>
                  <a:pt x="44794" y="36839"/>
                  <a:pt x="75114" y="0"/>
                </a:cubicBezTo>
                <a:close/>
              </a:path>
              <a:path w="1957874" h="450675" stroke="0" extrusionOk="0">
                <a:moveTo>
                  <a:pt x="75114" y="0"/>
                </a:moveTo>
                <a:cubicBezTo>
                  <a:pt x="206728" y="-24170"/>
                  <a:pt x="443717" y="-1873"/>
                  <a:pt x="641510" y="0"/>
                </a:cubicBezTo>
                <a:cubicBezTo>
                  <a:pt x="839303" y="1873"/>
                  <a:pt x="1118060" y="-21517"/>
                  <a:pt x="1244058" y="0"/>
                </a:cubicBezTo>
                <a:cubicBezTo>
                  <a:pt x="1370056" y="21517"/>
                  <a:pt x="1635543" y="5557"/>
                  <a:pt x="1882760" y="0"/>
                </a:cubicBezTo>
                <a:cubicBezTo>
                  <a:pt x="1907730" y="18128"/>
                  <a:pt x="1937772" y="55394"/>
                  <a:pt x="1957874" y="75114"/>
                </a:cubicBezTo>
                <a:cubicBezTo>
                  <a:pt x="1954597" y="256589"/>
                  <a:pt x="1971194" y="281529"/>
                  <a:pt x="1957874" y="450675"/>
                </a:cubicBezTo>
                <a:lnTo>
                  <a:pt x="1957874" y="450675"/>
                </a:lnTo>
                <a:cubicBezTo>
                  <a:pt x="1755779" y="424003"/>
                  <a:pt x="1588985" y="419093"/>
                  <a:pt x="1324828" y="450675"/>
                </a:cubicBezTo>
                <a:cubicBezTo>
                  <a:pt x="1060671" y="482257"/>
                  <a:pt x="997370" y="451830"/>
                  <a:pt x="730940" y="450675"/>
                </a:cubicBezTo>
                <a:cubicBezTo>
                  <a:pt x="464510" y="449520"/>
                  <a:pt x="269598" y="422803"/>
                  <a:pt x="0" y="450675"/>
                </a:cubicBezTo>
                <a:lnTo>
                  <a:pt x="0" y="450675"/>
                </a:lnTo>
                <a:cubicBezTo>
                  <a:pt x="-17534" y="272839"/>
                  <a:pt x="-17347" y="243845"/>
                  <a:pt x="0" y="75114"/>
                </a:cubicBezTo>
                <a:cubicBezTo>
                  <a:pt x="30124" y="50021"/>
                  <a:pt x="42289" y="34207"/>
                  <a:pt x="75114" y="0"/>
                </a:cubicBezTo>
                <a:close/>
              </a:path>
            </a:pathLst>
          </a:custGeom>
          <a:solidFill>
            <a:srgbClr val="FF8AD8"/>
          </a:solidFill>
          <a:ln w="19050">
            <a:solidFill>
              <a:schemeClr val="tx1"/>
            </a:solidFill>
            <a:extLst>
              <a:ext uri="{C807C97D-BFC1-408E-A445-0C87EB9F89A2}">
                <ask:lineSketchStyleProps xmlns:ask="http://schemas.microsoft.com/office/drawing/2018/sketchyshapes" sd="748078456">
                  <a:prstGeom prst="snip2Same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B3169A77-670C-8B44-B1C4-D4DB3D20F615}"/>
              </a:ext>
            </a:extLst>
          </p:cNvPr>
          <p:cNvSpPr txBox="1"/>
          <p:nvPr/>
        </p:nvSpPr>
        <p:spPr>
          <a:xfrm>
            <a:off x="5461772" y="112074"/>
            <a:ext cx="3700463" cy="400110"/>
          </a:xfrm>
          <a:prstGeom prst="rect">
            <a:avLst/>
          </a:prstGeom>
          <a:noFill/>
        </p:spPr>
        <p:txBody>
          <a:bodyPr wrap="square" rtlCol="0">
            <a:spAutoFit/>
          </a:bodyPr>
          <a:lstStyle/>
          <a:p>
            <a:r>
              <a:rPr lang="en-US" sz="2000" b="1" dirty="0">
                <a:latin typeface="ATypewriterForMe" panose="02000603000000000000" pitchFamily="2" charset="0"/>
                <a:ea typeface="ATypewriterForMe" panose="02000603000000000000" pitchFamily="2" charset="0"/>
              </a:rPr>
              <a:t>Linking </a:t>
            </a:r>
          </a:p>
        </p:txBody>
      </p:sp>
      <p:sp>
        <p:nvSpPr>
          <p:cNvPr id="19" name="TextBox 18">
            <a:extLst>
              <a:ext uri="{FF2B5EF4-FFF2-40B4-BE49-F238E27FC236}">
                <a16:creationId xmlns:a16="http://schemas.microsoft.com/office/drawing/2014/main" id="{7680EB73-4429-584D-BF98-777A5FAD3FFF}"/>
              </a:ext>
            </a:extLst>
          </p:cNvPr>
          <p:cNvSpPr txBox="1"/>
          <p:nvPr/>
        </p:nvSpPr>
        <p:spPr>
          <a:xfrm>
            <a:off x="462996" y="570208"/>
            <a:ext cx="3572311" cy="2862322"/>
          </a:xfrm>
          <a:custGeom>
            <a:avLst/>
            <a:gdLst>
              <a:gd name="connsiteX0" fmla="*/ 0 w 3572311"/>
              <a:gd name="connsiteY0" fmla="*/ 0 h 2862322"/>
              <a:gd name="connsiteX1" fmla="*/ 559662 w 3572311"/>
              <a:gd name="connsiteY1" fmla="*/ 0 h 2862322"/>
              <a:gd name="connsiteX2" fmla="*/ 1047878 w 3572311"/>
              <a:gd name="connsiteY2" fmla="*/ 0 h 2862322"/>
              <a:gd name="connsiteX3" fmla="*/ 1714709 w 3572311"/>
              <a:gd name="connsiteY3" fmla="*/ 0 h 2862322"/>
              <a:gd name="connsiteX4" fmla="*/ 2274371 w 3572311"/>
              <a:gd name="connsiteY4" fmla="*/ 0 h 2862322"/>
              <a:gd name="connsiteX5" fmla="*/ 2834033 w 3572311"/>
              <a:gd name="connsiteY5" fmla="*/ 0 h 2862322"/>
              <a:gd name="connsiteX6" fmla="*/ 3572311 w 3572311"/>
              <a:gd name="connsiteY6" fmla="*/ 0 h 2862322"/>
              <a:gd name="connsiteX7" fmla="*/ 3572311 w 3572311"/>
              <a:gd name="connsiteY7" fmla="*/ 515218 h 2862322"/>
              <a:gd name="connsiteX8" fmla="*/ 3572311 w 3572311"/>
              <a:gd name="connsiteY8" fmla="*/ 1087682 h 2862322"/>
              <a:gd name="connsiteX9" fmla="*/ 3572311 w 3572311"/>
              <a:gd name="connsiteY9" fmla="*/ 1602900 h 2862322"/>
              <a:gd name="connsiteX10" fmla="*/ 3572311 w 3572311"/>
              <a:gd name="connsiteY10" fmla="*/ 2118118 h 2862322"/>
              <a:gd name="connsiteX11" fmla="*/ 3572311 w 3572311"/>
              <a:gd name="connsiteY11" fmla="*/ 2862322 h 2862322"/>
              <a:gd name="connsiteX12" fmla="*/ 2941203 w 3572311"/>
              <a:gd name="connsiteY12" fmla="*/ 2862322 h 2862322"/>
              <a:gd name="connsiteX13" fmla="*/ 2274371 w 3572311"/>
              <a:gd name="connsiteY13" fmla="*/ 2862322 h 2862322"/>
              <a:gd name="connsiteX14" fmla="*/ 1607540 w 3572311"/>
              <a:gd name="connsiteY14" fmla="*/ 2862322 h 2862322"/>
              <a:gd name="connsiteX15" fmla="*/ 1083601 w 3572311"/>
              <a:gd name="connsiteY15" fmla="*/ 2862322 h 2862322"/>
              <a:gd name="connsiteX16" fmla="*/ 0 w 3572311"/>
              <a:gd name="connsiteY16" fmla="*/ 2862322 h 2862322"/>
              <a:gd name="connsiteX17" fmla="*/ 0 w 3572311"/>
              <a:gd name="connsiteY17" fmla="*/ 2232611 h 2862322"/>
              <a:gd name="connsiteX18" fmla="*/ 0 w 3572311"/>
              <a:gd name="connsiteY18" fmla="*/ 1746016 h 2862322"/>
              <a:gd name="connsiteX19" fmla="*/ 0 w 3572311"/>
              <a:gd name="connsiteY19" fmla="*/ 1230798 h 2862322"/>
              <a:gd name="connsiteX20" fmla="*/ 0 w 3572311"/>
              <a:gd name="connsiteY20" fmla="*/ 715580 h 2862322"/>
              <a:gd name="connsiteX21" fmla="*/ 0 w 3572311"/>
              <a:gd name="connsiteY21" fmla="*/ 0 h 2862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572311" h="2862322" extrusionOk="0">
                <a:moveTo>
                  <a:pt x="0" y="0"/>
                </a:moveTo>
                <a:cubicBezTo>
                  <a:pt x="198650" y="-48841"/>
                  <a:pt x="409498" y="39304"/>
                  <a:pt x="559662" y="0"/>
                </a:cubicBezTo>
                <a:cubicBezTo>
                  <a:pt x="709826" y="-39304"/>
                  <a:pt x="950186" y="27659"/>
                  <a:pt x="1047878" y="0"/>
                </a:cubicBezTo>
                <a:cubicBezTo>
                  <a:pt x="1145570" y="-27659"/>
                  <a:pt x="1511848" y="43780"/>
                  <a:pt x="1714709" y="0"/>
                </a:cubicBezTo>
                <a:cubicBezTo>
                  <a:pt x="1917570" y="-43780"/>
                  <a:pt x="2135961" y="11462"/>
                  <a:pt x="2274371" y="0"/>
                </a:cubicBezTo>
                <a:cubicBezTo>
                  <a:pt x="2412781" y="-11462"/>
                  <a:pt x="2598455" y="38331"/>
                  <a:pt x="2834033" y="0"/>
                </a:cubicBezTo>
                <a:cubicBezTo>
                  <a:pt x="3069611" y="-38331"/>
                  <a:pt x="3294449" y="76203"/>
                  <a:pt x="3572311" y="0"/>
                </a:cubicBezTo>
                <a:cubicBezTo>
                  <a:pt x="3584802" y="248246"/>
                  <a:pt x="3555221" y="316384"/>
                  <a:pt x="3572311" y="515218"/>
                </a:cubicBezTo>
                <a:cubicBezTo>
                  <a:pt x="3589401" y="714052"/>
                  <a:pt x="3549038" y="854907"/>
                  <a:pt x="3572311" y="1087682"/>
                </a:cubicBezTo>
                <a:cubicBezTo>
                  <a:pt x="3595584" y="1320457"/>
                  <a:pt x="3522016" y="1446272"/>
                  <a:pt x="3572311" y="1602900"/>
                </a:cubicBezTo>
                <a:cubicBezTo>
                  <a:pt x="3622606" y="1759528"/>
                  <a:pt x="3525021" y="1975010"/>
                  <a:pt x="3572311" y="2118118"/>
                </a:cubicBezTo>
                <a:cubicBezTo>
                  <a:pt x="3619601" y="2261226"/>
                  <a:pt x="3512272" y="2490859"/>
                  <a:pt x="3572311" y="2862322"/>
                </a:cubicBezTo>
                <a:cubicBezTo>
                  <a:pt x="3421692" y="2925701"/>
                  <a:pt x="3153474" y="2852927"/>
                  <a:pt x="2941203" y="2862322"/>
                </a:cubicBezTo>
                <a:cubicBezTo>
                  <a:pt x="2728932" y="2871717"/>
                  <a:pt x="2448972" y="2796642"/>
                  <a:pt x="2274371" y="2862322"/>
                </a:cubicBezTo>
                <a:cubicBezTo>
                  <a:pt x="2099770" y="2928002"/>
                  <a:pt x="1809267" y="2821072"/>
                  <a:pt x="1607540" y="2862322"/>
                </a:cubicBezTo>
                <a:cubicBezTo>
                  <a:pt x="1405813" y="2903572"/>
                  <a:pt x="1285786" y="2846123"/>
                  <a:pt x="1083601" y="2862322"/>
                </a:cubicBezTo>
                <a:cubicBezTo>
                  <a:pt x="881416" y="2878521"/>
                  <a:pt x="493217" y="2789641"/>
                  <a:pt x="0" y="2862322"/>
                </a:cubicBezTo>
                <a:cubicBezTo>
                  <a:pt x="-66106" y="2661146"/>
                  <a:pt x="33614" y="2424790"/>
                  <a:pt x="0" y="2232611"/>
                </a:cubicBezTo>
                <a:cubicBezTo>
                  <a:pt x="-33614" y="2040432"/>
                  <a:pt x="21392" y="1863857"/>
                  <a:pt x="0" y="1746016"/>
                </a:cubicBezTo>
                <a:cubicBezTo>
                  <a:pt x="-21392" y="1628176"/>
                  <a:pt x="24638" y="1462454"/>
                  <a:pt x="0" y="1230798"/>
                </a:cubicBezTo>
                <a:cubicBezTo>
                  <a:pt x="-24638" y="999142"/>
                  <a:pt x="54810" y="966466"/>
                  <a:pt x="0" y="715580"/>
                </a:cubicBezTo>
                <a:cubicBezTo>
                  <a:pt x="-54810" y="464694"/>
                  <a:pt x="38559" y="345193"/>
                  <a:pt x="0" y="0"/>
                </a:cubicBezTo>
                <a:close/>
              </a:path>
            </a:pathLst>
          </a:custGeom>
          <a:noFill/>
          <a:ln w="28575">
            <a:solidFill>
              <a:schemeClr val="tx1"/>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txBody>
          <a:bodyPr wrap="square" rtlCol="0">
            <a:spAutoFit/>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37" name="TextBox 36">
            <a:extLst>
              <a:ext uri="{FF2B5EF4-FFF2-40B4-BE49-F238E27FC236}">
                <a16:creationId xmlns:a16="http://schemas.microsoft.com/office/drawing/2014/main" id="{F20F12AE-6026-F446-B41E-B0C422B4B35B}"/>
              </a:ext>
            </a:extLst>
          </p:cNvPr>
          <p:cNvSpPr txBox="1"/>
          <p:nvPr/>
        </p:nvSpPr>
        <p:spPr>
          <a:xfrm>
            <a:off x="462997" y="3606949"/>
            <a:ext cx="3582156" cy="2862322"/>
          </a:xfrm>
          <a:custGeom>
            <a:avLst/>
            <a:gdLst>
              <a:gd name="connsiteX0" fmla="*/ 0 w 3582156"/>
              <a:gd name="connsiteY0" fmla="*/ 0 h 2862322"/>
              <a:gd name="connsiteX1" fmla="*/ 561204 w 3582156"/>
              <a:gd name="connsiteY1" fmla="*/ 0 h 2862322"/>
              <a:gd name="connsiteX2" fmla="*/ 1050766 w 3582156"/>
              <a:gd name="connsiteY2" fmla="*/ 0 h 2862322"/>
              <a:gd name="connsiteX3" fmla="*/ 1719435 w 3582156"/>
              <a:gd name="connsiteY3" fmla="*/ 0 h 2862322"/>
              <a:gd name="connsiteX4" fmla="*/ 2280639 w 3582156"/>
              <a:gd name="connsiteY4" fmla="*/ 0 h 2862322"/>
              <a:gd name="connsiteX5" fmla="*/ 2841844 w 3582156"/>
              <a:gd name="connsiteY5" fmla="*/ 0 h 2862322"/>
              <a:gd name="connsiteX6" fmla="*/ 3582156 w 3582156"/>
              <a:gd name="connsiteY6" fmla="*/ 0 h 2862322"/>
              <a:gd name="connsiteX7" fmla="*/ 3582156 w 3582156"/>
              <a:gd name="connsiteY7" fmla="*/ 515218 h 2862322"/>
              <a:gd name="connsiteX8" fmla="*/ 3582156 w 3582156"/>
              <a:gd name="connsiteY8" fmla="*/ 1087682 h 2862322"/>
              <a:gd name="connsiteX9" fmla="*/ 3582156 w 3582156"/>
              <a:gd name="connsiteY9" fmla="*/ 1602900 h 2862322"/>
              <a:gd name="connsiteX10" fmla="*/ 3582156 w 3582156"/>
              <a:gd name="connsiteY10" fmla="*/ 2118118 h 2862322"/>
              <a:gd name="connsiteX11" fmla="*/ 3582156 w 3582156"/>
              <a:gd name="connsiteY11" fmla="*/ 2862322 h 2862322"/>
              <a:gd name="connsiteX12" fmla="*/ 2949308 w 3582156"/>
              <a:gd name="connsiteY12" fmla="*/ 2862322 h 2862322"/>
              <a:gd name="connsiteX13" fmla="*/ 2280639 w 3582156"/>
              <a:gd name="connsiteY13" fmla="*/ 2862322 h 2862322"/>
              <a:gd name="connsiteX14" fmla="*/ 1611970 w 3582156"/>
              <a:gd name="connsiteY14" fmla="*/ 2862322 h 2862322"/>
              <a:gd name="connsiteX15" fmla="*/ 1086587 w 3582156"/>
              <a:gd name="connsiteY15" fmla="*/ 2862322 h 2862322"/>
              <a:gd name="connsiteX16" fmla="*/ 0 w 3582156"/>
              <a:gd name="connsiteY16" fmla="*/ 2862322 h 2862322"/>
              <a:gd name="connsiteX17" fmla="*/ 0 w 3582156"/>
              <a:gd name="connsiteY17" fmla="*/ 2232611 h 2862322"/>
              <a:gd name="connsiteX18" fmla="*/ 0 w 3582156"/>
              <a:gd name="connsiteY18" fmla="*/ 1746016 h 2862322"/>
              <a:gd name="connsiteX19" fmla="*/ 0 w 3582156"/>
              <a:gd name="connsiteY19" fmla="*/ 1230798 h 2862322"/>
              <a:gd name="connsiteX20" fmla="*/ 0 w 3582156"/>
              <a:gd name="connsiteY20" fmla="*/ 715580 h 2862322"/>
              <a:gd name="connsiteX21" fmla="*/ 0 w 3582156"/>
              <a:gd name="connsiteY21" fmla="*/ 0 h 2862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582156" h="2862322" extrusionOk="0">
                <a:moveTo>
                  <a:pt x="0" y="0"/>
                </a:moveTo>
                <a:cubicBezTo>
                  <a:pt x="128622" y="-15594"/>
                  <a:pt x="329148" y="32099"/>
                  <a:pt x="561204" y="0"/>
                </a:cubicBezTo>
                <a:cubicBezTo>
                  <a:pt x="793260" y="-32099"/>
                  <a:pt x="940335" y="5435"/>
                  <a:pt x="1050766" y="0"/>
                </a:cubicBezTo>
                <a:cubicBezTo>
                  <a:pt x="1161197" y="-5435"/>
                  <a:pt x="1509530" y="74414"/>
                  <a:pt x="1719435" y="0"/>
                </a:cubicBezTo>
                <a:cubicBezTo>
                  <a:pt x="1929340" y="-74414"/>
                  <a:pt x="2058559" y="49385"/>
                  <a:pt x="2280639" y="0"/>
                </a:cubicBezTo>
                <a:cubicBezTo>
                  <a:pt x="2502719" y="-49385"/>
                  <a:pt x="2651837" y="4949"/>
                  <a:pt x="2841844" y="0"/>
                </a:cubicBezTo>
                <a:cubicBezTo>
                  <a:pt x="3031852" y="-4949"/>
                  <a:pt x="3287886" y="6193"/>
                  <a:pt x="3582156" y="0"/>
                </a:cubicBezTo>
                <a:cubicBezTo>
                  <a:pt x="3594647" y="248246"/>
                  <a:pt x="3565066" y="316384"/>
                  <a:pt x="3582156" y="515218"/>
                </a:cubicBezTo>
                <a:cubicBezTo>
                  <a:pt x="3599246" y="714052"/>
                  <a:pt x="3558883" y="854907"/>
                  <a:pt x="3582156" y="1087682"/>
                </a:cubicBezTo>
                <a:cubicBezTo>
                  <a:pt x="3605429" y="1320457"/>
                  <a:pt x="3531861" y="1446272"/>
                  <a:pt x="3582156" y="1602900"/>
                </a:cubicBezTo>
                <a:cubicBezTo>
                  <a:pt x="3632451" y="1759528"/>
                  <a:pt x="3534866" y="1975010"/>
                  <a:pt x="3582156" y="2118118"/>
                </a:cubicBezTo>
                <a:cubicBezTo>
                  <a:pt x="3629446" y="2261226"/>
                  <a:pt x="3522117" y="2490859"/>
                  <a:pt x="3582156" y="2862322"/>
                </a:cubicBezTo>
                <a:cubicBezTo>
                  <a:pt x="3334105" y="2903449"/>
                  <a:pt x="3211003" y="2853789"/>
                  <a:pt x="2949308" y="2862322"/>
                </a:cubicBezTo>
                <a:cubicBezTo>
                  <a:pt x="2687613" y="2870855"/>
                  <a:pt x="2588396" y="2782970"/>
                  <a:pt x="2280639" y="2862322"/>
                </a:cubicBezTo>
                <a:cubicBezTo>
                  <a:pt x="1972882" y="2941674"/>
                  <a:pt x="1812939" y="2814224"/>
                  <a:pt x="1611970" y="2862322"/>
                </a:cubicBezTo>
                <a:cubicBezTo>
                  <a:pt x="1411001" y="2910420"/>
                  <a:pt x="1341516" y="2813183"/>
                  <a:pt x="1086587" y="2862322"/>
                </a:cubicBezTo>
                <a:cubicBezTo>
                  <a:pt x="831658" y="2911461"/>
                  <a:pt x="272875" y="2830743"/>
                  <a:pt x="0" y="2862322"/>
                </a:cubicBezTo>
                <a:cubicBezTo>
                  <a:pt x="-66106" y="2661146"/>
                  <a:pt x="33614" y="2424790"/>
                  <a:pt x="0" y="2232611"/>
                </a:cubicBezTo>
                <a:cubicBezTo>
                  <a:pt x="-33614" y="2040432"/>
                  <a:pt x="21392" y="1863857"/>
                  <a:pt x="0" y="1746016"/>
                </a:cubicBezTo>
                <a:cubicBezTo>
                  <a:pt x="-21392" y="1628176"/>
                  <a:pt x="24638" y="1462454"/>
                  <a:pt x="0" y="1230798"/>
                </a:cubicBezTo>
                <a:cubicBezTo>
                  <a:pt x="-24638" y="999142"/>
                  <a:pt x="54810" y="966466"/>
                  <a:pt x="0" y="715580"/>
                </a:cubicBezTo>
                <a:cubicBezTo>
                  <a:pt x="-54810" y="464694"/>
                  <a:pt x="38559" y="345193"/>
                  <a:pt x="0" y="0"/>
                </a:cubicBezTo>
                <a:close/>
              </a:path>
            </a:pathLst>
          </a:custGeom>
          <a:noFill/>
          <a:ln w="28575">
            <a:solidFill>
              <a:schemeClr val="tx1"/>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txBody>
          <a:bodyPr wrap="square" rtlCol="0">
            <a:spAutoFit/>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pic>
        <p:nvPicPr>
          <p:cNvPr id="31" name="Picture 30">
            <a:extLst>
              <a:ext uri="{FF2B5EF4-FFF2-40B4-BE49-F238E27FC236}">
                <a16:creationId xmlns:a16="http://schemas.microsoft.com/office/drawing/2014/main" id="{873FE6E1-C1C9-0A49-88A5-324C19C0D496}"/>
              </a:ext>
            </a:extLst>
          </p:cNvPr>
          <p:cNvPicPr>
            <a:picLocks noChangeAspect="1"/>
          </p:cNvPicPr>
          <p:nvPr/>
        </p:nvPicPr>
        <p:blipFill>
          <a:blip r:embed="rId3"/>
          <a:stretch>
            <a:fillRect/>
          </a:stretch>
        </p:blipFill>
        <p:spPr>
          <a:xfrm>
            <a:off x="594373" y="600251"/>
            <a:ext cx="3299710" cy="2694742"/>
          </a:xfrm>
          <a:prstGeom prst="rect">
            <a:avLst/>
          </a:prstGeom>
        </p:spPr>
      </p:pic>
      <p:pic>
        <p:nvPicPr>
          <p:cNvPr id="32" name="Picture 31">
            <a:extLst>
              <a:ext uri="{FF2B5EF4-FFF2-40B4-BE49-F238E27FC236}">
                <a16:creationId xmlns:a16="http://schemas.microsoft.com/office/drawing/2014/main" id="{F7853D23-6B64-CE4B-B073-AAE54463117A}"/>
              </a:ext>
            </a:extLst>
          </p:cNvPr>
          <p:cNvPicPr>
            <a:picLocks noChangeAspect="1"/>
          </p:cNvPicPr>
          <p:nvPr/>
        </p:nvPicPr>
        <p:blipFill>
          <a:blip r:embed="rId4"/>
          <a:stretch>
            <a:fillRect/>
          </a:stretch>
        </p:blipFill>
        <p:spPr>
          <a:xfrm>
            <a:off x="494529" y="3646990"/>
            <a:ext cx="3525600" cy="2771214"/>
          </a:xfrm>
          <a:prstGeom prst="rect">
            <a:avLst/>
          </a:prstGeom>
        </p:spPr>
      </p:pic>
      <p:pic>
        <p:nvPicPr>
          <p:cNvPr id="33" name="Picture 32">
            <a:extLst>
              <a:ext uri="{FF2B5EF4-FFF2-40B4-BE49-F238E27FC236}">
                <a16:creationId xmlns:a16="http://schemas.microsoft.com/office/drawing/2014/main" id="{01033F71-D101-2B42-A1AE-F98450E27E3E}"/>
              </a:ext>
            </a:extLst>
          </p:cNvPr>
          <p:cNvPicPr>
            <a:picLocks noChangeAspect="1"/>
          </p:cNvPicPr>
          <p:nvPr/>
        </p:nvPicPr>
        <p:blipFill>
          <a:blip r:embed="rId5"/>
          <a:stretch>
            <a:fillRect/>
          </a:stretch>
        </p:blipFill>
        <p:spPr>
          <a:xfrm>
            <a:off x="4346276" y="3620451"/>
            <a:ext cx="3520121" cy="2813519"/>
          </a:xfrm>
          <a:prstGeom prst="rect">
            <a:avLst/>
          </a:prstGeom>
        </p:spPr>
      </p:pic>
      <p:pic>
        <p:nvPicPr>
          <p:cNvPr id="34" name="Picture 33">
            <a:extLst>
              <a:ext uri="{FF2B5EF4-FFF2-40B4-BE49-F238E27FC236}">
                <a16:creationId xmlns:a16="http://schemas.microsoft.com/office/drawing/2014/main" id="{60A75188-BF01-E048-8AEE-C693A2EC6143}"/>
              </a:ext>
            </a:extLst>
          </p:cNvPr>
          <p:cNvPicPr>
            <a:picLocks noChangeAspect="1"/>
          </p:cNvPicPr>
          <p:nvPr/>
        </p:nvPicPr>
        <p:blipFill>
          <a:blip r:embed="rId6"/>
          <a:stretch>
            <a:fillRect/>
          </a:stretch>
        </p:blipFill>
        <p:spPr>
          <a:xfrm>
            <a:off x="8280316" y="687806"/>
            <a:ext cx="3448688" cy="2720477"/>
          </a:xfrm>
          <a:prstGeom prst="rect">
            <a:avLst/>
          </a:prstGeom>
        </p:spPr>
      </p:pic>
      <p:pic>
        <p:nvPicPr>
          <p:cNvPr id="35" name="Picture 34">
            <a:extLst>
              <a:ext uri="{FF2B5EF4-FFF2-40B4-BE49-F238E27FC236}">
                <a16:creationId xmlns:a16="http://schemas.microsoft.com/office/drawing/2014/main" id="{10029B1E-E0DE-504F-9EE5-9D6F902523F1}"/>
              </a:ext>
            </a:extLst>
          </p:cNvPr>
          <p:cNvPicPr>
            <a:picLocks noChangeAspect="1"/>
          </p:cNvPicPr>
          <p:nvPr/>
        </p:nvPicPr>
        <p:blipFill>
          <a:blip r:embed="rId7"/>
          <a:stretch>
            <a:fillRect/>
          </a:stretch>
        </p:blipFill>
        <p:spPr>
          <a:xfrm>
            <a:off x="8246315" y="3628719"/>
            <a:ext cx="3544500" cy="2834671"/>
          </a:xfrm>
          <a:prstGeom prst="rect">
            <a:avLst/>
          </a:prstGeom>
        </p:spPr>
      </p:pic>
      <p:pic>
        <p:nvPicPr>
          <p:cNvPr id="36" name="Picture 35">
            <a:extLst>
              <a:ext uri="{FF2B5EF4-FFF2-40B4-BE49-F238E27FC236}">
                <a16:creationId xmlns:a16="http://schemas.microsoft.com/office/drawing/2014/main" id="{CF9C4C28-4D2F-3E47-8BB7-9F8ED64A86E4}"/>
              </a:ext>
            </a:extLst>
          </p:cNvPr>
          <p:cNvPicPr>
            <a:picLocks noChangeAspect="1"/>
          </p:cNvPicPr>
          <p:nvPr/>
        </p:nvPicPr>
        <p:blipFill>
          <a:blip r:embed="rId8"/>
          <a:stretch>
            <a:fillRect/>
          </a:stretch>
        </p:blipFill>
        <p:spPr>
          <a:xfrm>
            <a:off x="4343896" y="637930"/>
            <a:ext cx="3569799" cy="2791070"/>
          </a:xfrm>
          <a:prstGeom prst="rect">
            <a:avLst/>
          </a:prstGeom>
        </p:spPr>
      </p:pic>
      <p:sp>
        <p:nvSpPr>
          <p:cNvPr id="38" name="TextBox 37">
            <a:extLst>
              <a:ext uri="{FF2B5EF4-FFF2-40B4-BE49-F238E27FC236}">
                <a16:creationId xmlns:a16="http://schemas.microsoft.com/office/drawing/2014/main" id="{680C02B3-F76C-154A-A193-46916ACFD96F}"/>
              </a:ext>
            </a:extLst>
          </p:cNvPr>
          <p:cNvSpPr txBox="1"/>
          <p:nvPr/>
        </p:nvSpPr>
        <p:spPr>
          <a:xfrm>
            <a:off x="4341384" y="610980"/>
            <a:ext cx="3572311" cy="2862322"/>
          </a:xfrm>
          <a:custGeom>
            <a:avLst/>
            <a:gdLst>
              <a:gd name="connsiteX0" fmla="*/ 0 w 3572311"/>
              <a:gd name="connsiteY0" fmla="*/ 0 h 2862322"/>
              <a:gd name="connsiteX1" fmla="*/ 559662 w 3572311"/>
              <a:gd name="connsiteY1" fmla="*/ 0 h 2862322"/>
              <a:gd name="connsiteX2" fmla="*/ 1047878 w 3572311"/>
              <a:gd name="connsiteY2" fmla="*/ 0 h 2862322"/>
              <a:gd name="connsiteX3" fmla="*/ 1714709 w 3572311"/>
              <a:gd name="connsiteY3" fmla="*/ 0 h 2862322"/>
              <a:gd name="connsiteX4" fmla="*/ 2274371 w 3572311"/>
              <a:gd name="connsiteY4" fmla="*/ 0 h 2862322"/>
              <a:gd name="connsiteX5" fmla="*/ 2834033 w 3572311"/>
              <a:gd name="connsiteY5" fmla="*/ 0 h 2862322"/>
              <a:gd name="connsiteX6" fmla="*/ 3572311 w 3572311"/>
              <a:gd name="connsiteY6" fmla="*/ 0 h 2862322"/>
              <a:gd name="connsiteX7" fmla="*/ 3572311 w 3572311"/>
              <a:gd name="connsiteY7" fmla="*/ 515218 h 2862322"/>
              <a:gd name="connsiteX8" fmla="*/ 3572311 w 3572311"/>
              <a:gd name="connsiteY8" fmla="*/ 1087682 h 2862322"/>
              <a:gd name="connsiteX9" fmla="*/ 3572311 w 3572311"/>
              <a:gd name="connsiteY9" fmla="*/ 1602900 h 2862322"/>
              <a:gd name="connsiteX10" fmla="*/ 3572311 w 3572311"/>
              <a:gd name="connsiteY10" fmla="*/ 2118118 h 2862322"/>
              <a:gd name="connsiteX11" fmla="*/ 3572311 w 3572311"/>
              <a:gd name="connsiteY11" fmla="*/ 2862322 h 2862322"/>
              <a:gd name="connsiteX12" fmla="*/ 2941203 w 3572311"/>
              <a:gd name="connsiteY12" fmla="*/ 2862322 h 2862322"/>
              <a:gd name="connsiteX13" fmla="*/ 2274371 w 3572311"/>
              <a:gd name="connsiteY13" fmla="*/ 2862322 h 2862322"/>
              <a:gd name="connsiteX14" fmla="*/ 1607540 w 3572311"/>
              <a:gd name="connsiteY14" fmla="*/ 2862322 h 2862322"/>
              <a:gd name="connsiteX15" fmla="*/ 1083601 w 3572311"/>
              <a:gd name="connsiteY15" fmla="*/ 2862322 h 2862322"/>
              <a:gd name="connsiteX16" fmla="*/ 0 w 3572311"/>
              <a:gd name="connsiteY16" fmla="*/ 2862322 h 2862322"/>
              <a:gd name="connsiteX17" fmla="*/ 0 w 3572311"/>
              <a:gd name="connsiteY17" fmla="*/ 2232611 h 2862322"/>
              <a:gd name="connsiteX18" fmla="*/ 0 w 3572311"/>
              <a:gd name="connsiteY18" fmla="*/ 1746016 h 2862322"/>
              <a:gd name="connsiteX19" fmla="*/ 0 w 3572311"/>
              <a:gd name="connsiteY19" fmla="*/ 1230798 h 2862322"/>
              <a:gd name="connsiteX20" fmla="*/ 0 w 3572311"/>
              <a:gd name="connsiteY20" fmla="*/ 715580 h 2862322"/>
              <a:gd name="connsiteX21" fmla="*/ 0 w 3572311"/>
              <a:gd name="connsiteY21" fmla="*/ 0 h 2862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572311" h="2862322" extrusionOk="0">
                <a:moveTo>
                  <a:pt x="0" y="0"/>
                </a:moveTo>
                <a:cubicBezTo>
                  <a:pt x="198650" y="-48841"/>
                  <a:pt x="409498" y="39304"/>
                  <a:pt x="559662" y="0"/>
                </a:cubicBezTo>
                <a:cubicBezTo>
                  <a:pt x="709826" y="-39304"/>
                  <a:pt x="950186" y="27659"/>
                  <a:pt x="1047878" y="0"/>
                </a:cubicBezTo>
                <a:cubicBezTo>
                  <a:pt x="1145570" y="-27659"/>
                  <a:pt x="1511848" y="43780"/>
                  <a:pt x="1714709" y="0"/>
                </a:cubicBezTo>
                <a:cubicBezTo>
                  <a:pt x="1917570" y="-43780"/>
                  <a:pt x="2135961" y="11462"/>
                  <a:pt x="2274371" y="0"/>
                </a:cubicBezTo>
                <a:cubicBezTo>
                  <a:pt x="2412781" y="-11462"/>
                  <a:pt x="2598455" y="38331"/>
                  <a:pt x="2834033" y="0"/>
                </a:cubicBezTo>
                <a:cubicBezTo>
                  <a:pt x="3069611" y="-38331"/>
                  <a:pt x="3294449" y="76203"/>
                  <a:pt x="3572311" y="0"/>
                </a:cubicBezTo>
                <a:cubicBezTo>
                  <a:pt x="3584802" y="248246"/>
                  <a:pt x="3555221" y="316384"/>
                  <a:pt x="3572311" y="515218"/>
                </a:cubicBezTo>
                <a:cubicBezTo>
                  <a:pt x="3589401" y="714052"/>
                  <a:pt x="3549038" y="854907"/>
                  <a:pt x="3572311" y="1087682"/>
                </a:cubicBezTo>
                <a:cubicBezTo>
                  <a:pt x="3595584" y="1320457"/>
                  <a:pt x="3522016" y="1446272"/>
                  <a:pt x="3572311" y="1602900"/>
                </a:cubicBezTo>
                <a:cubicBezTo>
                  <a:pt x="3622606" y="1759528"/>
                  <a:pt x="3525021" y="1975010"/>
                  <a:pt x="3572311" y="2118118"/>
                </a:cubicBezTo>
                <a:cubicBezTo>
                  <a:pt x="3619601" y="2261226"/>
                  <a:pt x="3512272" y="2490859"/>
                  <a:pt x="3572311" y="2862322"/>
                </a:cubicBezTo>
                <a:cubicBezTo>
                  <a:pt x="3421692" y="2925701"/>
                  <a:pt x="3153474" y="2852927"/>
                  <a:pt x="2941203" y="2862322"/>
                </a:cubicBezTo>
                <a:cubicBezTo>
                  <a:pt x="2728932" y="2871717"/>
                  <a:pt x="2448972" y="2796642"/>
                  <a:pt x="2274371" y="2862322"/>
                </a:cubicBezTo>
                <a:cubicBezTo>
                  <a:pt x="2099770" y="2928002"/>
                  <a:pt x="1809267" y="2821072"/>
                  <a:pt x="1607540" y="2862322"/>
                </a:cubicBezTo>
                <a:cubicBezTo>
                  <a:pt x="1405813" y="2903572"/>
                  <a:pt x="1285786" y="2846123"/>
                  <a:pt x="1083601" y="2862322"/>
                </a:cubicBezTo>
                <a:cubicBezTo>
                  <a:pt x="881416" y="2878521"/>
                  <a:pt x="493217" y="2789641"/>
                  <a:pt x="0" y="2862322"/>
                </a:cubicBezTo>
                <a:cubicBezTo>
                  <a:pt x="-66106" y="2661146"/>
                  <a:pt x="33614" y="2424790"/>
                  <a:pt x="0" y="2232611"/>
                </a:cubicBezTo>
                <a:cubicBezTo>
                  <a:pt x="-33614" y="2040432"/>
                  <a:pt x="21392" y="1863857"/>
                  <a:pt x="0" y="1746016"/>
                </a:cubicBezTo>
                <a:cubicBezTo>
                  <a:pt x="-21392" y="1628176"/>
                  <a:pt x="24638" y="1462454"/>
                  <a:pt x="0" y="1230798"/>
                </a:cubicBezTo>
                <a:cubicBezTo>
                  <a:pt x="-24638" y="999142"/>
                  <a:pt x="54810" y="966466"/>
                  <a:pt x="0" y="715580"/>
                </a:cubicBezTo>
                <a:cubicBezTo>
                  <a:pt x="-54810" y="464694"/>
                  <a:pt x="38559" y="345193"/>
                  <a:pt x="0" y="0"/>
                </a:cubicBezTo>
                <a:close/>
              </a:path>
            </a:pathLst>
          </a:custGeom>
          <a:noFill/>
          <a:ln w="28575">
            <a:solidFill>
              <a:schemeClr val="tx1"/>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txBody>
          <a:bodyPr wrap="square" rtlCol="0">
            <a:spAutoFit/>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39" name="TextBox 38">
            <a:extLst>
              <a:ext uri="{FF2B5EF4-FFF2-40B4-BE49-F238E27FC236}">
                <a16:creationId xmlns:a16="http://schemas.microsoft.com/office/drawing/2014/main" id="{8FA759F5-A6FB-5C4B-8F23-81AB614608E5}"/>
              </a:ext>
            </a:extLst>
          </p:cNvPr>
          <p:cNvSpPr txBox="1"/>
          <p:nvPr/>
        </p:nvSpPr>
        <p:spPr>
          <a:xfrm>
            <a:off x="8190694" y="595214"/>
            <a:ext cx="3572311" cy="2862322"/>
          </a:xfrm>
          <a:custGeom>
            <a:avLst/>
            <a:gdLst>
              <a:gd name="connsiteX0" fmla="*/ 0 w 3572311"/>
              <a:gd name="connsiteY0" fmla="*/ 0 h 2862322"/>
              <a:gd name="connsiteX1" fmla="*/ 559662 w 3572311"/>
              <a:gd name="connsiteY1" fmla="*/ 0 h 2862322"/>
              <a:gd name="connsiteX2" fmla="*/ 1047878 w 3572311"/>
              <a:gd name="connsiteY2" fmla="*/ 0 h 2862322"/>
              <a:gd name="connsiteX3" fmla="*/ 1714709 w 3572311"/>
              <a:gd name="connsiteY3" fmla="*/ 0 h 2862322"/>
              <a:gd name="connsiteX4" fmla="*/ 2274371 w 3572311"/>
              <a:gd name="connsiteY4" fmla="*/ 0 h 2862322"/>
              <a:gd name="connsiteX5" fmla="*/ 2834033 w 3572311"/>
              <a:gd name="connsiteY5" fmla="*/ 0 h 2862322"/>
              <a:gd name="connsiteX6" fmla="*/ 3572311 w 3572311"/>
              <a:gd name="connsiteY6" fmla="*/ 0 h 2862322"/>
              <a:gd name="connsiteX7" fmla="*/ 3572311 w 3572311"/>
              <a:gd name="connsiteY7" fmla="*/ 515218 h 2862322"/>
              <a:gd name="connsiteX8" fmla="*/ 3572311 w 3572311"/>
              <a:gd name="connsiteY8" fmla="*/ 1087682 h 2862322"/>
              <a:gd name="connsiteX9" fmla="*/ 3572311 w 3572311"/>
              <a:gd name="connsiteY9" fmla="*/ 1602900 h 2862322"/>
              <a:gd name="connsiteX10" fmla="*/ 3572311 w 3572311"/>
              <a:gd name="connsiteY10" fmla="*/ 2118118 h 2862322"/>
              <a:gd name="connsiteX11" fmla="*/ 3572311 w 3572311"/>
              <a:gd name="connsiteY11" fmla="*/ 2862322 h 2862322"/>
              <a:gd name="connsiteX12" fmla="*/ 2941203 w 3572311"/>
              <a:gd name="connsiteY12" fmla="*/ 2862322 h 2862322"/>
              <a:gd name="connsiteX13" fmla="*/ 2274371 w 3572311"/>
              <a:gd name="connsiteY13" fmla="*/ 2862322 h 2862322"/>
              <a:gd name="connsiteX14" fmla="*/ 1607540 w 3572311"/>
              <a:gd name="connsiteY14" fmla="*/ 2862322 h 2862322"/>
              <a:gd name="connsiteX15" fmla="*/ 1083601 w 3572311"/>
              <a:gd name="connsiteY15" fmla="*/ 2862322 h 2862322"/>
              <a:gd name="connsiteX16" fmla="*/ 0 w 3572311"/>
              <a:gd name="connsiteY16" fmla="*/ 2862322 h 2862322"/>
              <a:gd name="connsiteX17" fmla="*/ 0 w 3572311"/>
              <a:gd name="connsiteY17" fmla="*/ 2232611 h 2862322"/>
              <a:gd name="connsiteX18" fmla="*/ 0 w 3572311"/>
              <a:gd name="connsiteY18" fmla="*/ 1746016 h 2862322"/>
              <a:gd name="connsiteX19" fmla="*/ 0 w 3572311"/>
              <a:gd name="connsiteY19" fmla="*/ 1230798 h 2862322"/>
              <a:gd name="connsiteX20" fmla="*/ 0 w 3572311"/>
              <a:gd name="connsiteY20" fmla="*/ 715580 h 2862322"/>
              <a:gd name="connsiteX21" fmla="*/ 0 w 3572311"/>
              <a:gd name="connsiteY21" fmla="*/ 0 h 2862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572311" h="2862322" extrusionOk="0">
                <a:moveTo>
                  <a:pt x="0" y="0"/>
                </a:moveTo>
                <a:cubicBezTo>
                  <a:pt x="198650" y="-48841"/>
                  <a:pt x="409498" y="39304"/>
                  <a:pt x="559662" y="0"/>
                </a:cubicBezTo>
                <a:cubicBezTo>
                  <a:pt x="709826" y="-39304"/>
                  <a:pt x="950186" y="27659"/>
                  <a:pt x="1047878" y="0"/>
                </a:cubicBezTo>
                <a:cubicBezTo>
                  <a:pt x="1145570" y="-27659"/>
                  <a:pt x="1511848" y="43780"/>
                  <a:pt x="1714709" y="0"/>
                </a:cubicBezTo>
                <a:cubicBezTo>
                  <a:pt x="1917570" y="-43780"/>
                  <a:pt x="2135961" y="11462"/>
                  <a:pt x="2274371" y="0"/>
                </a:cubicBezTo>
                <a:cubicBezTo>
                  <a:pt x="2412781" y="-11462"/>
                  <a:pt x="2598455" y="38331"/>
                  <a:pt x="2834033" y="0"/>
                </a:cubicBezTo>
                <a:cubicBezTo>
                  <a:pt x="3069611" y="-38331"/>
                  <a:pt x="3294449" y="76203"/>
                  <a:pt x="3572311" y="0"/>
                </a:cubicBezTo>
                <a:cubicBezTo>
                  <a:pt x="3584802" y="248246"/>
                  <a:pt x="3555221" y="316384"/>
                  <a:pt x="3572311" y="515218"/>
                </a:cubicBezTo>
                <a:cubicBezTo>
                  <a:pt x="3589401" y="714052"/>
                  <a:pt x="3549038" y="854907"/>
                  <a:pt x="3572311" y="1087682"/>
                </a:cubicBezTo>
                <a:cubicBezTo>
                  <a:pt x="3595584" y="1320457"/>
                  <a:pt x="3522016" y="1446272"/>
                  <a:pt x="3572311" y="1602900"/>
                </a:cubicBezTo>
                <a:cubicBezTo>
                  <a:pt x="3622606" y="1759528"/>
                  <a:pt x="3525021" y="1975010"/>
                  <a:pt x="3572311" y="2118118"/>
                </a:cubicBezTo>
                <a:cubicBezTo>
                  <a:pt x="3619601" y="2261226"/>
                  <a:pt x="3512272" y="2490859"/>
                  <a:pt x="3572311" y="2862322"/>
                </a:cubicBezTo>
                <a:cubicBezTo>
                  <a:pt x="3421692" y="2925701"/>
                  <a:pt x="3153474" y="2852927"/>
                  <a:pt x="2941203" y="2862322"/>
                </a:cubicBezTo>
                <a:cubicBezTo>
                  <a:pt x="2728932" y="2871717"/>
                  <a:pt x="2448972" y="2796642"/>
                  <a:pt x="2274371" y="2862322"/>
                </a:cubicBezTo>
                <a:cubicBezTo>
                  <a:pt x="2099770" y="2928002"/>
                  <a:pt x="1809267" y="2821072"/>
                  <a:pt x="1607540" y="2862322"/>
                </a:cubicBezTo>
                <a:cubicBezTo>
                  <a:pt x="1405813" y="2903572"/>
                  <a:pt x="1285786" y="2846123"/>
                  <a:pt x="1083601" y="2862322"/>
                </a:cubicBezTo>
                <a:cubicBezTo>
                  <a:pt x="881416" y="2878521"/>
                  <a:pt x="493217" y="2789641"/>
                  <a:pt x="0" y="2862322"/>
                </a:cubicBezTo>
                <a:cubicBezTo>
                  <a:pt x="-66106" y="2661146"/>
                  <a:pt x="33614" y="2424790"/>
                  <a:pt x="0" y="2232611"/>
                </a:cubicBezTo>
                <a:cubicBezTo>
                  <a:pt x="-33614" y="2040432"/>
                  <a:pt x="21392" y="1863857"/>
                  <a:pt x="0" y="1746016"/>
                </a:cubicBezTo>
                <a:cubicBezTo>
                  <a:pt x="-21392" y="1628176"/>
                  <a:pt x="24638" y="1462454"/>
                  <a:pt x="0" y="1230798"/>
                </a:cubicBezTo>
                <a:cubicBezTo>
                  <a:pt x="-24638" y="999142"/>
                  <a:pt x="54810" y="966466"/>
                  <a:pt x="0" y="715580"/>
                </a:cubicBezTo>
                <a:cubicBezTo>
                  <a:pt x="-54810" y="464694"/>
                  <a:pt x="38559" y="345193"/>
                  <a:pt x="0" y="0"/>
                </a:cubicBezTo>
                <a:close/>
              </a:path>
            </a:pathLst>
          </a:custGeom>
          <a:noFill/>
          <a:ln w="28575">
            <a:solidFill>
              <a:schemeClr val="tx1"/>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txBody>
          <a:bodyPr wrap="square" rtlCol="0">
            <a:spAutoFit/>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40" name="TextBox 39">
            <a:extLst>
              <a:ext uri="{FF2B5EF4-FFF2-40B4-BE49-F238E27FC236}">
                <a16:creationId xmlns:a16="http://schemas.microsoft.com/office/drawing/2014/main" id="{3D2ACDB1-44F5-8B4C-B5F9-836BFC1619E4}"/>
              </a:ext>
            </a:extLst>
          </p:cNvPr>
          <p:cNvSpPr txBox="1"/>
          <p:nvPr/>
        </p:nvSpPr>
        <p:spPr>
          <a:xfrm>
            <a:off x="4341384" y="3601436"/>
            <a:ext cx="3572311" cy="2862322"/>
          </a:xfrm>
          <a:custGeom>
            <a:avLst/>
            <a:gdLst>
              <a:gd name="connsiteX0" fmla="*/ 0 w 3572311"/>
              <a:gd name="connsiteY0" fmla="*/ 0 h 2862322"/>
              <a:gd name="connsiteX1" fmla="*/ 559662 w 3572311"/>
              <a:gd name="connsiteY1" fmla="*/ 0 h 2862322"/>
              <a:gd name="connsiteX2" fmla="*/ 1047878 w 3572311"/>
              <a:gd name="connsiteY2" fmla="*/ 0 h 2862322"/>
              <a:gd name="connsiteX3" fmla="*/ 1714709 w 3572311"/>
              <a:gd name="connsiteY3" fmla="*/ 0 h 2862322"/>
              <a:gd name="connsiteX4" fmla="*/ 2274371 w 3572311"/>
              <a:gd name="connsiteY4" fmla="*/ 0 h 2862322"/>
              <a:gd name="connsiteX5" fmla="*/ 2834033 w 3572311"/>
              <a:gd name="connsiteY5" fmla="*/ 0 h 2862322"/>
              <a:gd name="connsiteX6" fmla="*/ 3572311 w 3572311"/>
              <a:gd name="connsiteY6" fmla="*/ 0 h 2862322"/>
              <a:gd name="connsiteX7" fmla="*/ 3572311 w 3572311"/>
              <a:gd name="connsiteY7" fmla="*/ 515218 h 2862322"/>
              <a:gd name="connsiteX8" fmla="*/ 3572311 w 3572311"/>
              <a:gd name="connsiteY8" fmla="*/ 1087682 h 2862322"/>
              <a:gd name="connsiteX9" fmla="*/ 3572311 w 3572311"/>
              <a:gd name="connsiteY9" fmla="*/ 1602900 h 2862322"/>
              <a:gd name="connsiteX10" fmla="*/ 3572311 w 3572311"/>
              <a:gd name="connsiteY10" fmla="*/ 2118118 h 2862322"/>
              <a:gd name="connsiteX11" fmla="*/ 3572311 w 3572311"/>
              <a:gd name="connsiteY11" fmla="*/ 2862322 h 2862322"/>
              <a:gd name="connsiteX12" fmla="*/ 2941203 w 3572311"/>
              <a:gd name="connsiteY12" fmla="*/ 2862322 h 2862322"/>
              <a:gd name="connsiteX13" fmla="*/ 2274371 w 3572311"/>
              <a:gd name="connsiteY13" fmla="*/ 2862322 h 2862322"/>
              <a:gd name="connsiteX14" fmla="*/ 1607540 w 3572311"/>
              <a:gd name="connsiteY14" fmla="*/ 2862322 h 2862322"/>
              <a:gd name="connsiteX15" fmla="*/ 1083601 w 3572311"/>
              <a:gd name="connsiteY15" fmla="*/ 2862322 h 2862322"/>
              <a:gd name="connsiteX16" fmla="*/ 0 w 3572311"/>
              <a:gd name="connsiteY16" fmla="*/ 2862322 h 2862322"/>
              <a:gd name="connsiteX17" fmla="*/ 0 w 3572311"/>
              <a:gd name="connsiteY17" fmla="*/ 2232611 h 2862322"/>
              <a:gd name="connsiteX18" fmla="*/ 0 w 3572311"/>
              <a:gd name="connsiteY18" fmla="*/ 1746016 h 2862322"/>
              <a:gd name="connsiteX19" fmla="*/ 0 w 3572311"/>
              <a:gd name="connsiteY19" fmla="*/ 1230798 h 2862322"/>
              <a:gd name="connsiteX20" fmla="*/ 0 w 3572311"/>
              <a:gd name="connsiteY20" fmla="*/ 715580 h 2862322"/>
              <a:gd name="connsiteX21" fmla="*/ 0 w 3572311"/>
              <a:gd name="connsiteY21" fmla="*/ 0 h 2862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572311" h="2862322" extrusionOk="0">
                <a:moveTo>
                  <a:pt x="0" y="0"/>
                </a:moveTo>
                <a:cubicBezTo>
                  <a:pt x="198650" y="-48841"/>
                  <a:pt x="409498" y="39304"/>
                  <a:pt x="559662" y="0"/>
                </a:cubicBezTo>
                <a:cubicBezTo>
                  <a:pt x="709826" y="-39304"/>
                  <a:pt x="950186" y="27659"/>
                  <a:pt x="1047878" y="0"/>
                </a:cubicBezTo>
                <a:cubicBezTo>
                  <a:pt x="1145570" y="-27659"/>
                  <a:pt x="1511848" y="43780"/>
                  <a:pt x="1714709" y="0"/>
                </a:cubicBezTo>
                <a:cubicBezTo>
                  <a:pt x="1917570" y="-43780"/>
                  <a:pt x="2135961" y="11462"/>
                  <a:pt x="2274371" y="0"/>
                </a:cubicBezTo>
                <a:cubicBezTo>
                  <a:pt x="2412781" y="-11462"/>
                  <a:pt x="2598455" y="38331"/>
                  <a:pt x="2834033" y="0"/>
                </a:cubicBezTo>
                <a:cubicBezTo>
                  <a:pt x="3069611" y="-38331"/>
                  <a:pt x="3294449" y="76203"/>
                  <a:pt x="3572311" y="0"/>
                </a:cubicBezTo>
                <a:cubicBezTo>
                  <a:pt x="3584802" y="248246"/>
                  <a:pt x="3555221" y="316384"/>
                  <a:pt x="3572311" y="515218"/>
                </a:cubicBezTo>
                <a:cubicBezTo>
                  <a:pt x="3589401" y="714052"/>
                  <a:pt x="3549038" y="854907"/>
                  <a:pt x="3572311" y="1087682"/>
                </a:cubicBezTo>
                <a:cubicBezTo>
                  <a:pt x="3595584" y="1320457"/>
                  <a:pt x="3522016" y="1446272"/>
                  <a:pt x="3572311" y="1602900"/>
                </a:cubicBezTo>
                <a:cubicBezTo>
                  <a:pt x="3622606" y="1759528"/>
                  <a:pt x="3525021" y="1975010"/>
                  <a:pt x="3572311" y="2118118"/>
                </a:cubicBezTo>
                <a:cubicBezTo>
                  <a:pt x="3619601" y="2261226"/>
                  <a:pt x="3512272" y="2490859"/>
                  <a:pt x="3572311" y="2862322"/>
                </a:cubicBezTo>
                <a:cubicBezTo>
                  <a:pt x="3421692" y="2925701"/>
                  <a:pt x="3153474" y="2852927"/>
                  <a:pt x="2941203" y="2862322"/>
                </a:cubicBezTo>
                <a:cubicBezTo>
                  <a:pt x="2728932" y="2871717"/>
                  <a:pt x="2448972" y="2796642"/>
                  <a:pt x="2274371" y="2862322"/>
                </a:cubicBezTo>
                <a:cubicBezTo>
                  <a:pt x="2099770" y="2928002"/>
                  <a:pt x="1809267" y="2821072"/>
                  <a:pt x="1607540" y="2862322"/>
                </a:cubicBezTo>
                <a:cubicBezTo>
                  <a:pt x="1405813" y="2903572"/>
                  <a:pt x="1285786" y="2846123"/>
                  <a:pt x="1083601" y="2862322"/>
                </a:cubicBezTo>
                <a:cubicBezTo>
                  <a:pt x="881416" y="2878521"/>
                  <a:pt x="493217" y="2789641"/>
                  <a:pt x="0" y="2862322"/>
                </a:cubicBezTo>
                <a:cubicBezTo>
                  <a:pt x="-66106" y="2661146"/>
                  <a:pt x="33614" y="2424790"/>
                  <a:pt x="0" y="2232611"/>
                </a:cubicBezTo>
                <a:cubicBezTo>
                  <a:pt x="-33614" y="2040432"/>
                  <a:pt x="21392" y="1863857"/>
                  <a:pt x="0" y="1746016"/>
                </a:cubicBezTo>
                <a:cubicBezTo>
                  <a:pt x="-21392" y="1628176"/>
                  <a:pt x="24638" y="1462454"/>
                  <a:pt x="0" y="1230798"/>
                </a:cubicBezTo>
                <a:cubicBezTo>
                  <a:pt x="-24638" y="999142"/>
                  <a:pt x="54810" y="966466"/>
                  <a:pt x="0" y="715580"/>
                </a:cubicBezTo>
                <a:cubicBezTo>
                  <a:pt x="-54810" y="464694"/>
                  <a:pt x="38559" y="345193"/>
                  <a:pt x="0" y="0"/>
                </a:cubicBezTo>
                <a:close/>
              </a:path>
            </a:pathLst>
          </a:custGeom>
          <a:noFill/>
          <a:ln w="28575">
            <a:solidFill>
              <a:schemeClr val="tx1"/>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txBody>
          <a:bodyPr wrap="square" rtlCol="0">
            <a:spAutoFit/>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cxnSp>
        <p:nvCxnSpPr>
          <p:cNvPr id="43" name="Straight Connector 42">
            <a:extLst>
              <a:ext uri="{FF2B5EF4-FFF2-40B4-BE49-F238E27FC236}">
                <a16:creationId xmlns:a16="http://schemas.microsoft.com/office/drawing/2014/main" id="{247731B7-544C-864D-BF00-F1CE799C790F}"/>
              </a:ext>
            </a:extLst>
          </p:cNvPr>
          <p:cNvCxnSpPr>
            <a:cxnSpLocks/>
          </p:cNvCxnSpPr>
          <p:nvPr/>
        </p:nvCxnSpPr>
        <p:spPr>
          <a:xfrm>
            <a:off x="4998529" y="4209393"/>
            <a:ext cx="2432007" cy="1610093"/>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1D397A60-3B43-A244-A09B-60542CAC958C}"/>
              </a:ext>
            </a:extLst>
          </p:cNvPr>
          <p:cNvCxnSpPr>
            <a:cxnSpLocks/>
          </p:cNvCxnSpPr>
          <p:nvPr/>
        </p:nvCxnSpPr>
        <p:spPr>
          <a:xfrm flipV="1">
            <a:off x="4998529" y="4017942"/>
            <a:ext cx="2432007" cy="167341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48" name="TextBox 47">
            <a:extLst>
              <a:ext uri="{FF2B5EF4-FFF2-40B4-BE49-F238E27FC236}">
                <a16:creationId xmlns:a16="http://schemas.microsoft.com/office/drawing/2014/main" id="{9A76FE7E-6A1A-6C44-BC32-914F4E86A885}"/>
              </a:ext>
            </a:extLst>
          </p:cNvPr>
          <p:cNvSpPr txBox="1"/>
          <p:nvPr/>
        </p:nvSpPr>
        <p:spPr>
          <a:xfrm>
            <a:off x="8218504" y="3601069"/>
            <a:ext cx="3572311" cy="2862322"/>
          </a:xfrm>
          <a:custGeom>
            <a:avLst/>
            <a:gdLst>
              <a:gd name="connsiteX0" fmla="*/ 0 w 3572311"/>
              <a:gd name="connsiteY0" fmla="*/ 0 h 2862322"/>
              <a:gd name="connsiteX1" fmla="*/ 559662 w 3572311"/>
              <a:gd name="connsiteY1" fmla="*/ 0 h 2862322"/>
              <a:gd name="connsiteX2" fmla="*/ 1047878 w 3572311"/>
              <a:gd name="connsiteY2" fmla="*/ 0 h 2862322"/>
              <a:gd name="connsiteX3" fmla="*/ 1714709 w 3572311"/>
              <a:gd name="connsiteY3" fmla="*/ 0 h 2862322"/>
              <a:gd name="connsiteX4" fmla="*/ 2274371 w 3572311"/>
              <a:gd name="connsiteY4" fmla="*/ 0 h 2862322"/>
              <a:gd name="connsiteX5" fmla="*/ 2834033 w 3572311"/>
              <a:gd name="connsiteY5" fmla="*/ 0 h 2862322"/>
              <a:gd name="connsiteX6" fmla="*/ 3572311 w 3572311"/>
              <a:gd name="connsiteY6" fmla="*/ 0 h 2862322"/>
              <a:gd name="connsiteX7" fmla="*/ 3572311 w 3572311"/>
              <a:gd name="connsiteY7" fmla="*/ 515218 h 2862322"/>
              <a:gd name="connsiteX8" fmla="*/ 3572311 w 3572311"/>
              <a:gd name="connsiteY8" fmla="*/ 1087682 h 2862322"/>
              <a:gd name="connsiteX9" fmla="*/ 3572311 w 3572311"/>
              <a:gd name="connsiteY9" fmla="*/ 1602900 h 2862322"/>
              <a:gd name="connsiteX10" fmla="*/ 3572311 w 3572311"/>
              <a:gd name="connsiteY10" fmla="*/ 2118118 h 2862322"/>
              <a:gd name="connsiteX11" fmla="*/ 3572311 w 3572311"/>
              <a:gd name="connsiteY11" fmla="*/ 2862322 h 2862322"/>
              <a:gd name="connsiteX12" fmla="*/ 2941203 w 3572311"/>
              <a:gd name="connsiteY12" fmla="*/ 2862322 h 2862322"/>
              <a:gd name="connsiteX13" fmla="*/ 2274371 w 3572311"/>
              <a:gd name="connsiteY13" fmla="*/ 2862322 h 2862322"/>
              <a:gd name="connsiteX14" fmla="*/ 1607540 w 3572311"/>
              <a:gd name="connsiteY14" fmla="*/ 2862322 h 2862322"/>
              <a:gd name="connsiteX15" fmla="*/ 1083601 w 3572311"/>
              <a:gd name="connsiteY15" fmla="*/ 2862322 h 2862322"/>
              <a:gd name="connsiteX16" fmla="*/ 0 w 3572311"/>
              <a:gd name="connsiteY16" fmla="*/ 2862322 h 2862322"/>
              <a:gd name="connsiteX17" fmla="*/ 0 w 3572311"/>
              <a:gd name="connsiteY17" fmla="*/ 2232611 h 2862322"/>
              <a:gd name="connsiteX18" fmla="*/ 0 w 3572311"/>
              <a:gd name="connsiteY18" fmla="*/ 1746016 h 2862322"/>
              <a:gd name="connsiteX19" fmla="*/ 0 w 3572311"/>
              <a:gd name="connsiteY19" fmla="*/ 1230798 h 2862322"/>
              <a:gd name="connsiteX20" fmla="*/ 0 w 3572311"/>
              <a:gd name="connsiteY20" fmla="*/ 715580 h 2862322"/>
              <a:gd name="connsiteX21" fmla="*/ 0 w 3572311"/>
              <a:gd name="connsiteY21" fmla="*/ 0 h 2862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572311" h="2862322" extrusionOk="0">
                <a:moveTo>
                  <a:pt x="0" y="0"/>
                </a:moveTo>
                <a:cubicBezTo>
                  <a:pt x="198650" y="-48841"/>
                  <a:pt x="409498" y="39304"/>
                  <a:pt x="559662" y="0"/>
                </a:cubicBezTo>
                <a:cubicBezTo>
                  <a:pt x="709826" y="-39304"/>
                  <a:pt x="950186" y="27659"/>
                  <a:pt x="1047878" y="0"/>
                </a:cubicBezTo>
                <a:cubicBezTo>
                  <a:pt x="1145570" y="-27659"/>
                  <a:pt x="1511848" y="43780"/>
                  <a:pt x="1714709" y="0"/>
                </a:cubicBezTo>
                <a:cubicBezTo>
                  <a:pt x="1917570" y="-43780"/>
                  <a:pt x="2135961" y="11462"/>
                  <a:pt x="2274371" y="0"/>
                </a:cubicBezTo>
                <a:cubicBezTo>
                  <a:pt x="2412781" y="-11462"/>
                  <a:pt x="2598455" y="38331"/>
                  <a:pt x="2834033" y="0"/>
                </a:cubicBezTo>
                <a:cubicBezTo>
                  <a:pt x="3069611" y="-38331"/>
                  <a:pt x="3294449" y="76203"/>
                  <a:pt x="3572311" y="0"/>
                </a:cubicBezTo>
                <a:cubicBezTo>
                  <a:pt x="3584802" y="248246"/>
                  <a:pt x="3555221" y="316384"/>
                  <a:pt x="3572311" y="515218"/>
                </a:cubicBezTo>
                <a:cubicBezTo>
                  <a:pt x="3589401" y="714052"/>
                  <a:pt x="3549038" y="854907"/>
                  <a:pt x="3572311" y="1087682"/>
                </a:cubicBezTo>
                <a:cubicBezTo>
                  <a:pt x="3595584" y="1320457"/>
                  <a:pt x="3522016" y="1446272"/>
                  <a:pt x="3572311" y="1602900"/>
                </a:cubicBezTo>
                <a:cubicBezTo>
                  <a:pt x="3622606" y="1759528"/>
                  <a:pt x="3525021" y="1975010"/>
                  <a:pt x="3572311" y="2118118"/>
                </a:cubicBezTo>
                <a:cubicBezTo>
                  <a:pt x="3619601" y="2261226"/>
                  <a:pt x="3512272" y="2490859"/>
                  <a:pt x="3572311" y="2862322"/>
                </a:cubicBezTo>
                <a:cubicBezTo>
                  <a:pt x="3421692" y="2925701"/>
                  <a:pt x="3153474" y="2852927"/>
                  <a:pt x="2941203" y="2862322"/>
                </a:cubicBezTo>
                <a:cubicBezTo>
                  <a:pt x="2728932" y="2871717"/>
                  <a:pt x="2448972" y="2796642"/>
                  <a:pt x="2274371" y="2862322"/>
                </a:cubicBezTo>
                <a:cubicBezTo>
                  <a:pt x="2099770" y="2928002"/>
                  <a:pt x="1809267" y="2821072"/>
                  <a:pt x="1607540" y="2862322"/>
                </a:cubicBezTo>
                <a:cubicBezTo>
                  <a:pt x="1405813" y="2903572"/>
                  <a:pt x="1285786" y="2846123"/>
                  <a:pt x="1083601" y="2862322"/>
                </a:cubicBezTo>
                <a:cubicBezTo>
                  <a:pt x="881416" y="2878521"/>
                  <a:pt x="493217" y="2789641"/>
                  <a:pt x="0" y="2862322"/>
                </a:cubicBezTo>
                <a:cubicBezTo>
                  <a:pt x="-66106" y="2661146"/>
                  <a:pt x="33614" y="2424790"/>
                  <a:pt x="0" y="2232611"/>
                </a:cubicBezTo>
                <a:cubicBezTo>
                  <a:pt x="-33614" y="2040432"/>
                  <a:pt x="21392" y="1863857"/>
                  <a:pt x="0" y="1746016"/>
                </a:cubicBezTo>
                <a:cubicBezTo>
                  <a:pt x="-21392" y="1628176"/>
                  <a:pt x="24638" y="1462454"/>
                  <a:pt x="0" y="1230798"/>
                </a:cubicBezTo>
                <a:cubicBezTo>
                  <a:pt x="-24638" y="999142"/>
                  <a:pt x="54810" y="966466"/>
                  <a:pt x="0" y="715580"/>
                </a:cubicBezTo>
                <a:cubicBezTo>
                  <a:pt x="-54810" y="464694"/>
                  <a:pt x="38559" y="345193"/>
                  <a:pt x="0" y="0"/>
                </a:cubicBezTo>
                <a:close/>
              </a:path>
            </a:pathLst>
          </a:custGeom>
          <a:noFill/>
          <a:ln w="28575">
            <a:solidFill>
              <a:schemeClr val="tx1"/>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txBody>
          <a:bodyPr wrap="square" rtlCol="0">
            <a:spAutoFit/>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2" name="Rectangle 1">
            <a:extLst>
              <a:ext uri="{FF2B5EF4-FFF2-40B4-BE49-F238E27FC236}">
                <a16:creationId xmlns:a16="http://schemas.microsoft.com/office/drawing/2014/main" id="{8B8213D0-E9F6-444C-B752-F7CBE1D091F8}"/>
              </a:ext>
            </a:extLst>
          </p:cNvPr>
          <p:cNvSpPr/>
          <p:nvPr/>
        </p:nvSpPr>
        <p:spPr>
          <a:xfrm>
            <a:off x="656799" y="1387366"/>
            <a:ext cx="3192165" cy="1513489"/>
          </a:xfrm>
          <a:custGeom>
            <a:avLst/>
            <a:gdLst>
              <a:gd name="connsiteX0" fmla="*/ 0 w 3192165"/>
              <a:gd name="connsiteY0" fmla="*/ 0 h 1513489"/>
              <a:gd name="connsiteX1" fmla="*/ 563949 w 3192165"/>
              <a:gd name="connsiteY1" fmla="*/ 0 h 1513489"/>
              <a:gd name="connsiteX2" fmla="*/ 1127898 w 3192165"/>
              <a:gd name="connsiteY2" fmla="*/ 0 h 1513489"/>
              <a:gd name="connsiteX3" fmla="*/ 1691847 w 3192165"/>
              <a:gd name="connsiteY3" fmla="*/ 0 h 1513489"/>
              <a:gd name="connsiteX4" fmla="*/ 2287718 w 3192165"/>
              <a:gd name="connsiteY4" fmla="*/ 0 h 1513489"/>
              <a:gd name="connsiteX5" fmla="*/ 3192165 w 3192165"/>
              <a:gd name="connsiteY5" fmla="*/ 0 h 1513489"/>
              <a:gd name="connsiteX6" fmla="*/ 3192165 w 3192165"/>
              <a:gd name="connsiteY6" fmla="*/ 489361 h 1513489"/>
              <a:gd name="connsiteX7" fmla="*/ 3192165 w 3192165"/>
              <a:gd name="connsiteY7" fmla="*/ 1024128 h 1513489"/>
              <a:gd name="connsiteX8" fmla="*/ 3192165 w 3192165"/>
              <a:gd name="connsiteY8" fmla="*/ 1513489 h 1513489"/>
              <a:gd name="connsiteX9" fmla="*/ 2755902 w 3192165"/>
              <a:gd name="connsiteY9" fmla="*/ 1513489 h 1513489"/>
              <a:gd name="connsiteX10" fmla="*/ 2191953 w 3192165"/>
              <a:gd name="connsiteY10" fmla="*/ 1513489 h 1513489"/>
              <a:gd name="connsiteX11" fmla="*/ 1628004 w 3192165"/>
              <a:gd name="connsiteY11" fmla="*/ 1513489 h 1513489"/>
              <a:gd name="connsiteX12" fmla="*/ 1127898 w 3192165"/>
              <a:gd name="connsiteY12" fmla="*/ 1513489 h 1513489"/>
              <a:gd name="connsiteX13" fmla="*/ 691636 w 3192165"/>
              <a:gd name="connsiteY13" fmla="*/ 1513489 h 1513489"/>
              <a:gd name="connsiteX14" fmla="*/ 0 w 3192165"/>
              <a:gd name="connsiteY14" fmla="*/ 1513489 h 1513489"/>
              <a:gd name="connsiteX15" fmla="*/ 0 w 3192165"/>
              <a:gd name="connsiteY15" fmla="*/ 978723 h 1513489"/>
              <a:gd name="connsiteX16" fmla="*/ 0 w 3192165"/>
              <a:gd name="connsiteY16" fmla="*/ 459092 h 1513489"/>
              <a:gd name="connsiteX17" fmla="*/ 0 w 3192165"/>
              <a:gd name="connsiteY17" fmla="*/ 0 h 1513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192165" h="1513489" fill="none" extrusionOk="0">
                <a:moveTo>
                  <a:pt x="0" y="0"/>
                </a:moveTo>
                <a:cubicBezTo>
                  <a:pt x="132849" y="-1319"/>
                  <a:pt x="382231" y="37279"/>
                  <a:pt x="563949" y="0"/>
                </a:cubicBezTo>
                <a:cubicBezTo>
                  <a:pt x="745667" y="-37279"/>
                  <a:pt x="926228" y="13568"/>
                  <a:pt x="1127898" y="0"/>
                </a:cubicBezTo>
                <a:cubicBezTo>
                  <a:pt x="1329568" y="-13568"/>
                  <a:pt x="1425065" y="8129"/>
                  <a:pt x="1691847" y="0"/>
                </a:cubicBezTo>
                <a:cubicBezTo>
                  <a:pt x="1958629" y="-8129"/>
                  <a:pt x="2118136" y="11621"/>
                  <a:pt x="2287718" y="0"/>
                </a:cubicBezTo>
                <a:cubicBezTo>
                  <a:pt x="2457300" y="-11621"/>
                  <a:pt x="2923710" y="29519"/>
                  <a:pt x="3192165" y="0"/>
                </a:cubicBezTo>
                <a:cubicBezTo>
                  <a:pt x="3193128" y="169389"/>
                  <a:pt x="3177581" y="340469"/>
                  <a:pt x="3192165" y="489361"/>
                </a:cubicBezTo>
                <a:cubicBezTo>
                  <a:pt x="3206749" y="638253"/>
                  <a:pt x="3128290" y="861441"/>
                  <a:pt x="3192165" y="1024128"/>
                </a:cubicBezTo>
                <a:cubicBezTo>
                  <a:pt x="3256040" y="1186815"/>
                  <a:pt x="3146541" y="1301129"/>
                  <a:pt x="3192165" y="1513489"/>
                </a:cubicBezTo>
                <a:cubicBezTo>
                  <a:pt x="3074920" y="1561373"/>
                  <a:pt x="2957646" y="1486191"/>
                  <a:pt x="2755902" y="1513489"/>
                </a:cubicBezTo>
                <a:cubicBezTo>
                  <a:pt x="2554158" y="1540787"/>
                  <a:pt x="2309108" y="1448553"/>
                  <a:pt x="2191953" y="1513489"/>
                </a:cubicBezTo>
                <a:cubicBezTo>
                  <a:pt x="2074798" y="1578425"/>
                  <a:pt x="1791303" y="1479865"/>
                  <a:pt x="1628004" y="1513489"/>
                </a:cubicBezTo>
                <a:cubicBezTo>
                  <a:pt x="1464705" y="1547113"/>
                  <a:pt x="1358232" y="1500829"/>
                  <a:pt x="1127898" y="1513489"/>
                </a:cubicBezTo>
                <a:cubicBezTo>
                  <a:pt x="897564" y="1526149"/>
                  <a:pt x="853606" y="1476321"/>
                  <a:pt x="691636" y="1513489"/>
                </a:cubicBezTo>
                <a:cubicBezTo>
                  <a:pt x="529666" y="1550657"/>
                  <a:pt x="248465" y="1501767"/>
                  <a:pt x="0" y="1513489"/>
                </a:cubicBezTo>
                <a:cubicBezTo>
                  <a:pt x="-23051" y="1371306"/>
                  <a:pt x="34923" y="1230607"/>
                  <a:pt x="0" y="978723"/>
                </a:cubicBezTo>
                <a:cubicBezTo>
                  <a:pt x="-34923" y="726839"/>
                  <a:pt x="56615" y="709812"/>
                  <a:pt x="0" y="459092"/>
                </a:cubicBezTo>
                <a:cubicBezTo>
                  <a:pt x="-56615" y="208372"/>
                  <a:pt x="6291" y="130412"/>
                  <a:pt x="0" y="0"/>
                </a:cubicBezTo>
                <a:close/>
              </a:path>
              <a:path w="3192165" h="1513489" stroke="0" extrusionOk="0">
                <a:moveTo>
                  <a:pt x="0" y="0"/>
                </a:moveTo>
                <a:cubicBezTo>
                  <a:pt x="175298" y="-18020"/>
                  <a:pt x="393845" y="12"/>
                  <a:pt x="595871" y="0"/>
                </a:cubicBezTo>
                <a:cubicBezTo>
                  <a:pt x="797897" y="-12"/>
                  <a:pt x="881736" y="19373"/>
                  <a:pt x="1032133" y="0"/>
                </a:cubicBezTo>
                <a:cubicBezTo>
                  <a:pt x="1182530" y="-19373"/>
                  <a:pt x="1305611" y="43599"/>
                  <a:pt x="1532239" y="0"/>
                </a:cubicBezTo>
                <a:cubicBezTo>
                  <a:pt x="1758867" y="-43599"/>
                  <a:pt x="1806884" y="15888"/>
                  <a:pt x="2032345" y="0"/>
                </a:cubicBezTo>
                <a:cubicBezTo>
                  <a:pt x="2257806" y="-15888"/>
                  <a:pt x="2301254" y="35358"/>
                  <a:pt x="2468608" y="0"/>
                </a:cubicBezTo>
                <a:cubicBezTo>
                  <a:pt x="2635962" y="-35358"/>
                  <a:pt x="2857668" y="80553"/>
                  <a:pt x="3192165" y="0"/>
                </a:cubicBezTo>
                <a:cubicBezTo>
                  <a:pt x="3192650" y="155322"/>
                  <a:pt x="3179987" y="320368"/>
                  <a:pt x="3192165" y="504496"/>
                </a:cubicBezTo>
                <a:cubicBezTo>
                  <a:pt x="3204343" y="688624"/>
                  <a:pt x="3155929" y="790331"/>
                  <a:pt x="3192165" y="1024128"/>
                </a:cubicBezTo>
                <a:cubicBezTo>
                  <a:pt x="3228401" y="1257925"/>
                  <a:pt x="3187839" y="1406128"/>
                  <a:pt x="3192165" y="1513489"/>
                </a:cubicBezTo>
                <a:cubicBezTo>
                  <a:pt x="3004022" y="1527179"/>
                  <a:pt x="2914408" y="1465380"/>
                  <a:pt x="2692059" y="1513489"/>
                </a:cubicBezTo>
                <a:cubicBezTo>
                  <a:pt x="2469710" y="1561598"/>
                  <a:pt x="2361168" y="1459952"/>
                  <a:pt x="2128110" y="1513489"/>
                </a:cubicBezTo>
                <a:cubicBezTo>
                  <a:pt x="1895052" y="1567026"/>
                  <a:pt x="1724164" y="1476906"/>
                  <a:pt x="1564161" y="1513489"/>
                </a:cubicBezTo>
                <a:cubicBezTo>
                  <a:pt x="1404158" y="1550072"/>
                  <a:pt x="1313704" y="1509426"/>
                  <a:pt x="1127898" y="1513489"/>
                </a:cubicBezTo>
                <a:cubicBezTo>
                  <a:pt x="942092" y="1517552"/>
                  <a:pt x="756773" y="1478857"/>
                  <a:pt x="659714" y="1513489"/>
                </a:cubicBezTo>
                <a:cubicBezTo>
                  <a:pt x="562655" y="1548121"/>
                  <a:pt x="184592" y="1469088"/>
                  <a:pt x="0" y="1513489"/>
                </a:cubicBezTo>
                <a:cubicBezTo>
                  <a:pt x="-11169" y="1312283"/>
                  <a:pt x="4671" y="1187236"/>
                  <a:pt x="0" y="1039262"/>
                </a:cubicBezTo>
                <a:cubicBezTo>
                  <a:pt x="-4671" y="891288"/>
                  <a:pt x="57372" y="701631"/>
                  <a:pt x="0" y="519631"/>
                </a:cubicBezTo>
                <a:cubicBezTo>
                  <a:pt x="-57372" y="337631"/>
                  <a:pt x="50746" y="161026"/>
                  <a:pt x="0" y="0"/>
                </a:cubicBezTo>
                <a:close/>
              </a:path>
            </a:pathLst>
          </a:custGeom>
          <a:solidFill>
            <a:srgbClr val="FF85FF"/>
          </a:solidFill>
          <a:ln w="28575">
            <a:solidFill>
              <a:schemeClr val="tx1"/>
            </a:solidFill>
            <a:extLst>
              <a:ext uri="{C807C97D-BFC1-408E-A445-0C87EB9F89A2}">
                <ask:lineSketchStyleProps xmlns:ask="http://schemas.microsoft.com/office/drawing/2018/sketchyshapes" sd="414578267">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Berlin Sans FB Demi" panose="020E0802020502020306" pitchFamily="34" charset="0"/>
              </a:rPr>
              <a:t>Wages are much cheaper in China. Chinese factory workers are 5 times cheaper than an equivalent American worker.</a:t>
            </a:r>
          </a:p>
        </p:txBody>
      </p:sp>
      <p:sp>
        <p:nvSpPr>
          <p:cNvPr id="27" name="Rectangle 26">
            <a:extLst>
              <a:ext uri="{FF2B5EF4-FFF2-40B4-BE49-F238E27FC236}">
                <a16:creationId xmlns:a16="http://schemas.microsoft.com/office/drawing/2014/main" id="{8085D6A2-836A-F84F-B9AB-A4933996513B}"/>
              </a:ext>
            </a:extLst>
          </p:cNvPr>
          <p:cNvSpPr/>
          <p:nvPr/>
        </p:nvSpPr>
        <p:spPr>
          <a:xfrm>
            <a:off x="4559853" y="1364633"/>
            <a:ext cx="3192165" cy="1513489"/>
          </a:xfrm>
          <a:custGeom>
            <a:avLst/>
            <a:gdLst>
              <a:gd name="connsiteX0" fmla="*/ 0 w 3192165"/>
              <a:gd name="connsiteY0" fmla="*/ 0 h 1513489"/>
              <a:gd name="connsiteX1" fmla="*/ 563949 w 3192165"/>
              <a:gd name="connsiteY1" fmla="*/ 0 h 1513489"/>
              <a:gd name="connsiteX2" fmla="*/ 1127898 w 3192165"/>
              <a:gd name="connsiteY2" fmla="*/ 0 h 1513489"/>
              <a:gd name="connsiteX3" fmla="*/ 1691847 w 3192165"/>
              <a:gd name="connsiteY3" fmla="*/ 0 h 1513489"/>
              <a:gd name="connsiteX4" fmla="*/ 2287718 w 3192165"/>
              <a:gd name="connsiteY4" fmla="*/ 0 h 1513489"/>
              <a:gd name="connsiteX5" fmla="*/ 3192165 w 3192165"/>
              <a:gd name="connsiteY5" fmla="*/ 0 h 1513489"/>
              <a:gd name="connsiteX6" fmla="*/ 3192165 w 3192165"/>
              <a:gd name="connsiteY6" fmla="*/ 489361 h 1513489"/>
              <a:gd name="connsiteX7" fmla="*/ 3192165 w 3192165"/>
              <a:gd name="connsiteY7" fmla="*/ 1024128 h 1513489"/>
              <a:gd name="connsiteX8" fmla="*/ 3192165 w 3192165"/>
              <a:gd name="connsiteY8" fmla="*/ 1513489 h 1513489"/>
              <a:gd name="connsiteX9" fmla="*/ 2755902 w 3192165"/>
              <a:gd name="connsiteY9" fmla="*/ 1513489 h 1513489"/>
              <a:gd name="connsiteX10" fmla="*/ 2191953 w 3192165"/>
              <a:gd name="connsiteY10" fmla="*/ 1513489 h 1513489"/>
              <a:gd name="connsiteX11" fmla="*/ 1628004 w 3192165"/>
              <a:gd name="connsiteY11" fmla="*/ 1513489 h 1513489"/>
              <a:gd name="connsiteX12" fmla="*/ 1127898 w 3192165"/>
              <a:gd name="connsiteY12" fmla="*/ 1513489 h 1513489"/>
              <a:gd name="connsiteX13" fmla="*/ 691636 w 3192165"/>
              <a:gd name="connsiteY13" fmla="*/ 1513489 h 1513489"/>
              <a:gd name="connsiteX14" fmla="*/ 0 w 3192165"/>
              <a:gd name="connsiteY14" fmla="*/ 1513489 h 1513489"/>
              <a:gd name="connsiteX15" fmla="*/ 0 w 3192165"/>
              <a:gd name="connsiteY15" fmla="*/ 978723 h 1513489"/>
              <a:gd name="connsiteX16" fmla="*/ 0 w 3192165"/>
              <a:gd name="connsiteY16" fmla="*/ 459092 h 1513489"/>
              <a:gd name="connsiteX17" fmla="*/ 0 w 3192165"/>
              <a:gd name="connsiteY17" fmla="*/ 0 h 1513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192165" h="1513489" fill="none" extrusionOk="0">
                <a:moveTo>
                  <a:pt x="0" y="0"/>
                </a:moveTo>
                <a:cubicBezTo>
                  <a:pt x="132849" y="-1319"/>
                  <a:pt x="382231" y="37279"/>
                  <a:pt x="563949" y="0"/>
                </a:cubicBezTo>
                <a:cubicBezTo>
                  <a:pt x="745667" y="-37279"/>
                  <a:pt x="926228" y="13568"/>
                  <a:pt x="1127898" y="0"/>
                </a:cubicBezTo>
                <a:cubicBezTo>
                  <a:pt x="1329568" y="-13568"/>
                  <a:pt x="1425065" y="8129"/>
                  <a:pt x="1691847" y="0"/>
                </a:cubicBezTo>
                <a:cubicBezTo>
                  <a:pt x="1958629" y="-8129"/>
                  <a:pt x="2118136" y="11621"/>
                  <a:pt x="2287718" y="0"/>
                </a:cubicBezTo>
                <a:cubicBezTo>
                  <a:pt x="2457300" y="-11621"/>
                  <a:pt x="2923710" y="29519"/>
                  <a:pt x="3192165" y="0"/>
                </a:cubicBezTo>
                <a:cubicBezTo>
                  <a:pt x="3193128" y="169389"/>
                  <a:pt x="3177581" y="340469"/>
                  <a:pt x="3192165" y="489361"/>
                </a:cubicBezTo>
                <a:cubicBezTo>
                  <a:pt x="3206749" y="638253"/>
                  <a:pt x="3128290" y="861441"/>
                  <a:pt x="3192165" y="1024128"/>
                </a:cubicBezTo>
                <a:cubicBezTo>
                  <a:pt x="3256040" y="1186815"/>
                  <a:pt x="3146541" y="1301129"/>
                  <a:pt x="3192165" y="1513489"/>
                </a:cubicBezTo>
                <a:cubicBezTo>
                  <a:pt x="3074920" y="1561373"/>
                  <a:pt x="2957646" y="1486191"/>
                  <a:pt x="2755902" y="1513489"/>
                </a:cubicBezTo>
                <a:cubicBezTo>
                  <a:pt x="2554158" y="1540787"/>
                  <a:pt x="2309108" y="1448553"/>
                  <a:pt x="2191953" y="1513489"/>
                </a:cubicBezTo>
                <a:cubicBezTo>
                  <a:pt x="2074798" y="1578425"/>
                  <a:pt x="1791303" y="1479865"/>
                  <a:pt x="1628004" y="1513489"/>
                </a:cubicBezTo>
                <a:cubicBezTo>
                  <a:pt x="1464705" y="1547113"/>
                  <a:pt x="1358232" y="1500829"/>
                  <a:pt x="1127898" y="1513489"/>
                </a:cubicBezTo>
                <a:cubicBezTo>
                  <a:pt x="897564" y="1526149"/>
                  <a:pt x="853606" y="1476321"/>
                  <a:pt x="691636" y="1513489"/>
                </a:cubicBezTo>
                <a:cubicBezTo>
                  <a:pt x="529666" y="1550657"/>
                  <a:pt x="248465" y="1501767"/>
                  <a:pt x="0" y="1513489"/>
                </a:cubicBezTo>
                <a:cubicBezTo>
                  <a:pt x="-23051" y="1371306"/>
                  <a:pt x="34923" y="1230607"/>
                  <a:pt x="0" y="978723"/>
                </a:cubicBezTo>
                <a:cubicBezTo>
                  <a:pt x="-34923" y="726839"/>
                  <a:pt x="56615" y="709812"/>
                  <a:pt x="0" y="459092"/>
                </a:cubicBezTo>
                <a:cubicBezTo>
                  <a:pt x="-56615" y="208372"/>
                  <a:pt x="6291" y="130412"/>
                  <a:pt x="0" y="0"/>
                </a:cubicBezTo>
                <a:close/>
              </a:path>
              <a:path w="3192165" h="1513489" stroke="0" extrusionOk="0">
                <a:moveTo>
                  <a:pt x="0" y="0"/>
                </a:moveTo>
                <a:cubicBezTo>
                  <a:pt x="175298" y="-18020"/>
                  <a:pt x="393845" y="12"/>
                  <a:pt x="595871" y="0"/>
                </a:cubicBezTo>
                <a:cubicBezTo>
                  <a:pt x="797897" y="-12"/>
                  <a:pt x="881736" y="19373"/>
                  <a:pt x="1032133" y="0"/>
                </a:cubicBezTo>
                <a:cubicBezTo>
                  <a:pt x="1182530" y="-19373"/>
                  <a:pt x="1305611" y="43599"/>
                  <a:pt x="1532239" y="0"/>
                </a:cubicBezTo>
                <a:cubicBezTo>
                  <a:pt x="1758867" y="-43599"/>
                  <a:pt x="1806884" y="15888"/>
                  <a:pt x="2032345" y="0"/>
                </a:cubicBezTo>
                <a:cubicBezTo>
                  <a:pt x="2257806" y="-15888"/>
                  <a:pt x="2301254" y="35358"/>
                  <a:pt x="2468608" y="0"/>
                </a:cubicBezTo>
                <a:cubicBezTo>
                  <a:pt x="2635962" y="-35358"/>
                  <a:pt x="2857668" y="80553"/>
                  <a:pt x="3192165" y="0"/>
                </a:cubicBezTo>
                <a:cubicBezTo>
                  <a:pt x="3192650" y="155322"/>
                  <a:pt x="3179987" y="320368"/>
                  <a:pt x="3192165" y="504496"/>
                </a:cubicBezTo>
                <a:cubicBezTo>
                  <a:pt x="3204343" y="688624"/>
                  <a:pt x="3155929" y="790331"/>
                  <a:pt x="3192165" y="1024128"/>
                </a:cubicBezTo>
                <a:cubicBezTo>
                  <a:pt x="3228401" y="1257925"/>
                  <a:pt x="3187839" y="1406128"/>
                  <a:pt x="3192165" y="1513489"/>
                </a:cubicBezTo>
                <a:cubicBezTo>
                  <a:pt x="3004022" y="1527179"/>
                  <a:pt x="2914408" y="1465380"/>
                  <a:pt x="2692059" y="1513489"/>
                </a:cubicBezTo>
                <a:cubicBezTo>
                  <a:pt x="2469710" y="1561598"/>
                  <a:pt x="2361168" y="1459952"/>
                  <a:pt x="2128110" y="1513489"/>
                </a:cubicBezTo>
                <a:cubicBezTo>
                  <a:pt x="1895052" y="1567026"/>
                  <a:pt x="1724164" y="1476906"/>
                  <a:pt x="1564161" y="1513489"/>
                </a:cubicBezTo>
                <a:cubicBezTo>
                  <a:pt x="1404158" y="1550072"/>
                  <a:pt x="1313704" y="1509426"/>
                  <a:pt x="1127898" y="1513489"/>
                </a:cubicBezTo>
                <a:cubicBezTo>
                  <a:pt x="942092" y="1517552"/>
                  <a:pt x="756773" y="1478857"/>
                  <a:pt x="659714" y="1513489"/>
                </a:cubicBezTo>
                <a:cubicBezTo>
                  <a:pt x="562655" y="1548121"/>
                  <a:pt x="184592" y="1469088"/>
                  <a:pt x="0" y="1513489"/>
                </a:cubicBezTo>
                <a:cubicBezTo>
                  <a:pt x="-11169" y="1312283"/>
                  <a:pt x="4671" y="1187236"/>
                  <a:pt x="0" y="1039262"/>
                </a:cubicBezTo>
                <a:cubicBezTo>
                  <a:pt x="-4671" y="891288"/>
                  <a:pt x="57372" y="701631"/>
                  <a:pt x="0" y="519631"/>
                </a:cubicBezTo>
                <a:cubicBezTo>
                  <a:pt x="-57372" y="337631"/>
                  <a:pt x="50746" y="161026"/>
                  <a:pt x="0" y="0"/>
                </a:cubicBezTo>
                <a:close/>
              </a:path>
            </a:pathLst>
          </a:custGeom>
          <a:solidFill>
            <a:srgbClr val="FF85FF"/>
          </a:solidFill>
          <a:ln w="28575">
            <a:solidFill>
              <a:schemeClr val="tx1"/>
            </a:solidFill>
            <a:extLst>
              <a:ext uri="{C807C97D-BFC1-408E-A445-0C87EB9F89A2}">
                <ask:lineSketchStyleProps xmlns:ask="http://schemas.microsoft.com/office/drawing/2018/sketchyshapes" sd="414578267">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latin typeface="Berlin Sans FB Demi" panose="020E0802020502020306" pitchFamily="34" charset="0"/>
              </a:rPr>
              <a:t>TNCs in America have to follow very strict environmental laws. This is not the case for factories in China.  </a:t>
            </a:r>
          </a:p>
        </p:txBody>
      </p:sp>
      <p:sp>
        <p:nvSpPr>
          <p:cNvPr id="3" name="TextBox 2">
            <a:extLst>
              <a:ext uri="{FF2B5EF4-FFF2-40B4-BE49-F238E27FC236}">
                <a16:creationId xmlns:a16="http://schemas.microsoft.com/office/drawing/2014/main" id="{D0D1D50E-A67B-5241-9E9D-8728606D056D}"/>
              </a:ext>
            </a:extLst>
          </p:cNvPr>
          <p:cNvSpPr txBox="1"/>
          <p:nvPr/>
        </p:nvSpPr>
        <p:spPr>
          <a:xfrm>
            <a:off x="6749870" y="2804404"/>
            <a:ext cx="1156232" cy="523220"/>
          </a:xfrm>
          <a:prstGeom prst="rect">
            <a:avLst/>
          </a:prstGeom>
          <a:noFill/>
        </p:spPr>
        <p:txBody>
          <a:bodyPr wrap="square" rtlCol="0">
            <a:spAutoFit/>
          </a:bodyPr>
          <a:lstStyle/>
          <a:p>
            <a:r>
              <a:rPr lang="en-US" sz="2800" b="1" dirty="0">
                <a:solidFill>
                  <a:schemeClr val="bg1"/>
                </a:solidFill>
              </a:rPr>
              <a:t>?????</a:t>
            </a:r>
          </a:p>
        </p:txBody>
      </p:sp>
      <p:sp>
        <p:nvSpPr>
          <p:cNvPr id="29" name="Rectangle 28">
            <a:extLst>
              <a:ext uri="{FF2B5EF4-FFF2-40B4-BE49-F238E27FC236}">
                <a16:creationId xmlns:a16="http://schemas.microsoft.com/office/drawing/2014/main" id="{AF38A271-22CE-5749-AA3A-E04B2A3F8614}"/>
              </a:ext>
            </a:extLst>
          </p:cNvPr>
          <p:cNvSpPr/>
          <p:nvPr/>
        </p:nvSpPr>
        <p:spPr>
          <a:xfrm>
            <a:off x="8419591" y="1405575"/>
            <a:ext cx="3192165" cy="1513489"/>
          </a:xfrm>
          <a:custGeom>
            <a:avLst/>
            <a:gdLst>
              <a:gd name="connsiteX0" fmla="*/ 0 w 3192165"/>
              <a:gd name="connsiteY0" fmla="*/ 0 h 1513489"/>
              <a:gd name="connsiteX1" fmla="*/ 563949 w 3192165"/>
              <a:gd name="connsiteY1" fmla="*/ 0 h 1513489"/>
              <a:gd name="connsiteX2" fmla="*/ 1127898 w 3192165"/>
              <a:gd name="connsiteY2" fmla="*/ 0 h 1513489"/>
              <a:gd name="connsiteX3" fmla="*/ 1691847 w 3192165"/>
              <a:gd name="connsiteY3" fmla="*/ 0 h 1513489"/>
              <a:gd name="connsiteX4" fmla="*/ 2287718 w 3192165"/>
              <a:gd name="connsiteY4" fmla="*/ 0 h 1513489"/>
              <a:gd name="connsiteX5" fmla="*/ 3192165 w 3192165"/>
              <a:gd name="connsiteY5" fmla="*/ 0 h 1513489"/>
              <a:gd name="connsiteX6" fmla="*/ 3192165 w 3192165"/>
              <a:gd name="connsiteY6" fmla="*/ 489361 h 1513489"/>
              <a:gd name="connsiteX7" fmla="*/ 3192165 w 3192165"/>
              <a:gd name="connsiteY7" fmla="*/ 1024128 h 1513489"/>
              <a:gd name="connsiteX8" fmla="*/ 3192165 w 3192165"/>
              <a:gd name="connsiteY8" fmla="*/ 1513489 h 1513489"/>
              <a:gd name="connsiteX9" fmla="*/ 2755902 w 3192165"/>
              <a:gd name="connsiteY9" fmla="*/ 1513489 h 1513489"/>
              <a:gd name="connsiteX10" fmla="*/ 2191953 w 3192165"/>
              <a:gd name="connsiteY10" fmla="*/ 1513489 h 1513489"/>
              <a:gd name="connsiteX11" fmla="*/ 1628004 w 3192165"/>
              <a:gd name="connsiteY11" fmla="*/ 1513489 h 1513489"/>
              <a:gd name="connsiteX12" fmla="*/ 1127898 w 3192165"/>
              <a:gd name="connsiteY12" fmla="*/ 1513489 h 1513489"/>
              <a:gd name="connsiteX13" fmla="*/ 691636 w 3192165"/>
              <a:gd name="connsiteY13" fmla="*/ 1513489 h 1513489"/>
              <a:gd name="connsiteX14" fmla="*/ 0 w 3192165"/>
              <a:gd name="connsiteY14" fmla="*/ 1513489 h 1513489"/>
              <a:gd name="connsiteX15" fmla="*/ 0 w 3192165"/>
              <a:gd name="connsiteY15" fmla="*/ 978723 h 1513489"/>
              <a:gd name="connsiteX16" fmla="*/ 0 w 3192165"/>
              <a:gd name="connsiteY16" fmla="*/ 459092 h 1513489"/>
              <a:gd name="connsiteX17" fmla="*/ 0 w 3192165"/>
              <a:gd name="connsiteY17" fmla="*/ 0 h 1513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192165" h="1513489" fill="none" extrusionOk="0">
                <a:moveTo>
                  <a:pt x="0" y="0"/>
                </a:moveTo>
                <a:cubicBezTo>
                  <a:pt x="132849" y="-1319"/>
                  <a:pt x="382231" y="37279"/>
                  <a:pt x="563949" y="0"/>
                </a:cubicBezTo>
                <a:cubicBezTo>
                  <a:pt x="745667" y="-37279"/>
                  <a:pt x="926228" y="13568"/>
                  <a:pt x="1127898" y="0"/>
                </a:cubicBezTo>
                <a:cubicBezTo>
                  <a:pt x="1329568" y="-13568"/>
                  <a:pt x="1425065" y="8129"/>
                  <a:pt x="1691847" y="0"/>
                </a:cubicBezTo>
                <a:cubicBezTo>
                  <a:pt x="1958629" y="-8129"/>
                  <a:pt x="2118136" y="11621"/>
                  <a:pt x="2287718" y="0"/>
                </a:cubicBezTo>
                <a:cubicBezTo>
                  <a:pt x="2457300" y="-11621"/>
                  <a:pt x="2923710" y="29519"/>
                  <a:pt x="3192165" y="0"/>
                </a:cubicBezTo>
                <a:cubicBezTo>
                  <a:pt x="3193128" y="169389"/>
                  <a:pt x="3177581" y="340469"/>
                  <a:pt x="3192165" y="489361"/>
                </a:cubicBezTo>
                <a:cubicBezTo>
                  <a:pt x="3206749" y="638253"/>
                  <a:pt x="3128290" y="861441"/>
                  <a:pt x="3192165" y="1024128"/>
                </a:cubicBezTo>
                <a:cubicBezTo>
                  <a:pt x="3256040" y="1186815"/>
                  <a:pt x="3146541" y="1301129"/>
                  <a:pt x="3192165" y="1513489"/>
                </a:cubicBezTo>
                <a:cubicBezTo>
                  <a:pt x="3074920" y="1561373"/>
                  <a:pt x="2957646" y="1486191"/>
                  <a:pt x="2755902" y="1513489"/>
                </a:cubicBezTo>
                <a:cubicBezTo>
                  <a:pt x="2554158" y="1540787"/>
                  <a:pt x="2309108" y="1448553"/>
                  <a:pt x="2191953" y="1513489"/>
                </a:cubicBezTo>
                <a:cubicBezTo>
                  <a:pt x="2074798" y="1578425"/>
                  <a:pt x="1791303" y="1479865"/>
                  <a:pt x="1628004" y="1513489"/>
                </a:cubicBezTo>
                <a:cubicBezTo>
                  <a:pt x="1464705" y="1547113"/>
                  <a:pt x="1358232" y="1500829"/>
                  <a:pt x="1127898" y="1513489"/>
                </a:cubicBezTo>
                <a:cubicBezTo>
                  <a:pt x="897564" y="1526149"/>
                  <a:pt x="853606" y="1476321"/>
                  <a:pt x="691636" y="1513489"/>
                </a:cubicBezTo>
                <a:cubicBezTo>
                  <a:pt x="529666" y="1550657"/>
                  <a:pt x="248465" y="1501767"/>
                  <a:pt x="0" y="1513489"/>
                </a:cubicBezTo>
                <a:cubicBezTo>
                  <a:pt x="-23051" y="1371306"/>
                  <a:pt x="34923" y="1230607"/>
                  <a:pt x="0" y="978723"/>
                </a:cubicBezTo>
                <a:cubicBezTo>
                  <a:pt x="-34923" y="726839"/>
                  <a:pt x="56615" y="709812"/>
                  <a:pt x="0" y="459092"/>
                </a:cubicBezTo>
                <a:cubicBezTo>
                  <a:pt x="-56615" y="208372"/>
                  <a:pt x="6291" y="130412"/>
                  <a:pt x="0" y="0"/>
                </a:cubicBezTo>
                <a:close/>
              </a:path>
              <a:path w="3192165" h="1513489" stroke="0" extrusionOk="0">
                <a:moveTo>
                  <a:pt x="0" y="0"/>
                </a:moveTo>
                <a:cubicBezTo>
                  <a:pt x="175298" y="-18020"/>
                  <a:pt x="393845" y="12"/>
                  <a:pt x="595871" y="0"/>
                </a:cubicBezTo>
                <a:cubicBezTo>
                  <a:pt x="797897" y="-12"/>
                  <a:pt x="881736" y="19373"/>
                  <a:pt x="1032133" y="0"/>
                </a:cubicBezTo>
                <a:cubicBezTo>
                  <a:pt x="1182530" y="-19373"/>
                  <a:pt x="1305611" y="43599"/>
                  <a:pt x="1532239" y="0"/>
                </a:cubicBezTo>
                <a:cubicBezTo>
                  <a:pt x="1758867" y="-43599"/>
                  <a:pt x="1806884" y="15888"/>
                  <a:pt x="2032345" y="0"/>
                </a:cubicBezTo>
                <a:cubicBezTo>
                  <a:pt x="2257806" y="-15888"/>
                  <a:pt x="2301254" y="35358"/>
                  <a:pt x="2468608" y="0"/>
                </a:cubicBezTo>
                <a:cubicBezTo>
                  <a:pt x="2635962" y="-35358"/>
                  <a:pt x="2857668" y="80553"/>
                  <a:pt x="3192165" y="0"/>
                </a:cubicBezTo>
                <a:cubicBezTo>
                  <a:pt x="3192650" y="155322"/>
                  <a:pt x="3179987" y="320368"/>
                  <a:pt x="3192165" y="504496"/>
                </a:cubicBezTo>
                <a:cubicBezTo>
                  <a:pt x="3204343" y="688624"/>
                  <a:pt x="3155929" y="790331"/>
                  <a:pt x="3192165" y="1024128"/>
                </a:cubicBezTo>
                <a:cubicBezTo>
                  <a:pt x="3228401" y="1257925"/>
                  <a:pt x="3187839" y="1406128"/>
                  <a:pt x="3192165" y="1513489"/>
                </a:cubicBezTo>
                <a:cubicBezTo>
                  <a:pt x="3004022" y="1527179"/>
                  <a:pt x="2914408" y="1465380"/>
                  <a:pt x="2692059" y="1513489"/>
                </a:cubicBezTo>
                <a:cubicBezTo>
                  <a:pt x="2469710" y="1561598"/>
                  <a:pt x="2361168" y="1459952"/>
                  <a:pt x="2128110" y="1513489"/>
                </a:cubicBezTo>
                <a:cubicBezTo>
                  <a:pt x="1895052" y="1567026"/>
                  <a:pt x="1724164" y="1476906"/>
                  <a:pt x="1564161" y="1513489"/>
                </a:cubicBezTo>
                <a:cubicBezTo>
                  <a:pt x="1404158" y="1550072"/>
                  <a:pt x="1313704" y="1509426"/>
                  <a:pt x="1127898" y="1513489"/>
                </a:cubicBezTo>
                <a:cubicBezTo>
                  <a:pt x="942092" y="1517552"/>
                  <a:pt x="756773" y="1478857"/>
                  <a:pt x="659714" y="1513489"/>
                </a:cubicBezTo>
                <a:cubicBezTo>
                  <a:pt x="562655" y="1548121"/>
                  <a:pt x="184592" y="1469088"/>
                  <a:pt x="0" y="1513489"/>
                </a:cubicBezTo>
                <a:cubicBezTo>
                  <a:pt x="-11169" y="1312283"/>
                  <a:pt x="4671" y="1187236"/>
                  <a:pt x="0" y="1039262"/>
                </a:cubicBezTo>
                <a:cubicBezTo>
                  <a:pt x="-4671" y="891288"/>
                  <a:pt x="57372" y="701631"/>
                  <a:pt x="0" y="519631"/>
                </a:cubicBezTo>
                <a:cubicBezTo>
                  <a:pt x="-57372" y="337631"/>
                  <a:pt x="50746" y="161026"/>
                  <a:pt x="0" y="0"/>
                </a:cubicBezTo>
                <a:close/>
              </a:path>
            </a:pathLst>
          </a:custGeom>
          <a:solidFill>
            <a:srgbClr val="FF85FF"/>
          </a:solidFill>
          <a:ln w="28575">
            <a:solidFill>
              <a:schemeClr val="tx1"/>
            </a:solidFill>
            <a:extLst>
              <a:ext uri="{C807C97D-BFC1-408E-A445-0C87EB9F89A2}">
                <ask:lineSketchStyleProps xmlns:ask="http://schemas.microsoft.com/office/drawing/2018/sketchyshapes" sd="414578267">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Berlin Sans FB Demi" panose="020E0802020502020306" pitchFamily="34" charset="0"/>
              </a:rPr>
              <a:t>There are 900 million Chinese people of working age- 5 times more than America. </a:t>
            </a:r>
          </a:p>
        </p:txBody>
      </p:sp>
      <p:sp>
        <p:nvSpPr>
          <p:cNvPr id="41" name="Rectangle 40">
            <a:extLst>
              <a:ext uri="{FF2B5EF4-FFF2-40B4-BE49-F238E27FC236}">
                <a16:creationId xmlns:a16="http://schemas.microsoft.com/office/drawing/2014/main" id="{8606E48E-A431-1E49-B9E6-1A0E40DBE172}"/>
              </a:ext>
            </a:extLst>
          </p:cNvPr>
          <p:cNvSpPr/>
          <p:nvPr/>
        </p:nvSpPr>
        <p:spPr>
          <a:xfrm>
            <a:off x="594373" y="4334616"/>
            <a:ext cx="3192165" cy="1513489"/>
          </a:xfrm>
          <a:custGeom>
            <a:avLst/>
            <a:gdLst>
              <a:gd name="connsiteX0" fmla="*/ 0 w 3192165"/>
              <a:gd name="connsiteY0" fmla="*/ 0 h 1513489"/>
              <a:gd name="connsiteX1" fmla="*/ 563949 w 3192165"/>
              <a:gd name="connsiteY1" fmla="*/ 0 h 1513489"/>
              <a:gd name="connsiteX2" fmla="*/ 1127898 w 3192165"/>
              <a:gd name="connsiteY2" fmla="*/ 0 h 1513489"/>
              <a:gd name="connsiteX3" fmla="*/ 1691847 w 3192165"/>
              <a:gd name="connsiteY3" fmla="*/ 0 h 1513489"/>
              <a:gd name="connsiteX4" fmla="*/ 2287718 w 3192165"/>
              <a:gd name="connsiteY4" fmla="*/ 0 h 1513489"/>
              <a:gd name="connsiteX5" fmla="*/ 3192165 w 3192165"/>
              <a:gd name="connsiteY5" fmla="*/ 0 h 1513489"/>
              <a:gd name="connsiteX6" fmla="*/ 3192165 w 3192165"/>
              <a:gd name="connsiteY6" fmla="*/ 489361 h 1513489"/>
              <a:gd name="connsiteX7" fmla="*/ 3192165 w 3192165"/>
              <a:gd name="connsiteY7" fmla="*/ 1024128 h 1513489"/>
              <a:gd name="connsiteX8" fmla="*/ 3192165 w 3192165"/>
              <a:gd name="connsiteY8" fmla="*/ 1513489 h 1513489"/>
              <a:gd name="connsiteX9" fmla="*/ 2755902 w 3192165"/>
              <a:gd name="connsiteY9" fmla="*/ 1513489 h 1513489"/>
              <a:gd name="connsiteX10" fmla="*/ 2191953 w 3192165"/>
              <a:gd name="connsiteY10" fmla="*/ 1513489 h 1513489"/>
              <a:gd name="connsiteX11" fmla="*/ 1628004 w 3192165"/>
              <a:gd name="connsiteY11" fmla="*/ 1513489 h 1513489"/>
              <a:gd name="connsiteX12" fmla="*/ 1127898 w 3192165"/>
              <a:gd name="connsiteY12" fmla="*/ 1513489 h 1513489"/>
              <a:gd name="connsiteX13" fmla="*/ 691636 w 3192165"/>
              <a:gd name="connsiteY13" fmla="*/ 1513489 h 1513489"/>
              <a:gd name="connsiteX14" fmla="*/ 0 w 3192165"/>
              <a:gd name="connsiteY14" fmla="*/ 1513489 h 1513489"/>
              <a:gd name="connsiteX15" fmla="*/ 0 w 3192165"/>
              <a:gd name="connsiteY15" fmla="*/ 978723 h 1513489"/>
              <a:gd name="connsiteX16" fmla="*/ 0 w 3192165"/>
              <a:gd name="connsiteY16" fmla="*/ 459092 h 1513489"/>
              <a:gd name="connsiteX17" fmla="*/ 0 w 3192165"/>
              <a:gd name="connsiteY17" fmla="*/ 0 h 1513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192165" h="1513489" fill="none" extrusionOk="0">
                <a:moveTo>
                  <a:pt x="0" y="0"/>
                </a:moveTo>
                <a:cubicBezTo>
                  <a:pt x="132849" y="-1319"/>
                  <a:pt x="382231" y="37279"/>
                  <a:pt x="563949" y="0"/>
                </a:cubicBezTo>
                <a:cubicBezTo>
                  <a:pt x="745667" y="-37279"/>
                  <a:pt x="926228" y="13568"/>
                  <a:pt x="1127898" y="0"/>
                </a:cubicBezTo>
                <a:cubicBezTo>
                  <a:pt x="1329568" y="-13568"/>
                  <a:pt x="1425065" y="8129"/>
                  <a:pt x="1691847" y="0"/>
                </a:cubicBezTo>
                <a:cubicBezTo>
                  <a:pt x="1958629" y="-8129"/>
                  <a:pt x="2118136" y="11621"/>
                  <a:pt x="2287718" y="0"/>
                </a:cubicBezTo>
                <a:cubicBezTo>
                  <a:pt x="2457300" y="-11621"/>
                  <a:pt x="2923710" y="29519"/>
                  <a:pt x="3192165" y="0"/>
                </a:cubicBezTo>
                <a:cubicBezTo>
                  <a:pt x="3193128" y="169389"/>
                  <a:pt x="3177581" y="340469"/>
                  <a:pt x="3192165" y="489361"/>
                </a:cubicBezTo>
                <a:cubicBezTo>
                  <a:pt x="3206749" y="638253"/>
                  <a:pt x="3128290" y="861441"/>
                  <a:pt x="3192165" y="1024128"/>
                </a:cubicBezTo>
                <a:cubicBezTo>
                  <a:pt x="3256040" y="1186815"/>
                  <a:pt x="3146541" y="1301129"/>
                  <a:pt x="3192165" y="1513489"/>
                </a:cubicBezTo>
                <a:cubicBezTo>
                  <a:pt x="3074920" y="1561373"/>
                  <a:pt x="2957646" y="1486191"/>
                  <a:pt x="2755902" y="1513489"/>
                </a:cubicBezTo>
                <a:cubicBezTo>
                  <a:pt x="2554158" y="1540787"/>
                  <a:pt x="2309108" y="1448553"/>
                  <a:pt x="2191953" y="1513489"/>
                </a:cubicBezTo>
                <a:cubicBezTo>
                  <a:pt x="2074798" y="1578425"/>
                  <a:pt x="1791303" y="1479865"/>
                  <a:pt x="1628004" y="1513489"/>
                </a:cubicBezTo>
                <a:cubicBezTo>
                  <a:pt x="1464705" y="1547113"/>
                  <a:pt x="1358232" y="1500829"/>
                  <a:pt x="1127898" y="1513489"/>
                </a:cubicBezTo>
                <a:cubicBezTo>
                  <a:pt x="897564" y="1526149"/>
                  <a:pt x="853606" y="1476321"/>
                  <a:pt x="691636" y="1513489"/>
                </a:cubicBezTo>
                <a:cubicBezTo>
                  <a:pt x="529666" y="1550657"/>
                  <a:pt x="248465" y="1501767"/>
                  <a:pt x="0" y="1513489"/>
                </a:cubicBezTo>
                <a:cubicBezTo>
                  <a:pt x="-23051" y="1371306"/>
                  <a:pt x="34923" y="1230607"/>
                  <a:pt x="0" y="978723"/>
                </a:cubicBezTo>
                <a:cubicBezTo>
                  <a:pt x="-34923" y="726839"/>
                  <a:pt x="56615" y="709812"/>
                  <a:pt x="0" y="459092"/>
                </a:cubicBezTo>
                <a:cubicBezTo>
                  <a:pt x="-56615" y="208372"/>
                  <a:pt x="6291" y="130412"/>
                  <a:pt x="0" y="0"/>
                </a:cubicBezTo>
                <a:close/>
              </a:path>
              <a:path w="3192165" h="1513489" stroke="0" extrusionOk="0">
                <a:moveTo>
                  <a:pt x="0" y="0"/>
                </a:moveTo>
                <a:cubicBezTo>
                  <a:pt x="175298" y="-18020"/>
                  <a:pt x="393845" y="12"/>
                  <a:pt x="595871" y="0"/>
                </a:cubicBezTo>
                <a:cubicBezTo>
                  <a:pt x="797897" y="-12"/>
                  <a:pt x="881736" y="19373"/>
                  <a:pt x="1032133" y="0"/>
                </a:cubicBezTo>
                <a:cubicBezTo>
                  <a:pt x="1182530" y="-19373"/>
                  <a:pt x="1305611" y="43599"/>
                  <a:pt x="1532239" y="0"/>
                </a:cubicBezTo>
                <a:cubicBezTo>
                  <a:pt x="1758867" y="-43599"/>
                  <a:pt x="1806884" y="15888"/>
                  <a:pt x="2032345" y="0"/>
                </a:cubicBezTo>
                <a:cubicBezTo>
                  <a:pt x="2257806" y="-15888"/>
                  <a:pt x="2301254" y="35358"/>
                  <a:pt x="2468608" y="0"/>
                </a:cubicBezTo>
                <a:cubicBezTo>
                  <a:pt x="2635962" y="-35358"/>
                  <a:pt x="2857668" y="80553"/>
                  <a:pt x="3192165" y="0"/>
                </a:cubicBezTo>
                <a:cubicBezTo>
                  <a:pt x="3192650" y="155322"/>
                  <a:pt x="3179987" y="320368"/>
                  <a:pt x="3192165" y="504496"/>
                </a:cubicBezTo>
                <a:cubicBezTo>
                  <a:pt x="3204343" y="688624"/>
                  <a:pt x="3155929" y="790331"/>
                  <a:pt x="3192165" y="1024128"/>
                </a:cubicBezTo>
                <a:cubicBezTo>
                  <a:pt x="3228401" y="1257925"/>
                  <a:pt x="3187839" y="1406128"/>
                  <a:pt x="3192165" y="1513489"/>
                </a:cubicBezTo>
                <a:cubicBezTo>
                  <a:pt x="3004022" y="1527179"/>
                  <a:pt x="2914408" y="1465380"/>
                  <a:pt x="2692059" y="1513489"/>
                </a:cubicBezTo>
                <a:cubicBezTo>
                  <a:pt x="2469710" y="1561598"/>
                  <a:pt x="2361168" y="1459952"/>
                  <a:pt x="2128110" y="1513489"/>
                </a:cubicBezTo>
                <a:cubicBezTo>
                  <a:pt x="1895052" y="1567026"/>
                  <a:pt x="1724164" y="1476906"/>
                  <a:pt x="1564161" y="1513489"/>
                </a:cubicBezTo>
                <a:cubicBezTo>
                  <a:pt x="1404158" y="1550072"/>
                  <a:pt x="1313704" y="1509426"/>
                  <a:pt x="1127898" y="1513489"/>
                </a:cubicBezTo>
                <a:cubicBezTo>
                  <a:pt x="942092" y="1517552"/>
                  <a:pt x="756773" y="1478857"/>
                  <a:pt x="659714" y="1513489"/>
                </a:cubicBezTo>
                <a:cubicBezTo>
                  <a:pt x="562655" y="1548121"/>
                  <a:pt x="184592" y="1469088"/>
                  <a:pt x="0" y="1513489"/>
                </a:cubicBezTo>
                <a:cubicBezTo>
                  <a:pt x="-11169" y="1312283"/>
                  <a:pt x="4671" y="1187236"/>
                  <a:pt x="0" y="1039262"/>
                </a:cubicBezTo>
                <a:cubicBezTo>
                  <a:pt x="-4671" y="891288"/>
                  <a:pt x="57372" y="701631"/>
                  <a:pt x="0" y="519631"/>
                </a:cubicBezTo>
                <a:cubicBezTo>
                  <a:pt x="-57372" y="337631"/>
                  <a:pt x="50746" y="161026"/>
                  <a:pt x="0" y="0"/>
                </a:cubicBezTo>
                <a:close/>
              </a:path>
            </a:pathLst>
          </a:custGeom>
          <a:solidFill>
            <a:srgbClr val="FF85FF"/>
          </a:solidFill>
          <a:ln w="28575">
            <a:solidFill>
              <a:schemeClr val="tx1"/>
            </a:solidFill>
            <a:extLst>
              <a:ext uri="{C807C97D-BFC1-408E-A445-0C87EB9F89A2}">
                <ask:lineSketchStyleProps xmlns:ask="http://schemas.microsoft.com/office/drawing/2018/sketchyshapes" sd="414578267">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latin typeface="Berlin Sans FB Demi" panose="020E0802020502020306" pitchFamily="34" charset="0"/>
              </a:rPr>
              <a:t>China has a plentiful young workforce. Although sometimes they have been accused of using children in factories to keep costs even lower. </a:t>
            </a:r>
          </a:p>
        </p:txBody>
      </p:sp>
      <p:sp>
        <p:nvSpPr>
          <p:cNvPr id="42" name="Rectangle 41">
            <a:extLst>
              <a:ext uri="{FF2B5EF4-FFF2-40B4-BE49-F238E27FC236}">
                <a16:creationId xmlns:a16="http://schemas.microsoft.com/office/drawing/2014/main" id="{B57665C3-19D0-E546-867D-D642B3C88069}"/>
              </a:ext>
            </a:extLst>
          </p:cNvPr>
          <p:cNvSpPr/>
          <p:nvPr/>
        </p:nvSpPr>
        <p:spPr>
          <a:xfrm>
            <a:off x="4531421" y="4347754"/>
            <a:ext cx="3192165" cy="1513489"/>
          </a:xfrm>
          <a:custGeom>
            <a:avLst/>
            <a:gdLst>
              <a:gd name="connsiteX0" fmla="*/ 0 w 3192165"/>
              <a:gd name="connsiteY0" fmla="*/ 0 h 1513489"/>
              <a:gd name="connsiteX1" fmla="*/ 563949 w 3192165"/>
              <a:gd name="connsiteY1" fmla="*/ 0 h 1513489"/>
              <a:gd name="connsiteX2" fmla="*/ 1127898 w 3192165"/>
              <a:gd name="connsiteY2" fmla="*/ 0 h 1513489"/>
              <a:gd name="connsiteX3" fmla="*/ 1691847 w 3192165"/>
              <a:gd name="connsiteY3" fmla="*/ 0 h 1513489"/>
              <a:gd name="connsiteX4" fmla="*/ 2287718 w 3192165"/>
              <a:gd name="connsiteY4" fmla="*/ 0 h 1513489"/>
              <a:gd name="connsiteX5" fmla="*/ 3192165 w 3192165"/>
              <a:gd name="connsiteY5" fmla="*/ 0 h 1513489"/>
              <a:gd name="connsiteX6" fmla="*/ 3192165 w 3192165"/>
              <a:gd name="connsiteY6" fmla="*/ 489361 h 1513489"/>
              <a:gd name="connsiteX7" fmla="*/ 3192165 w 3192165"/>
              <a:gd name="connsiteY7" fmla="*/ 1024128 h 1513489"/>
              <a:gd name="connsiteX8" fmla="*/ 3192165 w 3192165"/>
              <a:gd name="connsiteY8" fmla="*/ 1513489 h 1513489"/>
              <a:gd name="connsiteX9" fmla="*/ 2755902 w 3192165"/>
              <a:gd name="connsiteY9" fmla="*/ 1513489 h 1513489"/>
              <a:gd name="connsiteX10" fmla="*/ 2191953 w 3192165"/>
              <a:gd name="connsiteY10" fmla="*/ 1513489 h 1513489"/>
              <a:gd name="connsiteX11" fmla="*/ 1628004 w 3192165"/>
              <a:gd name="connsiteY11" fmla="*/ 1513489 h 1513489"/>
              <a:gd name="connsiteX12" fmla="*/ 1127898 w 3192165"/>
              <a:gd name="connsiteY12" fmla="*/ 1513489 h 1513489"/>
              <a:gd name="connsiteX13" fmla="*/ 691636 w 3192165"/>
              <a:gd name="connsiteY13" fmla="*/ 1513489 h 1513489"/>
              <a:gd name="connsiteX14" fmla="*/ 0 w 3192165"/>
              <a:gd name="connsiteY14" fmla="*/ 1513489 h 1513489"/>
              <a:gd name="connsiteX15" fmla="*/ 0 w 3192165"/>
              <a:gd name="connsiteY15" fmla="*/ 978723 h 1513489"/>
              <a:gd name="connsiteX16" fmla="*/ 0 w 3192165"/>
              <a:gd name="connsiteY16" fmla="*/ 459092 h 1513489"/>
              <a:gd name="connsiteX17" fmla="*/ 0 w 3192165"/>
              <a:gd name="connsiteY17" fmla="*/ 0 h 1513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192165" h="1513489" fill="none" extrusionOk="0">
                <a:moveTo>
                  <a:pt x="0" y="0"/>
                </a:moveTo>
                <a:cubicBezTo>
                  <a:pt x="132849" y="-1319"/>
                  <a:pt x="382231" y="37279"/>
                  <a:pt x="563949" y="0"/>
                </a:cubicBezTo>
                <a:cubicBezTo>
                  <a:pt x="745667" y="-37279"/>
                  <a:pt x="926228" y="13568"/>
                  <a:pt x="1127898" y="0"/>
                </a:cubicBezTo>
                <a:cubicBezTo>
                  <a:pt x="1329568" y="-13568"/>
                  <a:pt x="1425065" y="8129"/>
                  <a:pt x="1691847" y="0"/>
                </a:cubicBezTo>
                <a:cubicBezTo>
                  <a:pt x="1958629" y="-8129"/>
                  <a:pt x="2118136" y="11621"/>
                  <a:pt x="2287718" y="0"/>
                </a:cubicBezTo>
                <a:cubicBezTo>
                  <a:pt x="2457300" y="-11621"/>
                  <a:pt x="2923710" y="29519"/>
                  <a:pt x="3192165" y="0"/>
                </a:cubicBezTo>
                <a:cubicBezTo>
                  <a:pt x="3193128" y="169389"/>
                  <a:pt x="3177581" y="340469"/>
                  <a:pt x="3192165" y="489361"/>
                </a:cubicBezTo>
                <a:cubicBezTo>
                  <a:pt x="3206749" y="638253"/>
                  <a:pt x="3128290" y="861441"/>
                  <a:pt x="3192165" y="1024128"/>
                </a:cubicBezTo>
                <a:cubicBezTo>
                  <a:pt x="3256040" y="1186815"/>
                  <a:pt x="3146541" y="1301129"/>
                  <a:pt x="3192165" y="1513489"/>
                </a:cubicBezTo>
                <a:cubicBezTo>
                  <a:pt x="3074920" y="1561373"/>
                  <a:pt x="2957646" y="1486191"/>
                  <a:pt x="2755902" y="1513489"/>
                </a:cubicBezTo>
                <a:cubicBezTo>
                  <a:pt x="2554158" y="1540787"/>
                  <a:pt x="2309108" y="1448553"/>
                  <a:pt x="2191953" y="1513489"/>
                </a:cubicBezTo>
                <a:cubicBezTo>
                  <a:pt x="2074798" y="1578425"/>
                  <a:pt x="1791303" y="1479865"/>
                  <a:pt x="1628004" y="1513489"/>
                </a:cubicBezTo>
                <a:cubicBezTo>
                  <a:pt x="1464705" y="1547113"/>
                  <a:pt x="1358232" y="1500829"/>
                  <a:pt x="1127898" y="1513489"/>
                </a:cubicBezTo>
                <a:cubicBezTo>
                  <a:pt x="897564" y="1526149"/>
                  <a:pt x="853606" y="1476321"/>
                  <a:pt x="691636" y="1513489"/>
                </a:cubicBezTo>
                <a:cubicBezTo>
                  <a:pt x="529666" y="1550657"/>
                  <a:pt x="248465" y="1501767"/>
                  <a:pt x="0" y="1513489"/>
                </a:cubicBezTo>
                <a:cubicBezTo>
                  <a:pt x="-23051" y="1371306"/>
                  <a:pt x="34923" y="1230607"/>
                  <a:pt x="0" y="978723"/>
                </a:cubicBezTo>
                <a:cubicBezTo>
                  <a:pt x="-34923" y="726839"/>
                  <a:pt x="56615" y="709812"/>
                  <a:pt x="0" y="459092"/>
                </a:cubicBezTo>
                <a:cubicBezTo>
                  <a:pt x="-56615" y="208372"/>
                  <a:pt x="6291" y="130412"/>
                  <a:pt x="0" y="0"/>
                </a:cubicBezTo>
                <a:close/>
              </a:path>
              <a:path w="3192165" h="1513489" stroke="0" extrusionOk="0">
                <a:moveTo>
                  <a:pt x="0" y="0"/>
                </a:moveTo>
                <a:cubicBezTo>
                  <a:pt x="175298" y="-18020"/>
                  <a:pt x="393845" y="12"/>
                  <a:pt x="595871" y="0"/>
                </a:cubicBezTo>
                <a:cubicBezTo>
                  <a:pt x="797897" y="-12"/>
                  <a:pt x="881736" y="19373"/>
                  <a:pt x="1032133" y="0"/>
                </a:cubicBezTo>
                <a:cubicBezTo>
                  <a:pt x="1182530" y="-19373"/>
                  <a:pt x="1305611" y="43599"/>
                  <a:pt x="1532239" y="0"/>
                </a:cubicBezTo>
                <a:cubicBezTo>
                  <a:pt x="1758867" y="-43599"/>
                  <a:pt x="1806884" y="15888"/>
                  <a:pt x="2032345" y="0"/>
                </a:cubicBezTo>
                <a:cubicBezTo>
                  <a:pt x="2257806" y="-15888"/>
                  <a:pt x="2301254" y="35358"/>
                  <a:pt x="2468608" y="0"/>
                </a:cubicBezTo>
                <a:cubicBezTo>
                  <a:pt x="2635962" y="-35358"/>
                  <a:pt x="2857668" y="80553"/>
                  <a:pt x="3192165" y="0"/>
                </a:cubicBezTo>
                <a:cubicBezTo>
                  <a:pt x="3192650" y="155322"/>
                  <a:pt x="3179987" y="320368"/>
                  <a:pt x="3192165" y="504496"/>
                </a:cubicBezTo>
                <a:cubicBezTo>
                  <a:pt x="3204343" y="688624"/>
                  <a:pt x="3155929" y="790331"/>
                  <a:pt x="3192165" y="1024128"/>
                </a:cubicBezTo>
                <a:cubicBezTo>
                  <a:pt x="3228401" y="1257925"/>
                  <a:pt x="3187839" y="1406128"/>
                  <a:pt x="3192165" y="1513489"/>
                </a:cubicBezTo>
                <a:cubicBezTo>
                  <a:pt x="3004022" y="1527179"/>
                  <a:pt x="2914408" y="1465380"/>
                  <a:pt x="2692059" y="1513489"/>
                </a:cubicBezTo>
                <a:cubicBezTo>
                  <a:pt x="2469710" y="1561598"/>
                  <a:pt x="2361168" y="1459952"/>
                  <a:pt x="2128110" y="1513489"/>
                </a:cubicBezTo>
                <a:cubicBezTo>
                  <a:pt x="1895052" y="1567026"/>
                  <a:pt x="1724164" y="1476906"/>
                  <a:pt x="1564161" y="1513489"/>
                </a:cubicBezTo>
                <a:cubicBezTo>
                  <a:pt x="1404158" y="1550072"/>
                  <a:pt x="1313704" y="1509426"/>
                  <a:pt x="1127898" y="1513489"/>
                </a:cubicBezTo>
                <a:cubicBezTo>
                  <a:pt x="942092" y="1517552"/>
                  <a:pt x="756773" y="1478857"/>
                  <a:pt x="659714" y="1513489"/>
                </a:cubicBezTo>
                <a:cubicBezTo>
                  <a:pt x="562655" y="1548121"/>
                  <a:pt x="184592" y="1469088"/>
                  <a:pt x="0" y="1513489"/>
                </a:cubicBezTo>
                <a:cubicBezTo>
                  <a:pt x="-11169" y="1312283"/>
                  <a:pt x="4671" y="1187236"/>
                  <a:pt x="0" y="1039262"/>
                </a:cubicBezTo>
                <a:cubicBezTo>
                  <a:pt x="-4671" y="891288"/>
                  <a:pt x="57372" y="701631"/>
                  <a:pt x="0" y="519631"/>
                </a:cubicBezTo>
                <a:cubicBezTo>
                  <a:pt x="-57372" y="337631"/>
                  <a:pt x="50746" y="161026"/>
                  <a:pt x="0" y="0"/>
                </a:cubicBezTo>
                <a:close/>
              </a:path>
            </a:pathLst>
          </a:custGeom>
          <a:solidFill>
            <a:srgbClr val="FF85FF"/>
          </a:solidFill>
          <a:ln w="28575">
            <a:solidFill>
              <a:schemeClr val="tx1"/>
            </a:solidFill>
            <a:extLst>
              <a:ext uri="{C807C97D-BFC1-408E-A445-0C87EB9F89A2}">
                <ask:lineSketchStyleProps xmlns:ask="http://schemas.microsoft.com/office/drawing/2018/sketchyshapes" sd="414578267">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Berlin Sans FB Demi" panose="020E0802020502020306" pitchFamily="34" charset="0"/>
              </a:rPr>
              <a:t>Unlike America, there is no minimum wage in China. </a:t>
            </a:r>
          </a:p>
        </p:txBody>
      </p:sp>
      <p:sp>
        <p:nvSpPr>
          <p:cNvPr id="45" name="Rectangle 44">
            <a:extLst>
              <a:ext uri="{FF2B5EF4-FFF2-40B4-BE49-F238E27FC236}">
                <a16:creationId xmlns:a16="http://schemas.microsoft.com/office/drawing/2014/main" id="{124C0548-3DF3-F944-ABB9-FCB28030B763}"/>
              </a:ext>
            </a:extLst>
          </p:cNvPr>
          <p:cNvSpPr/>
          <p:nvPr/>
        </p:nvSpPr>
        <p:spPr>
          <a:xfrm>
            <a:off x="8432160" y="4364732"/>
            <a:ext cx="3192165" cy="1513489"/>
          </a:xfrm>
          <a:custGeom>
            <a:avLst/>
            <a:gdLst>
              <a:gd name="connsiteX0" fmla="*/ 0 w 3192165"/>
              <a:gd name="connsiteY0" fmla="*/ 0 h 1513489"/>
              <a:gd name="connsiteX1" fmla="*/ 563949 w 3192165"/>
              <a:gd name="connsiteY1" fmla="*/ 0 h 1513489"/>
              <a:gd name="connsiteX2" fmla="*/ 1127898 w 3192165"/>
              <a:gd name="connsiteY2" fmla="*/ 0 h 1513489"/>
              <a:gd name="connsiteX3" fmla="*/ 1691847 w 3192165"/>
              <a:gd name="connsiteY3" fmla="*/ 0 h 1513489"/>
              <a:gd name="connsiteX4" fmla="*/ 2287718 w 3192165"/>
              <a:gd name="connsiteY4" fmla="*/ 0 h 1513489"/>
              <a:gd name="connsiteX5" fmla="*/ 3192165 w 3192165"/>
              <a:gd name="connsiteY5" fmla="*/ 0 h 1513489"/>
              <a:gd name="connsiteX6" fmla="*/ 3192165 w 3192165"/>
              <a:gd name="connsiteY6" fmla="*/ 489361 h 1513489"/>
              <a:gd name="connsiteX7" fmla="*/ 3192165 w 3192165"/>
              <a:gd name="connsiteY7" fmla="*/ 1024128 h 1513489"/>
              <a:gd name="connsiteX8" fmla="*/ 3192165 w 3192165"/>
              <a:gd name="connsiteY8" fmla="*/ 1513489 h 1513489"/>
              <a:gd name="connsiteX9" fmla="*/ 2755902 w 3192165"/>
              <a:gd name="connsiteY9" fmla="*/ 1513489 h 1513489"/>
              <a:gd name="connsiteX10" fmla="*/ 2191953 w 3192165"/>
              <a:gd name="connsiteY10" fmla="*/ 1513489 h 1513489"/>
              <a:gd name="connsiteX11" fmla="*/ 1628004 w 3192165"/>
              <a:gd name="connsiteY11" fmla="*/ 1513489 h 1513489"/>
              <a:gd name="connsiteX12" fmla="*/ 1127898 w 3192165"/>
              <a:gd name="connsiteY12" fmla="*/ 1513489 h 1513489"/>
              <a:gd name="connsiteX13" fmla="*/ 691636 w 3192165"/>
              <a:gd name="connsiteY13" fmla="*/ 1513489 h 1513489"/>
              <a:gd name="connsiteX14" fmla="*/ 0 w 3192165"/>
              <a:gd name="connsiteY14" fmla="*/ 1513489 h 1513489"/>
              <a:gd name="connsiteX15" fmla="*/ 0 w 3192165"/>
              <a:gd name="connsiteY15" fmla="*/ 978723 h 1513489"/>
              <a:gd name="connsiteX16" fmla="*/ 0 w 3192165"/>
              <a:gd name="connsiteY16" fmla="*/ 459092 h 1513489"/>
              <a:gd name="connsiteX17" fmla="*/ 0 w 3192165"/>
              <a:gd name="connsiteY17" fmla="*/ 0 h 1513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192165" h="1513489" fill="none" extrusionOk="0">
                <a:moveTo>
                  <a:pt x="0" y="0"/>
                </a:moveTo>
                <a:cubicBezTo>
                  <a:pt x="132849" y="-1319"/>
                  <a:pt x="382231" y="37279"/>
                  <a:pt x="563949" y="0"/>
                </a:cubicBezTo>
                <a:cubicBezTo>
                  <a:pt x="745667" y="-37279"/>
                  <a:pt x="926228" y="13568"/>
                  <a:pt x="1127898" y="0"/>
                </a:cubicBezTo>
                <a:cubicBezTo>
                  <a:pt x="1329568" y="-13568"/>
                  <a:pt x="1425065" y="8129"/>
                  <a:pt x="1691847" y="0"/>
                </a:cubicBezTo>
                <a:cubicBezTo>
                  <a:pt x="1958629" y="-8129"/>
                  <a:pt x="2118136" y="11621"/>
                  <a:pt x="2287718" y="0"/>
                </a:cubicBezTo>
                <a:cubicBezTo>
                  <a:pt x="2457300" y="-11621"/>
                  <a:pt x="2923710" y="29519"/>
                  <a:pt x="3192165" y="0"/>
                </a:cubicBezTo>
                <a:cubicBezTo>
                  <a:pt x="3193128" y="169389"/>
                  <a:pt x="3177581" y="340469"/>
                  <a:pt x="3192165" y="489361"/>
                </a:cubicBezTo>
                <a:cubicBezTo>
                  <a:pt x="3206749" y="638253"/>
                  <a:pt x="3128290" y="861441"/>
                  <a:pt x="3192165" y="1024128"/>
                </a:cubicBezTo>
                <a:cubicBezTo>
                  <a:pt x="3256040" y="1186815"/>
                  <a:pt x="3146541" y="1301129"/>
                  <a:pt x="3192165" y="1513489"/>
                </a:cubicBezTo>
                <a:cubicBezTo>
                  <a:pt x="3074920" y="1561373"/>
                  <a:pt x="2957646" y="1486191"/>
                  <a:pt x="2755902" y="1513489"/>
                </a:cubicBezTo>
                <a:cubicBezTo>
                  <a:pt x="2554158" y="1540787"/>
                  <a:pt x="2309108" y="1448553"/>
                  <a:pt x="2191953" y="1513489"/>
                </a:cubicBezTo>
                <a:cubicBezTo>
                  <a:pt x="2074798" y="1578425"/>
                  <a:pt x="1791303" y="1479865"/>
                  <a:pt x="1628004" y="1513489"/>
                </a:cubicBezTo>
                <a:cubicBezTo>
                  <a:pt x="1464705" y="1547113"/>
                  <a:pt x="1358232" y="1500829"/>
                  <a:pt x="1127898" y="1513489"/>
                </a:cubicBezTo>
                <a:cubicBezTo>
                  <a:pt x="897564" y="1526149"/>
                  <a:pt x="853606" y="1476321"/>
                  <a:pt x="691636" y="1513489"/>
                </a:cubicBezTo>
                <a:cubicBezTo>
                  <a:pt x="529666" y="1550657"/>
                  <a:pt x="248465" y="1501767"/>
                  <a:pt x="0" y="1513489"/>
                </a:cubicBezTo>
                <a:cubicBezTo>
                  <a:pt x="-23051" y="1371306"/>
                  <a:pt x="34923" y="1230607"/>
                  <a:pt x="0" y="978723"/>
                </a:cubicBezTo>
                <a:cubicBezTo>
                  <a:pt x="-34923" y="726839"/>
                  <a:pt x="56615" y="709812"/>
                  <a:pt x="0" y="459092"/>
                </a:cubicBezTo>
                <a:cubicBezTo>
                  <a:pt x="-56615" y="208372"/>
                  <a:pt x="6291" y="130412"/>
                  <a:pt x="0" y="0"/>
                </a:cubicBezTo>
                <a:close/>
              </a:path>
              <a:path w="3192165" h="1513489" stroke="0" extrusionOk="0">
                <a:moveTo>
                  <a:pt x="0" y="0"/>
                </a:moveTo>
                <a:cubicBezTo>
                  <a:pt x="175298" y="-18020"/>
                  <a:pt x="393845" y="12"/>
                  <a:pt x="595871" y="0"/>
                </a:cubicBezTo>
                <a:cubicBezTo>
                  <a:pt x="797897" y="-12"/>
                  <a:pt x="881736" y="19373"/>
                  <a:pt x="1032133" y="0"/>
                </a:cubicBezTo>
                <a:cubicBezTo>
                  <a:pt x="1182530" y="-19373"/>
                  <a:pt x="1305611" y="43599"/>
                  <a:pt x="1532239" y="0"/>
                </a:cubicBezTo>
                <a:cubicBezTo>
                  <a:pt x="1758867" y="-43599"/>
                  <a:pt x="1806884" y="15888"/>
                  <a:pt x="2032345" y="0"/>
                </a:cubicBezTo>
                <a:cubicBezTo>
                  <a:pt x="2257806" y="-15888"/>
                  <a:pt x="2301254" y="35358"/>
                  <a:pt x="2468608" y="0"/>
                </a:cubicBezTo>
                <a:cubicBezTo>
                  <a:pt x="2635962" y="-35358"/>
                  <a:pt x="2857668" y="80553"/>
                  <a:pt x="3192165" y="0"/>
                </a:cubicBezTo>
                <a:cubicBezTo>
                  <a:pt x="3192650" y="155322"/>
                  <a:pt x="3179987" y="320368"/>
                  <a:pt x="3192165" y="504496"/>
                </a:cubicBezTo>
                <a:cubicBezTo>
                  <a:pt x="3204343" y="688624"/>
                  <a:pt x="3155929" y="790331"/>
                  <a:pt x="3192165" y="1024128"/>
                </a:cubicBezTo>
                <a:cubicBezTo>
                  <a:pt x="3228401" y="1257925"/>
                  <a:pt x="3187839" y="1406128"/>
                  <a:pt x="3192165" y="1513489"/>
                </a:cubicBezTo>
                <a:cubicBezTo>
                  <a:pt x="3004022" y="1527179"/>
                  <a:pt x="2914408" y="1465380"/>
                  <a:pt x="2692059" y="1513489"/>
                </a:cubicBezTo>
                <a:cubicBezTo>
                  <a:pt x="2469710" y="1561598"/>
                  <a:pt x="2361168" y="1459952"/>
                  <a:pt x="2128110" y="1513489"/>
                </a:cubicBezTo>
                <a:cubicBezTo>
                  <a:pt x="1895052" y="1567026"/>
                  <a:pt x="1724164" y="1476906"/>
                  <a:pt x="1564161" y="1513489"/>
                </a:cubicBezTo>
                <a:cubicBezTo>
                  <a:pt x="1404158" y="1550072"/>
                  <a:pt x="1313704" y="1509426"/>
                  <a:pt x="1127898" y="1513489"/>
                </a:cubicBezTo>
                <a:cubicBezTo>
                  <a:pt x="942092" y="1517552"/>
                  <a:pt x="756773" y="1478857"/>
                  <a:pt x="659714" y="1513489"/>
                </a:cubicBezTo>
                <a:cubicBezTo>
                  <a:pt x="562655" y="1548121"/>
                  <a:pt x="184592" y="1469088"/>
                  <a:pt x="0" y="1513489"/>
                </a:cubicBezTo>
                <a:cubicBezTo>
                  <a:pt x="-11169" y="1312283"/>
                  <a:pt x="4671" y="1187236"/>
                  <a:pt x="0" y="1039262"/>
                </a:cubicBezTo>
                <a:cubicBezTo>
                  <a:pt x="-4671" y="891288"/>
                  <a:pt x="57372" y="701631"/>
                  <a:pt x="0" y="519631"/>
                </a:cubicBezTo>
                <a:cubicBezTo>
                  <a:pt x="-57372" y="337631"/>
                  <a:pt x="50746" y="161026"/>
                  <a:pt x="0" y="0"/>
                </a:cubicBezTo>
                <a:close/>
              </a:path>
            </a:pathLst>
          </a:custGeom>
          <a:solidFill>
            <a:srgbClr val="FF85FF"/>
          </a:solidFill>
          <a:ln w="28575">
            <a:solidFill>
              <a:schemeClr val="tx1"/>
            </a:solidFill>
            <a:extLst>
              <a:ext uri="{C807C97D-BFC1-408E-A445-0C87EB9F89A2}">
                <ask:lineSketchStyleProps xmlns:ask="http://schemas.microsoft.com/office/drawing/2018/sketchyshapes" sd="414578267">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Berlin Sans FB Demi" panose="020E0802020502020306" pitchFamily="34" charset="0"/>
              </a:rPr>
              <a:t>Land is much cheaper to buy in China.</a:t>
            </a:r>
          </a:p>
        </p:txBody>
      </p:sp>
    </p:spTree>
    <p:extLst>
      <p:ext uri="{BB962C8B-B14F-4D97-AF65-F5344CB8AC3E}">
        <p14:creationId xmlns:p14="http://schemas.microsoft.com/office/powerpoint/2010/main" val="179948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7"/>
                                        </p:tgtEl>
                                        <p:attrNameLst>
                                          <p:attrName>style.visibility</p:attrName>
                                        </p:attrNameLst>
                                      </p:cBhvr>
                                      <p:to>
                                        <p:strVal val="visible"/>
                                      </p:to>
                                    </p:set>
                                    <p:anim calcmode="lin" valueType="num">
                                      <p:cBhvr additive="base">
                                        <p:cTn id="13" dur="500" fill="hold"/>
                                        <p:tgtEl>
                                          <p:spTgt spid="27"/>
                                        </p:tgtEl>
                                        <p:attrNameLst>
                                          <p:attrName>ppt_x</p:attrName>
                                        </p:attrNameLst>
                                      </p:cBhvr>
                                      <p:tavLst>
                                        <p:tav tm="0">
                                          <p:val>
                                            <p:strVal val="#ppt_x"/>
                                          </p:val>
                                        </p:tav>
                                        <p:tav tm="100000">
                                          <p:val>
                                            <p:strVal val="#ppt_x"/>
                                          </p:val>
                                        </p:tav>
                                      </p:tavLst>
                                    </p:anim>
                                    <p:anim calcmode="lin" valueType="num">
                                      <p:cBhvr additive="base">
                                        <p:cTn id="14"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anim calcmode="lin" valueType="num">
                                      <p:cBhvr additive="base">
                                        <p:cTn id="19" dur="500" fill="hold"/>
                                        <p:tgtEl>
                                          <p:spTgt spid="29"/>
                                        </p:tgtEl>
                                        <p:attrNameLst>
                                          <p:attrName>ppt_x</p:attrName>
                                        </p:attrNameLst>
                                      </p:cBhvr>
                                      <p:tavLst>
                                        <p:tav tm="0">
                                          <p:val>
                                            <p:strVal val="#ppt_x"/>
                                          </p:val>
                                        </p:tav>
                                        <p:tav tm="100000">
                                          <p:val>
                                            <p:strVal val="#ppt_x"/>
                                          </p:val>
                                        </p:tav>
                                      </p:tavLst>
                                    </p:anim>
                                    <p:anim calcmode="lin" valueType="num">
                                      <p:cBhvr additive="base">
                                        <p:cTn id="20"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1"/>
                                        </p:tgtEl>
                                        <p:attrNameLst>
                                          <p:attrName>style.visibility</p:attrName>
                                        </p:attrNameLst>
                                      </p:cBhvr>
                                      <p:to>
                                        <p:strVal val="visible"/>
                                      </p:to>
                                    </p:set>
                                    <p:anim calcmode="lin" valueType="num">
                                      <p:cBhvr additive="base">
                                        <p:cTn id="25" dur="500" fill="hold"/>
                                        <p:tgtEl>
                                          <p:spTgt spid="41"/>
                                        </p:tgtEl>
                                        <p:attrNameLst>
                                          <p:attrName>ppt_x</p:attrName>
                                        </p:attrNameLst>
                                      </p:cBhvr>
                                      <p:tavLst>
                                        <p:tav tm="0">
                                          <p:val>
                                            <p:strVal val="#ppt_x"/>
                                          </p:val>
                                        </p:tav>
                                        <p:tav tm="100000">
                                          <p:val>
                                            <p:strVal val="#ppt_x"/>
                                          </p:val>
                                        </p:tav>
                                      </p:tavLst>
                                    </p:anim>
                                    <p:anim calcmode="lin" valueType="num">
                                      <p:cBhvr additive="base">
                                        <p:cTn id="26"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42"/>
                                        </p:tgtEl>
                                        <p:attrNameLst>
                                          <p:attrName>style.visibility</p:attrName>
                                        </p:attrNameLst>
                                      </p:cBhvr>
                                      <p:to>
                                        <p:strVal val="visible"/>
                                      </p:to>
                                    </p:set>
                                    <p:anim calcmode="lin" valueType="num">
                                      <p:cBhvr additive="base">
                                        <p:cTn id="31" dur="500" fill="hold"/>
                                        <p:tgtEl>
                                          <p:spTgt spid="42"/>
                                        </p:tgtEl>
                                        <p:attrNameLst>
                                          <p:attrName>ppt_x</p:attrName>
                                        </p:attrNameLst>
                                      </p:cBhvr>
                                      <p:tavLst>
                                        <p:tav tm="0">
                                          <p:val>
                                            <p:strVal val="#ppt_x"/>
                                          </p:val>
                                        </p:tav>
                                        <p:tav tm="100000">
                                          <p:val>
                                            <p:strVal val="#ppt_x"/>
                                          </p:val>
                                        </p:tav>
                                      </p:tavLst>
                                    </p:anim>
                                    <p:anim calcmode="lin" valueType="num">
                                      <p:cBhvr additive="base">
                                        <p:cTn id="32"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45"/>
                                        </p:tgtEl>
                                        <p:attrNameLst>
                                          <p:attrName>style.visibility</p:attrName>
                                        </p:attrNameLst>
                                      </p:cBhvr>
                                      <p:to>
                                        <p:strVal val="visible"/>
                                      </p:to>
                                    </p:set>
                                    <p:anim calcmode="lin" valueType="num">
                                      <p:cBhvr additive="base">
                                        <p:cTn id="37" dur="500" fill="hold"/>
                                        <p:tgtEl>
                                          <p:spTgt spid="45"/>
                                        </p:tgtEl>
                                        <p:attrNameLst>
                                          <p:attrName>ppt_x</p:attrName>
                                        </p:attrNameLst>
                                      </p:cBhvr>
                                      <p:tavLst>
                                        <p:tav tm="0">
                                          <p:val>
                                            <p:strVal val="#ppt_x"/>
                                          </p:val>
                                        </p:tav>
                                        <p:tav tm="100000">
                                          <p:val>
                                            <p:strVal val="#ppt_x"/>
                                          </p:val>
                                        </p:tav>
                                      </p:tavLst>
                                    </p:anim>
                                    <p:anim calcmode="lin" valueType="num">
                                      <p:cBhvr additive="base">
                                        <p:cTn id="38"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7" grpId="0" animBg="1"/>
      <p:bldP spid="29" grpId="0" animBg="1"/>
      <p:bldP spid="41" grpId="0" animBg="1"/>
      <p:bldP spid="42" grpId="0" animBg="1"/>
      <p:bldP spid="4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0508928-1455-954F-B3CB-8960F7A2312E}"/>
              </a:ext>
            </a:extLst>
          </p:cNvPr>
          <p:cNvSpPr/>
          <p:nvPr/>
        </p:nvSpPr>
        <p:spPr>
          <a:xfrm>
            <a:off x="0" y="0"/>
            <a:ext cx="12192000" cy="6858000"/>
          </a:xfrm>
          <a:prstGeom prst="rect">
            <a:avLst/>
          </a:prstGeom>
          <a:solidFill>
            <a:srgbClr val="73FD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Berlin Sans FB Demi" panose="020E0802020502020306" pitchFamily="34" charset="0"/>
            </a:endParaRPr>
          </a:p>
        </p:txBody>
      </p:sp>
      <p:sp>
        <p:nvSpPr>
          <p:cNvPr id="11" name="Snip Same-side Corner of Rectangle 10">
            <a:extLst>
              <a:ext uri="{FF2B5EF4-FFF2-40B4-BE49-F238E27FC236}">
                <a16:creationId xmlns:a16="http://schemas.microsoft.com/office/drawing/2014/main" id="{C1B4F93B-19D1-1E45-9088-948EF1C7A4EE}"/>
              </a:ext>
            </a:extLst>
          </p:cNvPr>
          <p:cNvSpPr/>
          <p:nvPr/>
        </p:nvSpPr>
        <p:spPr>
          <a:xfrm>
            <a:off x="9997059" y="74785"/>
            <a:ext cx="1957874" cy="450675"/>
          </a:xfrm>
          <a:custGeom>
            <a:avLst/>
            <a:gdLst>
              <a:gd name="connsiteX0" fmla="*/ 75114 w 1957874"/>
              <a:gd name="connsiteY0" fmla="*/ 0 h 450675"/>
              <a:gd name="connsiteX1" fmla="*/ 677663 w 1957874"/>
              <a:gd name="connsiteY1" fmla="*/ 0 h 450675"/>
              <a:gd name="connsiteX2" fmla="*/ 1262135 w 1957874"/>
              <a:gd name="connsiteY2" fmla="*/ 0 h 450675"/>
              <a:gd name="connsiteX3" fmla="*/ 1882760 w 1957874"/>
              <a:gd name="connsiteY3" fmla="*/ 0 h 450675"/>
              <a:gd name="connsiteX4" fmla="*/ 1957874 w 1957874"/>
              <a:gd name="connsiteY4" fmla="*/ 75114 h 450675"/>
              <a:gd name="connsiteX5" fmla="*/ 1957874 w 1957874"/>
              <a:gd name="connsiteY5" fmla="*/ 450675 h 450675"/>
              <a:gd name="connsiteX6" fmla="*/ 1957874 w 1957874"/>
              <a:gd name="connsiteY6" fmla="*/ 450675 h 450675"/>
              <a:gd name="connsiteX7" fmla="*/ 1305249 w 1957874"/>
              <a:gd name="connsiteY7" fmla="*/ 450675 h 450675"/>
              <a:gd name="connsiteX8" fmla="*/ 633046 w 1957874"/>
              <a:gd name="connsiteY8" fmla="*/ 450675 h 450675"/>
              <a:gd name="connsiteX9" fmla="*/ 0 w 1957874"/>
              <a:gd name="connsiteY9" fmla="*/ 450675 h 450675"/>
              <a:gd name="connsiteX10" fmla="*/ 0 w 1957874"/>
              <a:gd name="connsiteY10" fmla="*/ 450675 h 450675"/>
              <a:gd name="connsiteX11" fmla="*/ 0 w 1957874"/>
              <a:gd name="connsiteY11" fmla="*/ 75114 h 450675"/>
              <a:gd name="connsiteX12" fmla="*/ 75114 w 1957874"/>
              <a:gd name="connsiteY12" fmla="*/ 0 h 450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57874" h="450675" fill="none" extrusionOk="0">
                <a:moveTo>
                  <a:pt x="75114" y="0"/>
                </a:moveTo>
                <a:cubicBezTo>
                  <a:pt x="201022" y="27108"/>
                  <a:pt x="479767" y="24493"/>
                  <a:pt x="677663" y="0"/>
                </a:cubicBezTo>
                <a:cubicBezTo>
                  <a:pt x="875559" y="-24493"/>
                  <a:pt x="1110497" y="289"/>
                  <a:pt x="1262135" y="0"/>
                </a:cubicBezTo>
                <a:cubicBezTo>
                  <a:pt x="1413773" y="-289"/>
                  <a:pt x="1749250" y="-9655"/>
                  <a:pt x="1882760" y="0"/>
                </a:cubicBezTo>
                <a:cubicBezTo>
                  <a:pt x="1921665" y="32917"/>
                  <a:pt x="1925859" y="41834"/>
                  <a:pt x="1957874" y="75114"/>
                </a:cubicBezTo>
                <a:cubicBezTo>
                  <a:pt x="1948364" y="225922"/>
                  <a:pt x="1939336" y="333815"/>
                  <a:pt x="1957874" y="450675"/>
                </a:cubicBezTo>
                <a:lnTo>
                  <a:pt x="1957874" y="450675"/>
                </a:lnTo>
                <a:cubicBezTo>
                  <a:pt x="1794210" y="427038"/>
                  <a:pt x="1489163" y="437087"/>
                  <a:pt x="1305249" y="450675"/>
                </a:cubicBezTo>
                <a:cubicBezTo>
                  <a:pt x="1121336" y="464263"/>
                  <a:pt x="831045" y="442593"/>
                  <a:pt x="633046" y="450675"/>
                </a:cubicBezTo>
                <a:cubicBezTo>
                  <a:pt x="435047" y="458757"/>
                  <a:pt x="230059" y="472912"/>
                  <a:pt x="0" y="450675"/>
                </a:cubicBezTo>
                <a:lnTo>
                  <a:pt x="0" y="450675"/>
                </a:lnTo>
                <a:cubicBezTo>
                  <a:pt x="8095" y="307023"/>
                  <a:pt x="-18300" y="218520"/>
                  <a:pt x="0" y="75114"/>
                </a:cubicBezTo>
                <a:cubicBezTo>
                  <a:pt x="13992" y="55741"/>
                  <a:pt x="56823" y="16410"/>
                  <a:pt x="75114" y="0"/>
                </a:cubicBezTo>
                <a:close/>
              </a:path>
              <a:path w="1957874" h="450675" stroke="0" extrusionOk="0">
                <a:moveTo>
                  <a:pt x="75114" y="0"/>
                </a:moveTo>
                <a:cubicBezTo>
                  <a:pt x="377441" y="7251"/>
                  <a:pt x="487800" y="-11496"/>
                  <a:pt x="695739" y="0"/>
                </a:cubicBezTo>
                <a:cubicBezTo>
                  <a:pt x="903678" y="11496"/>
                  <a:pt x="1034471" y="19823"/>
                  <a:pt x="1334441" y="0"/>
                </a:cubicBezTo>
                <a:cubicBezTo>
                  <a:pt x="1634411" y="-19823"/>
                  <a:pt x="1691905" y="-24363"/>
                  <a:pt x="1882760" y="0"/>
                </a:cubicBezTo>
                <a:cubicBezTo>
                  <a:pt x="1913437" y="25336"/>
                  <a:pt x="1919460" y="40080"/>
                  <a:pt x="1957874" y="75114"/>
                </a:cubicBezTo>
                <a:cubicBezTo>
                  <a:pt x="1942522" y="208347"/>
                  <a:pt x="1943894" y="268102"/>
                  <a:pt x="1957874" y="450675"/>
                </a:cubicBezTo>
                <a:lnTo>
                  <a:pt x="1957874" y="450675"/>
                </a:lnTo>
                <a:cubicBezTo>
                  <a:pt x="1761097" y="421107"/>
                  <a:pt x="1607163" y="470092"/>
                  <a:pt x="1285671" y="450675"/>
                </a:cubicBezTo>
                <a:cubicBezTo>
                  <a:pt x="964179" y="431258"/>
                  <a:pt x="807898" y="459963"/>
                  <a:pt x="613467" y="450675"/>
                </a:cubicBezTo>
                <a:cubicBezTo>
                  <a:pt x="419036" y="441387"/>
                  <a:pt x="212201" y="422634"/>
                  <a:pt x="0" y="450675"/>
                </a:cubicBezTo>
                <a:lnTo>
                  <a:pt x="0" y="450675"/>
                </a:lnTo>
                <a:cubicBezTo>
                  <a:pt x="-14756" y="291988"/>
                  <a:pt x="1820" y="221409"/>
                  <a:pt x="0" y="75114"/>
                </a:cubicBezTo>
                <a:cubicBezTo>
                  <a:pt x="32287" y="40793"/>
                  <a:pt x="51794" y="27235"/>
                  <a:pt x="75114" y="0"/>
                </a:cubicBezTo>
                <a:close/>
              </a:path>
            </a:pathLst>
          </a:custGeom>
          <a:solidFill>
            <a:srgbClr val="FF2F92"/>
          </a:solidFill>
          <a:ln w="19050">
            <a:solidFill>
              <a:schemeClr val="tx1"/>
            </a:solidFill>
            <a:extLst>
              <a:ext uri="{C807C97D-BFC1-408E-A445-0C87EB9F89A2}">
                <ask:lineSketchStyleProps xmlns:ask="http://schemas.microsoft.com/office/drawing/2018/sketchyshapes" sd="2005536757">
                  <a:prstGeom prst="snip2Same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Berlin Sans FB Demi" panose="020E0802020502020306" pitchFamily="34" charset="0"/>
            </a:endParaRPr>
          </a:p>
        </p:txBody>
      </p:sp>
      <p:sp>
        <p:nvSpPr>
          <p:cNvPr id="7" name="Snip Same-side Corner of Rectangle 6">
            <a:extLst>
              <a:ext uri="{FF2B5EF4-FFF2-40B4-BE49-F238E27FC236}">
                <a16:creationId xmlns:a16="http://schemas.microsoft.com/office/drawing/2014/main" id="{F4777389-7ABE-CB49-BBA7-E1A287FF03C7}"/>
              </a:ext>
            </a:extLst>
          </p:cNvPr>
          <p:cNvSpPr/>
          <p:nvPr/>
        </p:nvSpPr>
        <p:spPr>
          <a:xfrm>
            <a:off x="237066" y="74788"/>
            <a:ext cx="1957874" cy="450675"/>
          </a:xfrm>
          <a:custGeom>
            <a:avLst/>
            <a:gdLst>
              <a:gd name="connsiteX0" fmla="*/ 75114 w 1957874"/>
              <a:gd name="connsiteY0" fmla="*/ 0 h 450675"/>
              <a:gd name="connsiteX1" fmla="*/ 641510 w 1957874"/>
              <a:gd name="connsiteY1" fmla="*/ 0 h 450675"/>
              <a:gd name="connsiteX2" fmla="*/ 1280211 w 1957874"/>
              <a:gd name="connsiteY2" fmla="*/ 0 h 450675"/>
              <a:gd name="connsiteX3" fmla="*/ 1882760 w 1957874"/>
              <a:gd name="connsiteY3" fmla="*/ 0 h 450675"/>
              <a:gd name="connsiteX4" fmla="*/ 1957874 w 1957874"/>
              <a:gd name="connsiteY4" fmla="*/ 75114 h 450675"/>
              <a:gd name="connsiteX5" fmla="*/ 1957874 w 1957874"/>
              <a:gd name="connsiteY5" fmla="*/ 450675 h 450675"/>
              <a:gd name="connsiteX6" fmla="*/ 1957874 w 1957874"/>
              <a:gd name="connsiteY6" fmla="*/ 450675 h 450675"/>
              <a:gd name="connsiteX7" fmla="*/ 1344407 w 1957874"/>
              <a:gd name="connsiteY7" fmla="*/ 450675 h 450675"/>
              <a:gd name="connsiteX8" fmla="*/ 750518 w 1957874"/>
              <a:gd name="connsiteY8" fmla="*/ 450675 h 450675"/>
              <a:gd name="connsiteX9" fmla="*/ 0 w 1957874"/>
              <a:gd name="connsiteY9" fmla="*/ 450675 h 450675"/>
              <a:gd name="connsiteX10" fmla="*/ 0 w 1957874"/>
              <a:gd name="connsiteY10" fmla="*/ 450675 h 450675"/>
              <a:gd name="connsiteX11" fmla="*/ 0 w 1957874"/>
              <a:gd name="connsiteY11" fmla="*/ 75114 h 450675"/>
              <a:gd name="connsiteX12" fmla="*/ 75114 w 1957874"/>
              <a:gd name="connsiteY12" fmla="*/ 0 h 450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57874" h="450675" fill="none" extrusionOk="0">
                <a:moveTo>
                  <a:pt x="75114" y="0"/>
                </a:moveTo>
                <a:cubicBezTo>
                  <a:pt x="292367" y="-16192"/>
                  <a:pt x="393181" y="19044"/>
                  <a:pt x="641510" y="0"/>
                </a:cubicBezTo>
                <a:cubicBezTo>
                  <a:pt x="889839" y="-19044"/>
                  <a:pt x="1124020" y="-2450"/>
                  <a:pt x="1280211" y="0"/>
                </a:cubicBezTo>
                <a:cubicBezTo>
                  <a:pt x="1436402" y="2450"/>
                  <a:pt x="1676495" y="-16525"/>
                  <a:pt x="1882760" y="0"/>
                </a:cubicBezTo>
                <a:cubicBezTo>
                  <a:pt x="1917114" y="36396"/>
                  <a:pt x="1938050" y="53490"/>
                  <a:pt x="1957874" y="75114"/>
                </a:cubicBezTo>
                <a:cubicBezTo>
                  <a:pt x="1959547" y="235638"/>
                  <a:pt x="1964898" y="305309"/>
                  <a:pt x="1957874" y="450675"/>
                </a:cubicBezTo>
                <a:lnTo>
                  <a:pt x="1957874" y="450675"/>
                </a:lnTo>
                <a:cubicBezTo>
                  <a:pt x="1651906" y="450912"/>
                  <a:pt x="1603674" y="471410"/>
                  <a:pt x="1344407" y="450675"/>
                </a:cubicBezTo>
                <a:cubicBezTo>
                  <a:pt x="1085140" y="429940"/>
                  <a:pt x="876059" y="425726"/>
                  <a:pt x="750518" y="450675"/>
                </a:cubicBezTo>
                <a:cubicBezTo>
                  <a:pt x="624977" y="475624"/>
                  <a:pt x="153982" y="481253"/>
                  <a:pt x="0" y="450675"/>
                </a:cubicBezTo>
                <a:lnTo>
                  <a:pt x="0" y="450675"/>
                </a:lnTo>
                <a:cubicBezTo>
                  <a:pt x="-15216" y="355975"/>
                  <a:pt x="-2163" y="241856"/>
                  <a:pt x="0" y="75114"/>
                </a:cubicBezTo>
                <a:cubicBezTo>
                  <a:pt x="19276" y="59264"/>
                  <a:pt x="40872" y="32540"/>
                  <a:pt x="75114" y="0"/>
                </a:cubicBezTo>
                <a:close/>
              </a:path>
              <a:path w="1957874" h="450675" stroke="0" extrusionOk="0">
                <a:moveTo>
                  <a:pt x="75114" y="0"/>
                </a:moveTo>
                <a:cubicBezTo>
                  <a:pt x="254263" y="9500"/>
                  <a:pt x="465896" y="-27822"/>
                  <a:pt x="713816" y="0"/>
                </a:cubicBezTo>
                <a:cubicBezTo>
                  <a:pt x="961736" y="27822"/>
                  <a:pt x="1033825" y="-12444"/>
                  <a:pt x="1262135" y="0"/>
                </a:cubicBezTo>
                <a:cubicBezTo>
                  <a:pt x="1490445" y="12444"/>
                  <a:pt x="1706679" y="-11319"/>
                  <a:pt x="1882760" y="0"/>
                </a:cubicBezTo>
                <a:cubicBezTo>
                  <a:pt x="1900566" y="17322"/>
                  <a:pt x="1928048" y="43667"/>
                  <a:pt x="1957874" y="75114"/>
                </a:cubicBezTo>
                <a:cubicBezTo>
                  <a:pt x="1951065" y="176600"/>
                  <a:pt x="1942417" y="313154"/>
                  <a:pt x="1957874" y="450675"/>
                </a:cubicBezTo>
                <a:lnTo>
                  <a:pt x="1957874" y="450675"/>
                </a:lnTo>
                <a:cubicBezTo>
                  <a:pt x="1631056" y="422808"/>
                  <a:pt x="1451580" y="449201"/>
                  <a:pt x="1285671" y="450675"/>
                </a:cubicBezTo>
                <a:cubicBezTo>
                  <a:pt x="1119762" y="452149"/>
                  <a:pt x="850884" y="423780"/>
                  <a:pt x="652625" y="450675"/>
                </a:cubicBezTo>
                <a:cubicBezTo>
                  <a:pt x="454366" y="477570"/>
                  <a:pt x="295150" y="425878"/>
                  <a:pt x="0" y="450675"/>
                </a:cubicBezTo>
                <a:lnTo>
                  <a:pt x="0" y="450675"/>
                </a:lnTo>
                <a:cubicBezTo>
                  <a:pt x="12339" y="312963"/>
                  <a:pt x="4592" y="201322"/>
                  <a:pt x="0" y="75114"/>
                </a:cubicBezTo>
                <a:cubicBezTo>
                  <a:pt x="22793" y="53021"/>
                  <a:pt x="36127" y="35560"/>
                  <a:pt x="75114" y="0"/>
                </a:cubicBezTo>
                <a:close/>
              </a:path>
            </a:pathLst>
          </a:custGeom>
          <a:solidFill>
            <a:srgbClr val="FCD5FD"/>
          </a:solidFill>
          <a:ln w="19050">
            <a:solidFill>
              <a:schemeClr val="tx1"/>
            </a:solidFill>
            <a:extLst>
              <a:ext uri="{C807C97D-BFC1-408E-A445-0C87EB9F89A2}">
                <ask:lineSketchStyleProps xmlns:ask="http://schemas.microsoft.com/office/drawing/2018/sketchyshapes" sd="3755641470">
                  <a:prstGeom prst="snip2Same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Berlin Sans FB Demi" panose="020E0802020502020306" pitchFamily="34" charset="0"/>
            </a:endParaRPr>
          </a:p>
        </p:txBody>
      </p:sp>
      <p:sp>
        <p:nvSpPr>
          <p:cNvPr id="9" name="Snip Same-side Corner of Rectangle 8">
            <a:extLst>
              <a:ext uri="{FF2B5EF4-FFF2-40B4-BE49-F238E27FC236}">
                <a16:creationId xmlns:a16="http://schemas.microsoft.com/office/drawing/2014/main" id="{B6D22E40-B73A-FE43-9631-23A920E0FDC4}"/>
              </a:ext>
            </a:extLst>
          </p:cNvPr>
          <p:cNvSpPr/>
          <p:nvPr/>
        </p:nvSpPr>
        <p:spPr>
          <a:xfrm>
            <a:off x="4998529" y="74784"/>
            <a:ext cx="1957874" cy="450675"/>
          </a:xfrm>
          <a:custGeom>
            <a:avLst/>
            <a:gdLst>
              <a:gd name="connsiteX0" fmla="*/ 75114 w 1957874"/>
              <a:gd name="connsiteY0" fmla="*/ 0 h 450675"/>
              <a:gd name="connsiteX1" fmla="*/ 659586 w 1957874"/>
              <a:gd name="connsiteY1" fmla="*/ 0 h 450675"/>
              <a:gd name="connsiteX2" fmla="*/ 1298288 w 1957874"/>
              <a:gd name="connsiteY2" fmla="*/ 0 h 450675"/>
              <a:gd name="connsiteX3" fmla="*/ 1882760 w 1957874"/>
              <a:gd name="connsiteY3" fmla="*/ 0 h 450675"/>
              <a:gd name="connsiteX4" fmla="*/ 1957874 w 1957874"/>
              <a:gd name="connsiteY4" fmla="*/ 75114 h 450675"/>
              <a:gd name="connsiteX5" fmla="*/ 1957874 w 1957874"/>
              <a:gd name="connsiteY5" fmla="*/ 450675 h 450675"/>
              <a:gd name="connsiteX6" fmla="*/ 1957874 w 1957874"/>
              <a:gd name="connsiteY6" fmla="*/ 450675 h 450675"/>
              <a:gd name="connsiteX7" fmla="*/ 1285671 w 1957874"/>
              <a:gd name="connsiteY7" fmla="*/ 450675 h 450675"/>
              <a:gd name="connsiteX8" fmla="*/ 633046 w 1957874"/>
              <a:gd name="connsiteY8" fmla="*/ 450675 h 450675"/>
              <a:gd name="connsiteX9" fmla="*/ 0 w 1957874"/>
              <a:gd name="connsiteY9" fmla="*/ 450675 h 450675"/>
              <a:gd name="connsiteX10" fmla="*/ 0 w 1957874"/>
              <a:gd name="connsiteY10" fmla="*/ 450675 h 450675"/>
              <a:gd name="connsiteX11" fmla="*/ 0 w 1957874"/>
              <a:gd name="connsiteY11" fmla="*/ 75114 h 450675"/>
              <a:gd name="connsiteX12" fmla="*/ 75114 w 1957874"/>
              <a:gd name="connsiteY12" fmla="*/ 0 h 450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57874" h="450675" fill="none" extrusionOk="0">
                <a:moveTo>
                  <a:pt x="75114" y="0"/>
                </a:moveTo>
                <a:cubicBezTo>
                  <a:pt x="365665" y="-24339"/>
                  <a:pt x="513241" y="-20601"/>
                  <a:pt x="659586" y="0"/>
                </a:cubicBezTo>
                <a:cubicBezTo>
                  <a:pt x="805931" y="20601"/>
                  <a:pt x="1072454" y="25733"/>
                  <a:pt x="1298288" y="0"/>
                </a:cubicBezTo>
                <a:cubicBezTo>
                  <a:pt x="1524122" y="-25733"/>
                  <a:pt x="1695931" y="-6496"/>
                  <a:pt x="1882760" y="0"/>
                </a:cubicBezTo>
                <a:cubicBezTo>
                  <a:pt x="1904377" y="21628"/>
                  <a:pt x="1934930" y="44771"/>
                  <a:pt x="1957874" y="75114"/>
                </a:cubicBezTo>
                <a:cubicBezTo>
                  <a:pt x="1941260" y="248932"/>
                  <a:pt x="1965312" y="321226"/>
                  <a:pt x="1957874" y="450675"/>
                </a:cubicBezTo>
                <a:lnTo>
                  <a:pt x="1957874" y="450675"/>
                </a:lnTo>
                <a:cubicBezTo>
                  <a:pt x="1698237" y="466137"/>
                  <a:pt x="1598950" y="431893"/>
                  <a:pt x="1285671" y="450675"/>
                </a:cubicBezTo>
                <a:cubicBezTo>
                  <a:pt x="972392" y="469457"/>
                  <a:pt x="920941" y="449477"/>
                  <a:pt x="633046" y="450675"/>
                </a:cubicBezTo>
                <a:cubicBezTo>
                  <a:pt x="345152" y="451873"/>
                  <a:pt x="315786" y="421159"/>
                  <a:pt x="0" y="450675"/>
                </a:cubicBezTo>
                <a:lnTo>
                  <a:pt x="0" y="450675"/>
                </a:lnTo>
                <a:cubicBezTo>
                  <a:pt x="-13801" y="355647"/>
                  <a:pt x="2960" y="194613"/>
                  <a:pt x="0" y="75114"/>
                </a:cubicBezTo>
                <a:cubicBezTo>
                  <a:pt x="36416" y="42506"/>
                  <a:pt x="44794" y="36839"/>
                  <a:pt x="75114" y="0"/>
                </a:cubicBezTo>
                <a:close/>
              </a:path>
              <a:path w="1957874" h="450675" stroke="0" extrusionOk="0">
                <a:moveTo>
                  <a:pt x="75114" y="0"/>
                </a:moveTo>
                <a:cubicBezTo>
                  <a:pt x="206728" y="-24170"/>
                  <a:pt x="443717" y="-1873"/>
                  <a:pt x="641510" y="0"/>
                </a:cubicBezTo>
                <a:cubicBezTo>
                  <a:pt x="839303" y="1873"/>
                  <a:pt x="1118060" y="-21517"/>
                  <a:pt x="1244058" y="0"/>
                </a:cubicBezTo>
                <a:cubicBezTo>
                  <a:pt x="1370056" y="21517"/>
                  <a:pt x="1635543" y="5557"/>
                  <a:pt x="1882760" y="0"/>
                </a:cubicBezTo>
                <a:cubicBezTo>
                  <a:pt x="1907730" y="18128"/>
                  <a:pt x="1937772" y="55394"/>
                  <a:pt x="1957874" y="75114"/>
                </a:cubicBezTo>
                <a:cubicBezTo>
                  <a:pt x="1954597" y="256589"/>
                  <a:pt x="1971194" y="281529"/>
                  <a:pt x="1957874" y="450675"/>
                </a:cubicBezTo>
                <a:lnTo>
                  <a:pt x="1957874" y="450675"/>
                </a:lnTo>
                <a:cubicBezTo>
                  <a:pt x="1755779" y="424003"/>
                  <a:pt x="1588985" y="419093"/>
                  <a:pt x="1324828" y="450675"/>
                </a:cubicBezTo>
                <a:cubicBezTo>
                  <a:pt x="1060671" y="482257"/>
                  <a:pt x="997370" y="451830"/>
                  <a:pt x="730940" y="450675"/>
                </a:cubicBezTo>
                <a:cubicBezTo>
                  <a:pt x="464510" y="449520"/>
                  <a:pt x="269598" y="422803"/>
                  <a:pt x="0" y="450675"/>
                </a:cubicBezTo>
                <a:lnTo>
                  <a:pt x="0" y="450675"/>
                </a:lnTo>
                <a:cubicBezTo>
                  <a:pt x="-17534" y="272839"/>
                  <a:pt x="-17347" y="243845"/>
                  <a:pt x="0" y="75114"/>
                </a:cubicBezTo>
                <a:cubicBezTo>
                  <a:pt x="30124" y="50021"/>
                  <a:pt x="42289" y="34207"/>
                  <a:pt x="75114" y="0"/>
                </a:cubicBezTo>
                <a:close/>
              </a:path>
            </a:pathLst>
          </a:custGeom>
          <a:solidFill>
            <a:srgbClr val="FF8AD8"/>
          </a:solidFill>
          <a:ln w="19050">
            <a:solidFill>
              <a:schemeClr val="tx1"/>
            </a:solidFill>
            <a:extLst>
              <a:ext uri="{C807C97D-BFC1-408E-A445-0C87EB9F89A2}">
                <ask:lineSketchStyleProps xmlns:ask="http://schemas.microsoft.com/office/drawing/2018/sketchyshapes" sd="748078456">
                  <a:prstGeom prst="snip2Same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Berlin Sans FB Demi" panose="020E0802020502020306" pitchFamily="34" charset="0"/>
            </a:endParaRPr>
          </a:p>
        </p:txBody>
      </p:sp>
      <p:sp>
        <p:nvSpPr>
          <p:cNvPr id="8" name="Snip Same-side Corner of Rectangle 7">
            <a:extLst>
              <a:ext uri="{FF2B5EF4-FFF2-40B4-BE49-F238E27FC236}">
                <a16:creationId xmlns:a16="http://schemas.microsoft.com/office/drawing/2014/main" id="{09CD911C-E32D-FD46-8BBE-B416F36B07EC}"/>
              </a:ext>
            </a:extLst>
          </p:cNvPr>
          <p:cNvSpPr/>
          <p:nvPr/>
        </p:nvSpPr>
        <p:spPr>
          <a:xfrm>
            <a:off x="2640181" y="74784"/>
            <a:ext cx="1957874" cy="450675"/>
          </a:xfrm>
          <a:custGeom>
            <a:avLst/>
            <a:gdLst>
              <a:gd name="connsiteX0" fmla="*/ 75114 w 1957874"/>
              <a:gd name="connsiteY0" fmla="*/ 0 h 450675"/>
              <a:gd name="connsiteX1" fmla="*/ 641510 w 1957874"/>
              <a:gd name="connsiteY1" fmla="*/ 0 h 450675"/>
              <a:gd name="connsiteX2" fmla="*/ 1244058 w 1957874"/>
              <a:gd name="connsiteY2" fmla="*/ 0 h 450675"/>
              <a:gd name="connsiteX3" fmla="*/ 1882760 w 1957874"/>
              <a:gd name="connsiteY3" fmla="*/ 0 h 450675"/>
              <a:gd name="connsiteX4" fmla="*/ 1957874 w 1957874"/>
              <a:gd name="connsiteY4" fmla="*/ 75114 h 450675"/>
              <a:gd name="connsiteX5" fmla="*/ 1957874 w 1957874"/>
              <a:gd name="connsiteY5" fmla="*/ 450675 h 450675"/>
              <a:gd name="connsiteX6" fmla="*/ 1957874 w 1957874"/>
              <a:gd name="connsiteY6" fmla="*/ 450675 h 450675"/>
              <a:gd name="connsiteX7" fmla="*/ 1305249 w 1957874"/>
              <a:gd name="connsiteY7" fmla="*/ 450675 h 450675"/>
              <a:gd name="connsiteX8" fmla="*/ 633046 w 1957874"/>
              <a:gd name="connsiteY8" fmla="*/ 450675 h 450675"/>
              <a:gd name="connsiteX9" fmla="*/ 0 w 1957874"/>
              <a:gd name="connsiteY9" fmla="*/ 450675 h 450675"/>
              <a:gd name="connsiteX10" fmla="*/ 0 w 1957874"/>
              <a:gd name="connsiteY10" fmla="*/ 450675 h 450675"/>
              <a:gd name="connsiteX11" fmla="*/ 0 w 1957874"/>
              <a:gd name="connsiteY11" fmla="*/ 75114 h 450675"/>
              <a:gd name="connsiteX12" fmla="*/ 75114 w 1957874"/>
              <a:gd name="connsiteY12" fmla="*/ 0 h 450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57874" h="450675" fill="none" extrusionOk="0">
                <a:moveTo>
                  <a:pt x="75114" y="0"/>
                </a:moveTo>
                <a:cubicBezTo>
                  <a:pt x="313115" y="22838"/>
                  <a:pt x="417382" y="-10053"/>
                  <a:pt x="641510" y="0"/>
                </a:cubicBezTo>
                <a:cubicBezTo>
                  <a:pt x="865638" y="10053"/>
                  <a:pt x="963576" y="-3670"/>
                  <a:pt x="1244058" y="0"/>
                </a:cubicBezTo>
                <a:cubicBezTo>
                  <a:pt x="1524540" y="3670"/>
                  <a:pt x="1636437" y="537"/>
                  <a:pt x="1882760" y="0"/>
                </a:cubicBezTo>
                <a:cubicBezTo>
                  <a:pt x="1909942" y="32351"/>
                  <a:pt x="1935458" y="47493"/>
                  <a:pt x="1957874" y="75114"/>
                </a:cubicBezTo>
                <a:cubicBezTo>
                  <a:pt x="1975653" y="236756"/>
                  <a:pt x="1975841" y="370769"/>
                  <a:pt x="1957874" y="450675"/>
                </a:cubicBezTo>
                <a:lnTo>
                  <a:pt x="1957874" y="450675"/>
                </a:lnTo>
                <a:cubicBezTo>
                  <a:pt x="1699334" y="437508"/>
                  <a:pt x="1606358" y="447241"/>
                  <a:pt x="1305249" y="450675"/>
                </a:cubicBezTo>
                <a:cubicBezTo>
                  <a:pt x="1004141" y="454109"/>
                  <a:pt x="908766" y="464476"/>
                  <a:pt x="633046" y="450675"/>
                </a:cubicBezTo>
                <a:cubicBezTo>
                  <a:pt x="357326" y="436874"/>
                  <a:pt x="214549" y="457724"/>
                  <a:pt x="0" y="450675"/>
                </a:cubicBezTo>
                <a:lnTo>
                  <a:pt x="0" y="450675"/>
                </a:lnTo>
                <a:cubicBezTo>
                  <a:pt x="8652" y="325805"/>
                  <a:pt x="-6307" y="204130"/>
                  <a:pt x="0" y="75114"/>
                </a:cubicBezTo>
                <a:cubicBezTo>
                  <a:pt x="17043" y="59356"/>
                  <a:pt x="49850" y="28581"/>
                  <a:pt x="75114" y="0"/>
                </a:cubicBezTo>
                <a:close/>
              </a:path>
              <a:path w="1957874" h="450675" stroke="0" extrusionOk="0">
                <a:moveTo>
                  <a:pt x="75114" y="0"/>
                </a:moveTo>
                <a:cubicBezTo>
                  <a:pt x="267814" y="6328"/>
                  <a:pt x="393703" y="-6876"/>
                  <a:pt x="659586" y="0"/>
                </a:cubicBezTo>
                <a:cubicBezTo>
                  <a:pt x="925469" y="6876"/>
                  <a:pt x="1071972" y="179"/>
                  <a:pt x="1225982" y="0"/>
                </a:cubicBezTo>
                <a:cubicBezTo>
                  <a:pt x="1379992" y="-179"/>
                  <a:pt x="1581974" y="-16267"/>
                  <a:pt x="1882760" y="0"/>
                </a:cubicBezTo>
                <a:cubicBezTo>
                  <a:pt x="1904009" y="16652"/>
                  <a:pt x="1926629" y="46715"/>
                  <a:pt x="1957874" y="75114"/>
                </a:cubicBezTo>
                <a:cubicBezTo>
                  <a:pt x="1972043" y="190529"/>
                  <a:pt x="1974763" y="299072"/>
                  <a:pt x="1957874" y="450675"/>
                </a:cubicBezTo>
                <a:lnTo>
                  <a:pt x="1957874" y="450675"/>
                </a:lnTo>
                <a:cubicBezTo>
                  <a:pt x="1730009" y="463583"/>
                  <a:pt x="1610011" y="454550"/>
                  <a:pt x="1285671" y="450675"/>
                </a:cubicBezTo>
                <a:cubicBezTo>
                  <a:pt x="961331" y="446800"/>
                  <a:pt x="785703" y="476164"/>
                  <a:pt x="652625" y="450675"/>
                </a:cubicBezTo>
                <a:cubicBezTo>
                  <a:pt x="519547" y="425186"/>
                  <a:pt x="146199" y="476454"/>
                  <a:pt x="0" y="450675"/>
                </a:cubicBezTo>
                <a:lnTo>
                  <a:pt x="0" y="450675"/>
                </a:lnTo>
                <a:cubicBezTo>
                  <a:pt x="-17344" y="280724"/>
                  <a:pt x="-868" y="236310"/>
                  <a:pt x="0" y="75114"/>
                </a:cubicBezTo>
                <a:cubicBezTo>
                  <a:pt x="24731" y="45493"/>
                  <a:pt x="43416" y="28335"/>
                  <a:pt x="75114" y="0"/>
                </a:cubicBezTo>
                <a:close/>
              </a:path>
            </a:pathLst>
          </a:custGeom>
          <a:solidFill>
            <a:srgbClr val="D883FF"/>
          </a:solidFill>
          <a:ln w="19050">
            <a:solidFill>
              <a:schemeClr val="tx1"/>
            </a:solidFill>
            <a:extLst>
              <a:ext uri="{C807C97D-BFC1-408E-A445-0C87EB9F89A2}">
                <ask:lineSketchStyleProps xmlns:ask="http://schemas.microsoft.com/office/drawing/2018/sketchyshapes" sd="2252096340">
                  <a:prstGeom prst="snip2Same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Berlin Sans FB Demi" panose="020E0802020502020306" pitchFamily="34" charset="0"/>
            </a:endParaRPr>
          </a:p>
        </p:txBody>
      </p:sp>
      <p:sp>
        <p:nvSpPr>
          <p:cNvPr id="5" name="TextBox 4">
            <a:extLst>
              <a:ext uri="{FF2B5EF4-FFF2-40B4-BE49-F238E27FC236}">
                <a16:creationId xmlns:a16="http://schemas.microsoft.com/office/drawing/2014/main" id="{52E017E0-E2DC-5046-9547-F6FE752A166B}"/>
              </a:ext>
            </a:extLst>
          </p:cNvPr>
          <p:cNvSpPr txBox="1"/>
          <p:nvPr/>
        </p:nvSpPr>
        <p:spPr>
          <a:xfrm>
            <a:off x="237066" y="424030"/>
            <a:ext cx="11717867" cy="6186309"/>
          </a:xfrm>
          <a:custGeom>
            <a:avLst/>
            <a:gdLst>
              <a:gd name="connsiteX0" fmla="*/ 0 w 11717867"/>
              <a:gd name="connsiteY0" fmla="*/ 0 h 6186309"/>
              <a:gd name="connsiteX1" fmla="*/ 468715 w 11717867"/>
              <a:gd name="connsiteY1" fmla="*/ 0 h 6186309"/>
              <a:gd name="connsiteX2" fmla="*/ 1171787 w 11717867"/>
              <a:gd name="connsiteY2" fmla="*/ 0 h 6186309"/>
              <a:gd name="connsiteX3" fmla="*/ 1640501 w 11717867"/>
              <a:gd name="connsiteY3" fmla="*/ 0 h 6186309"/>
              <a:gd name="connsiteX4" fmla="*/ 1874859 w 11717867"/>
              <a:gd name="connsiteY4" fmla="*/ 0 h 6186309"/>
              <a:gd name="connsiteX5" fmla="*/ 2343573 w 11717867"/>
              <a:gd name="connsiteY5" fmla="*/ 0 h 6186309"/>
              <a:gd name="connsiteX6" fmla="*/ 3046645 w 11717867"/>
              <a:gd name="connsiteY6" fmla="*/ 0 h 6186309"/>
              <a:gd name="connsiteX7" fmla="*/ 3866896 w 11717867"/>
              <a:gd name="connsiteY7" fmla="*/ 0 h 6186309"/>
              <a:gd name="connsiteX8" fmla="*/ 4101253 w 11717867"/>
              <a:gd name="connsiteY8" fmla="*/ 0 h 6186309"/>
              <a:gd name="connsiteX9" fmla="*/ 4335611 w 11717867"/>
              <a:gd name="connsiteY9" fmla="*/ 0 h 6186309"/>
              <a:gd name="connsiteX10" fmla="*/ 5155861 w 11717867"/>
              <a:gd name="connsiteY10" fmla="*/ 0 h 6186309"/>
              <a:gd name="connsiteX11" fmla="*/ 5390219 w 11717867"/>
              <a:gd name="connsiteY11" fmla="*/ 0 h 6186309"/>
              <a:gd name="connsiteX12" fmla="*/ 5976112 w 11717867"/>
              <a:gd name="connsiteY12" fmla="*/ 0 h 6186309"/>
              <a:gd name="connsiteX13" fmla="*/ 6327648 w 11717867"/>
              <a:gd name="connsiteY13" fmla="*/ 0 h 6186309"/>
              <a:gd name="connsiteX14" fmla="*/ 6679184 w 11717867"/>
              <a:gd name="connsiteY14" fmla="*/ 0 h 6186309"/>
              <a:gd name="connsiteX15" fmla="*/ 7030720 w 11717867"/>
              <a:gd name="connsiteY15" fmla="*/ 0 h 6186309"/>
              <a:gd name="connsiteX16" fmla="*/ 7382256 w 11717867"/>
              <a:gd name="connsiteY16" fmla="*/ 0 h 6186309"/>
              <a:gd name="connsiteX17" fmla="*/ 7850971 w 11717867"/>
              <a:gd name="connsiteY17" fmla="*/ 0 h 6186309"/>
              <a:gd name="connsiteX18" fmla="*/ 8202507 w 11717867"/>
              <a:gd name="connsiteY18" fmla="*/ 0 h 6186309"/>
              <a:gd name="connsiteX19" fmla="*/ 8671222 w 11717867"/>
              <a:gd name="connsiteY19" fmla="*/ 0 h 6186309"/>
              <a:gd name="connsiteX20" fmla="*/ 9374294 w 11717867"/>
              <a:gd name="connsiteY20" fmla="*/ 0 h 6186309"/>
              <a:gd name="connsiteX21" fmla="*/ 9725830 w 11717867"/>
              <a:gd name="connsiteY21" fmla="*/ 0 h 6186309"/>
              <a:gd name="connsiteX22" fmla="*/ 9960187 w 11717867"/>
              <a:gd name="connsiteY22" fmla="*/ 0 h 6186309"/>
              <a:gd name="connsiteX23" fmla="*/ 10780438 w 11717867"/>
              <a:gd name="connsiteY23" fmla="*/ 0 h 6186309"/>
              <a:gd name="connsiteX24" fmla="*/ 11014795 w 11717867"/>
              <a:gd name="connsiteY24" fmla="*/ 0 h 6186309"/>
              <a:gd name="connsiteX25" fmla="*/ 11717867 w 11717867"/>
              <a:gd name="connsiteY25" fmla="*/ 0 h 6186309"/>
              <a:gd name="connsiteX26" fmla="*/ 11717867 w 11717867"/>
              <a:gd name="connsiteY26" fmla="*/ 376802 h 6186309"/>
              <a:gd name="connsiteX27" fmla="*/ 11717867 w 11717867"/>
              <a:gd name="connsiteY27" fmla="*/ 939194 h 6186309"/>
              <a:gd name="connsiteX28" fmla="*/ 11717867 w 11717867"/>
              <a:gd name="connsiteY28" fmla="*/ 1563449 h 6186309"/>
              <a:gd name="connsiteX29" fmla="*/ 11717867 w 11717867"/>
              <a:gd name="connsiteY29" fmla="*/ 2063978 h 6186309"/>
              <a:gd name="connsiteX30" fmla="*/ 11717867 w 11717867"/>
              <a:gd name="connsiteY30" fmla="*/ 2502643 h 6186309"/>
              <a:gd name="connsiteX31" fmla="*/ 11717867 w 11717867"/>
              <a:gd name="connsiteY31" fmla="*/ 2941309 h 6186309"/>
              <a:gd name="connsiteX32" fmla="*/ 11717867 w 11717867"/>
              <a:gd name="connsiteY32" fmla="*/ 3565564 h 6186309"/>
              <a:gd name="connsiteX33" fmla="*/ 11717867 w 11717867"/>
              <a:gd name="connsiteY33" fmla="*/ 3942366 h 6186309"/>
              <a:gd name="connsiteX34" fmla="*/ 11717867 w 11717867"/>
              <a:gd name="connsiteY34" fmla="*/ 4442895 h 6186309"/>
              <a:gd name="connsiteX35" fmla="*/ 11717867 w 11717867"/>
              <a:gd name="connsiteY35" fmla="*/ 5005286 h 6186309"/>
              <a:gd name="connsiteX36" fmla="*/ 11717867 w 11717867"/>
              <a:gd name="connsiteY36" fmla="*/ 5443952 h 6186309"/>
              <a:gd name="connsiteX37" fmla="*/ 11717867 w 11717867"/>
              <a:gd name="connsiteY37" fmla="*/ 6186309 h 6186309"/>
              <a:gd name="connsiteX38" fmla="*/ 11483510 w 11717867"/>
              <a:gd name="connsiteY38" fmla="*/ 6186309 h 6186309"/>
              <a:gd name="connsiteX39" fmla="*/ 11249152 w 11717867"/>
              <a:gd name="connsiteY39" fmla="*/ 6186309 h 6186309"/>
              <a:gd name="connsiteX40" fmla="*/ 10428902 w 11717867"/>
              <a:gd name="connsiteY40" fmla="*/ 6186309 h 6186309"/>
              <a:gd name="connsiteX41" fmla="*/ 9960187 w 11717867"/>
              <a:gd name="connsiteY41" fmla="*/ 6186309 h 6186309"/>
              <a:gd name="connsiteX42" fmla="*/ 9139936 w 11717867"/>
              <a:gd name="connsiteY42" fmla="*/ 6186309 h 6186309"/>
              <a:gd name="connsiteX43" fmla="*/ 8554043 w 11717867"/>
              <a:gd name="connsiteY43" fmla="*/ 6186309 h 6186309"/>
              <a:gd name="connsiteX44" fmla="*/ 8319686 w 11717867"/>
              <a:gd name="connsiteY44" fmla="*/ 6186309 h 6186309"/>
              <a:gd name="connsiteX45" fmla="*/ 7968150 w 11717867"/>
              <a:gd name="connsiteY45" fmla="*/ 6186309 h 6186309"/>
              <a:gd name="connsiteX46" fmla="*/ 7499435 w 11717867"/>
              <a:gd name="connsiteY46" fmla="*/ 6186309 h 6186309"/>
              <a:gd name="connsiteX47" fmla="*/ 6796363 w 11717867"/>
              <a:gd name="connsiteY47" fmla="*/ 6186309 h 6186309"/>
              <a:gd name="connsiteX48" fmla="*/ 6093291 w 11717867"/>
              <a:gd name="connsiteY48" fmla="*/ 6186309 h 6186309"/>
              <a:gd name="connsiteX49" fmla="*/ 5507397 w 11717867"/>
              <a:gd name="connsiteY49" fmla="*/ 6186309 h 6186309"/>
              <a:gd name="connsiteX50" fmla="*/ 5038683 w 11717867"/>
              <a:gd name="connsiteY50" fmla="*/ 6186309 h 6186309"/>
              <a:gd name="connsiteX51" fmla="*/ 4218432 w 11717867"/>
              <a:gd name="connsiteY51" fmla="*/ 6186309 h 6186309"/>
              <a:gd name="connsiteX52" fmla="*/ 3632539 w 11717867"/>
              <a:gd name="connsiteY52" fmla="*/ 6186309 h 6186309"/>
              <a:gd name="connsiteX53" fmla="*/ 3281003 w 11717867"/>
              <a:gd name="connsiteY53" fmla="*/ 6186309 h 6186309"/>
              <a:gd name="connsiteX54" fmla="*/ 2929467 w 11717867"/>
              <a:gd name="connsiteY54" fmla="*/ 6186309 h 6186309"/>
              <a:gd name="connsiteX55" fmla="*/ 2695109 w 11717867"/>
              <a:gd name="connsiteY55" fmla="*/ 6186309 h 6186309"/>
              <a:gd name="connsiteX56" fmla="*/ 2109216 w 11717867"/>
              <a:gd name="connsiteY56" fmla="*/ 6186309 h 6186309"/>
              <a:gd name="connsiteX57" fmla="*/ 1757680 w 11717867"/>
              <a:gd name="connsiteY57" fmla="*/ 6186309 h 6186309"/>
              <a:gd name="connsiteX58" fmla="*/ 937429 w 11717867"/>
              <a:gd name="connsiteY58" fmla="*/ 6186309 h 6186309"/>
              <a:gd name="connsiteX59" fmla="*/ 0 w 11717867"/>
              <a:gd name="connsiteY59" fmla="*/ 6186309 h 6186309"/>
              <a:gd name="connsiteX60" fmla="*/ 0 w 11717867"/>
              <a:gd name="connsiteY60" fmla="*/ 5685780 h 6186309"/>
              <a:gd name="connsiteX61" fmla="*/ 0 w 11717867"/>
              <a:gd name="connsiteY61" fmla="*/ 5061526 h 6186309"/>
              <a:gd name="connsiteX62" fmla="*/ 0 w 11717867"/>
              <a:gd name="connsiteY62" fmla="*/ 4684723 h 6186309"/>
              <a:gd name="connsiteX63" fmla="*/ 0 w 11717867"/>
              <a:gd name="connsiteY63" fmla="*/ 4246058 h 6186309"/>
              <a:gd name="connsiteX64" fmla="*/ 0 w 11717867"/>
              <a:gd name="connsiteY64" fmla="*/ 3621803 h 6186309"/>
              <a:gd name="connsiteX65" fmla="*/ 0 w 11717867"/>
              <a:gd name="connsiteY65" fmla="*/ 2935685 h 6186309"/>
              <a:gd name="connsiteX66" fmla="*/ 0 w 11717867"/>
              <a:gd name="connsiteY66" fmla="*/ 2249567 h 6186309"/>
              <a:gd name="connsiteX67" fmla="*/ 0 w 11717867"/>
              <a:gd name="connsiteY67" fmla="*/ 1687175 h 6186309"/>
              <a:gd name="connsiteX68" fmla="*/ 0 w 11717867"/>
              <a:gd name="connsiteY68" fmla="*/ 1186647 h 6186309"/>
              <a:gd name="connsiteX69" fmla="*/ 0 w 11717867"/>
              <a:gd name="connsiteY69" fmla="*/ 624255 h 6186309"/>
              <a:gd name="connsiteX70" fmla="*/ 0 w 11717867"/>
              <a:gd name="connsiteY70" fmla="*/ 0 h 6186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11717867" h="6186309" fill="none" extrusionOk="0">
                <a:moveTo>
                  <a:pt x="0" y="0"/>
                </a:moveTo>
                <a:cubicBezTo>
                  <a:pt x="100632" y="-52013"/>
                  <a:pt x="323942" y="38274"/>
                  <a:pt x="468715" y="0"/>
                </a:cubicBezTo>
                <a:cubicBezTo>
                  <a:pt x="613488" y="-38274"/>
                  <a:pt x="908838" y="16014"/>
                  <a:pt x="1171787" y="0"/>
                </a:cubicBezTo>
                <a:cubicBezTo>
                  <a:pt x="1434736" y="-16014"/>
                  <a:pt x="1433733" y="5100"/>
                  <a:pt x="1640501" y="0"/>
                </a:cubicBezTo>
                <a:cubicBezTo>
                  <a:pt x="1847269" y="-5100"/>
                  <a:pt x="1788165" y="20431"/>
                  <a:pt x="1874859" y="0"/>
                </a:cubicBezTo>
                <a:cubicBezTo>
                  <a:pt x="1961553" y="-20431"/>
                  <a:pt x="2235414" y="4650"/>
                  <a:pt x="2343573" y="0"/>
                </a:cubicBezTo>
                <a:cubicBezTo>
                  <a:pt x="2451732" y="-4650"/>
                  <a:pt x="2695912" y="45725"/>
                  <a:pt x="3046645" y="0"/>
                </a:cubicBezTo>
                <a:cubicBezTo>
                  <a:pt x="3397378" y="-45725"/>
                  <a:pt x="3634047" y="2107"/>
                  <a:pt x="3866896" y="0"/>
                </a:cubicBezTo>
                <a:cubicBezTo>
                  <a:pt x="4099745" y="-2107"/>
                  <a:pt x="4000423" y="4928"/>
                  <a:pt x="4101253" y="0"/>
                </a:cubicBezTo>
                <a:cubicBezTo>
                  <a:pt x="4202083" y="-4928"/>
                  <a:pt x="4276206" y="23158"/>
                  <a:pt x="4335611" y="0"/>
                </a:cubicBezTo>
                <a:cubicBezTo>
                  <a:pt x="4395016" y="-23158"/>
                  <a:pt x="4940005" y="13697"/>
                  <a:pt x="5155861" y="0"/>
                </a:cubicBezTo>
                <a:cubicBezTo>
                  <a:pt x="5371717" y="-13697"/>
                  <a:pt x="5315193" y="27135"/>
                  <a:pt x="5390219" y="0"/>
                </a:cubicBezTo>
                <a:cubicBezTo>
                  <a:pt x="5465245" y="-27135"/>
                  <a:pt x="5707139" y="66631"/>
                  <a:pt x="5976112" y="0"/>
                </a:cubicBezTo>
                <a:cubicBezTo>
                  <a:pt x="6245085" y="-66631"/>
                  <a:pt x="6164351" y="17343"/>
                  <a:pt x="6327648" y="0"/>
                </a:cubicBezTo>
                <a:cubicBezTo>
                  <a:pt x="6490945" y="-17343"/>
                  <a:pt x="6558954" y="22099"/>
                  <a:pt x="6679184" y="0"/>
                </a:cubicBezTo>
                <a:cubicBezTo>
                  <a:pt x="6799414" y="-22099"/>
                  <a:pt x="6930156" y="28033"/>
                  <a:pt x="7030720" y="0"/>
                </a:cubicBezTo>
                <a:cubicBezTo>
                  <a:pt x="7131284" y="-28033"/>
                  <a:pt x="7259178" y="27106"/>
                  <a:pt x="7382256" y="0"/>
                </a:cubicBezTo>
                <a:cubicBezTo>
                  <a:pt x="7505334" y="-27106"/>
                  <a:pt x="7674942" y="1979"/>
                  <a:pt x="7850971" y="0"/>
                </a:cubicBezTo>
                <a:cubicBezTo>
                  <a:pt x="8027001" y="-1979"/>
                  <a:pt x="8066014" y="10642"/>
                  <a:pt x="8202507" y="0"/>
                </a:cubicBezTo>
                <a:cubicBezTo>
                  <a:pt x="8339000" y="-10642"/>
                  <a:pt x="8468036" y="26395"/>
                  <a:pt x="8671222" y="0"/>
                </a:cubicBezTo>
                <a:cubicBezTo>
                  <a:pt x="8874408" y="-26395"/>
                  <a:pt x="9228838" y="19617"/>
                  <a:pt x="9374294" y="0"/>
                </a:cubicBezTo>
                <a:cubicBezTo>
                  <a:pt x="9519750" y="-19617"/>
                  <a:pt x="9630359" y="8862"/>
                  <a:pt x="9725830" y="0"/>
                </a:cubicBezTo>
                <a:cubicBezTo>
                  <a:pt x="9821301" y="-8862"/>
                  <a:pt x="9886090" y="11556"/>
                  <a:pt x="9960187" y="0"/>
                </a:cubicBezTo>
                <a:cubicBezTo>
                  <a:pt x="10034284" y="-11556"/>
                  <a:pt x="10414133" y="36977"/>
                  <a:pt x="10780438" y="0"/>
                </a:cubicBezTo>
                <a:cubicBezTo>
                  <a:pt x="11146743" y="-36977"/>
                  <a:pt x="10952554" y="4149"/>
                  <a:pt x="11014795" y="0"/>
                </a:cubicBezTo>
                <a:cubicBezTo>
                  <a:pt x="11077036" y="-4149"/>
                  <a:pt x="11558968" y="17296"/>
                  <a:pt x="11717867" y="0"/>
                </a:cubicBezTo>
                <a:cubicBezTo>
                  <a:pt x="11731231" y="161855"/>
                  <a:pt x="11715819" y="275617"/>
                  <a:pt x="11717867" y="376802"/>
                </a:cubicBezTo>
                <a:cubicBezTo>
                  <a:pt x="11719915" y="477987"/>
                  <a:pt x="11658700" y="794284"/>
                  <a:pt x="11717867" y="939194"/>
                </a:cubicBezTo>
                <a:cubicBezTo>
                  <a:pt x="11777034" y="1084104"/>
                  <a:pt x="11653704" y="1271348"/>
                  <a:pt x="11717867" y="1563449"/>
                </a:cubicBezTo>
                <a:cubicBezTo>
                  <a:pt x="11782030" y="1855551"/>
                  <a:pt x="11708135" y="1912194"/>
                  <a:pt x="11717867" y="2063978"/>
                </a:cubicBezTo>
                <a:cubicBezTo>
                  <a:pt x="11727599" y="2215762"/>
                  <a:pt x="11717220" y="2401775"/>
                  <a:pt x="11717867" y="2502643"/>
                </a:cubicBezTo>
                <a:cubicBezTo>
                  <a:pt x="11718514" y="2603512"/>
                  <a:pt x="11671316" y="2786468"/>
                  <a:pt x="11717867" y="2941309"/>
                </a:cubicBezTo>
                <a:cubicBezTo>
                  <a:pt x="11764418" y="3096150"/>
                  <a:pt x="11700662" y="3426010"/>
                  <a:pt x="11717867" y="3565564"/>
                </a:cubicBezTo>
                <a:cubicBezTo>
                  <a:pt x="11735072" y="3705118"/>
                  <a:pt x="11698864" y="3813525"/>
                  <a:pt x="11717867" y="3942366"/>
                </a:cubicBezTo>
                <a:cubicBezTo>
                  <a:pt x="11736870" y="4071207"/>
                  <a:pt x="11685752" y="4220935"/>
                  <a:pt x="11717867" y="4442895"/>
                </a:cubicBezTo>
                <a:cubicBezTo>
                  <a:pt x="11749982" y="4664855"/>
                  <a:pt x="11671637" y="4830976"/>
                  <a:pt x="11717867" y="5005286"/>
                </a:cubicBezTo>
                <a:cubicBezTo>
                  <a:pt x="11764097" y="5179596"/>
                  <a:pt x="11694447" y="5338664"/>
                  <a:pt x="11717867" y="5443952"/>
                </a:cubicBezTo>
                <a:cubicBezTo>
                  <a:pt x="11741287" y="5549240"/>
                  <a:pt x="11660601" y="5976704"/>
                  <a:pt x="11717867" y="6186309"/>
                </a:cubicBezTo>
                <a:cubicBezTo>
                  <a:pt x="11603021" y="6202034"/>
                  <a:pt x="11583745" y="6183075"/>
                  <a:pt x="11483510" y="6186309"/>
                </a:cubicBezTo>
                <a:cubicBezTo>
                  <a:pt x="11383275" y="6189543"/>
                  <a:pt x="11310392" y="6181642"/>
                  <a:pt x="11249152" y="6186309"/>
                </a:cubicBezTo>
                <a:cubicBezTo>
                  <a:pt x="11187912" y="6190976"/>
                  <a:pt x="10692336" y="6122196"/>
                  <a:pt x="10428902" y="6186309"/>
                </a:cubicBezTo>
                <a:cubicBezTo>
                  <a:pt x="10165468" y="6250422"/>
                  <a:pt x="10085395" y="6149338"/>
                  <a:pt x="9960187" y="6186309"/>
                </a:cubicBezTo>
                <a:cubicBezTo>
                  <a:pt x="9834979" y="6223280"/>
                  <a:pt x="9524931" y="6123038"/>
                  <a:pt x="9139936" y="6186309"/>
                </a:cubicBezTo>
                <a:cubicBezTo>
                  <a:pt x="8754941" y="6249580"/>
                  <a:pt x="8698923" y="6118075"/>
                  <a:pt x="8554043" y="6186309"/>
                </a:cubicBezTo>
                <a:cubicBezTo>
                  <a:pt x="8409163" y="6254543"/>
                  <a:pt x="8421981" y="6177968"/>
                  <a:pt x="8319686" y="6186309"/>
                </a:cubicBezTo>
                <a:cubicBezTo>
                  <a:pt x="8217391" y="6194650"/>
                  <a:pt x="8126173" y="6176422"/>
                  <a:pt x="7968150" y="6186309"/>
                </a:cubicBezTo>
                <a:cubicBezTo>
                  <a:pt x="7810127" y="6196196"/>
                  <a:pt x="7696204" y="6159318"/>
                  <a:pt x="7499435" y="6186309"/>
                </a:cubicBezTo>
                <a:cubicBezTo>
                  <a:pt x="7302667" y="6213300"/>
                  <a:pt x="7135065" y="6143195"/>
                  <a:pt x="6796363" y="6186309"/>
                </a:cubicBezTo>
                <a:cubicBezTo>
                  <a:pt x="6457661" y="6229423"/>
                  <a:pt x="6346060" y="6146933"/>
                  <a:pt x="6093291" y="6186309"/>
                </a:cubicBezTo>
                <a:cubicBezTo>
                  <a:pt x="5840522" y="6225685"/>
                  <a:pt x="5684602" y="6153721"/>
                  <a:pt x="5507397" y="6186309"/>
                </a:cubicBezTo>
                <a:cubicBezTo>
                  <a:pt x="5330192" y="6218897"/>
                  <a:pt x="5155158" y="6180209"/>
                  <a:pt x="5038683" y="6186309"/>
                </a:cubicBezTo>
                <a:cubicBezTo>
                  <a:pt x="4922208" y="6192409"/>
                  <a:pt x="4508549" y="6175966"/>
                  <a:pt x="4218432" y="6186309"/>
                </a:cubicBezTo>
                <a:cubicBezTo>
                  <a:pt x="3928315" y="6196652"/>
                  <a:pt x="3914672" y="6122446"/>
                  <a:pt x="3632539" y="6186309"/>
                </a:cubicBezTo>
                <a:cubicBezTo>
                  <a:pt x="3350406" y="6250172"/>
                  <a:pt x="3366395" y="6147070"/>
                  <a:pt x="3281003" y="6186309"/>
                </a:cubicBezTo>
                <a:cubicBezTo>
                  <a:pt x="3195611" y="6225548"/>
                  <a:pt x="3037940" y="6174849"/>
                  <a:pt x="2929467" y="6186309"/>
                </a:cubicBezTo>
                <a:cubicBezTo>
                  <a:pt x="2820994" y="6197769"/>
                  <a:pt x="2754173" y="6182344"/>
                  <a:pt x="2695109" y="6186309"/>
                </a:cubicBezTo>
                <a:cubicBezTo>
                  <a:pt x="2636045" y="6190274"/>
                  <a:pt x="2252048" y="6140696"/>
                  <a:pt x="2109216" y="6186309"/>
                </a:cubicBezTo>
                <a:cubicBezTo>
                  <a:pt x="1966384" y="6231922"/>
                  <a:pt x="1886401" y="6161546"/>
                  <a:pt x="1757680" y="6186309"/>
                </a:cubicBezTo>
                <a:cubicBezTo>
                  <a:pt x="1628959" y="6211072"/>
                  <a:pt x="1221134" y="6153880"/>
                  <a:pt x="937429" y="6186309"/>
                </a:cubicBezTo>
                <a:cubicBezTo>
                  <a:pt x="653724" y="6218738"/>
                  <a:pt x="376095" y="6079604"/>
                  <a:pt x="0" y="6186309"/>
                </a:cubicBezTo>
                <a:cubicBezTo>
                  <a:pt x="-50200" y="6058963"/>
                  <a:pt x="41075" y="5865151"/>
                  <a:pt x="0" y="5685780"/>
                </a:cubicBezTo>
                <a:cubicBezTo>
                  <a:pt x="-41075" y="5506409"/>
                  <a:pt x="35684" y="5254538"/>
                  <a:pt x="0" y="5061526"/>
                </a:cubicBezTo>
                <a:cubicBezTo>
                  <a:pt x="-35684" y="4868514"/>
                  <a:pt x="43823" y="4781733"/>
                  <a:pt x="0" y="4684723"/>
                </a:cubicBezTo>
                <a:cubicBezTo>
                  <a:pt x="-43823" y="4587713"/>
                  <a:pt x="11333" y="4444942"/>
                  <a:pt x="0" y="4246058"/>
                </a:cubicBezTo>
                <a:cubicBezTo>
                  <a:pt x="-11333" y="4047174"/>
                  <a:pt x="62712" y="3875224"/>
                  <a:pt x="0" y="3621803"/>
                </a:cubicBezTo>
                <a:cubicBezTo>
                  <a:pt x="-62712" y="3368383"/>
                  <a:pt x="70958" y="3278416"/>
                  <a:pt x="0" y="2935685"/>
                </a:cubicBezTo>
                <a:cubicBezTo>
                  <a:pt x="-70958" y="2592954"/>
                  <a:pt x="60493" y="2498218"/>
                  <a:pt x="0" y="2249567"/>
                </a:cubicBezTo>
                <a:cubicBezTo>
                  <a:pt x="-60493" y="2000916"/>
                  <a:pt x="46048" y="1934838"/>
                  <a:pt x="0" y="1687175"/>
                </a:cubicBezTo>
                <a:cubicBezTo>
                  <a:pt x="-46048" y="1439512"/>
                  <a:pt x="41422" y="1416711"/>
                  <a:pt x="0" y="1186647"/>
                </a:cubicBezTo>
                <a:cubicBezTo>
                  <a:pt x="-41422" y="956583"/>
                  <a:pt x="49791" y="836445"/>
                  <a:pt x="0" y="624255"/>
                </a:cubicBezTo>
                <a:cubicBezTo>
                  <a:pt x="-49791" y="412065"/>
                  <a:pt x="59959" y="237809"/>
                  <a:pt x="0" y="0"/>
                </a:cubicBezTo>
                <a:close/>
              </a:path>
              <a:path w="11717867" h="6186309" stroke="0" extrusionOk="0">
                <a:moveTo>
                  <a:pt x="0" y="0"/>
                </a:moveTo>
                <a:cubicBezTo>
                  <a:pt x="161057" y="-1632"/>
                  <a:pt x="236580" y="35146"/>
                  <a:pt x="468715" y="0"/>
                </a:cubicBezTo>
                <a:cubicBezTo>
                  <a:pt x="700850" y="-35146"/>
                  <a:pt x="602876" y="19500"/>
                  <a:pt x="703072" y="0"/>
                </a:cubicBezTo>
                <a:cubicBezTo>
                  <a:pt x="803268" y="-19500"/>
                  <a:pt x="1234012" y="7152"/>
                  <a:pt x="1523323" y="0"/>
                </a:cubicBezTo>
                <a:cubicBezTo>
                  <a:pt x="1812634" y="-7152"/>
                  <a:pt x="1759489" y="3134"/>
                  <a:pt x="1992037" y="0"/>
                </a:cubicBezTo>
                <a:cubicBezTo>
                  <a:pt x="2224585" y="-3134"/>
                  <a:pt x="2313538" y="27389"/>
                  <a:pt x="2460752" y="0"/>
                </a:cubicBezTo>
                <a:cubicBezTo>
                  <a:pt x="2607966" y="-27389"/>
                  <a:pt x="3000425" y="46562"/>
                  <a:pt x="3281003" y="0"/>
                </a:cubicBezTo>
                <a:cubicBezTo>
                  <a:pt x="3561581" y="-46562"/>
                  <a:pt x="3495268" y="9372"/>
                  <a:pt x="3632539" y="0"/>
                </a:cubicBezTo>
                <a:cubicBezTo>
                  <a:pt x="3769810" y="-9372"/>
                  <a:pt x="4114865" y="71691"/>
                  <a:pt x="4452789" y="0"/>
                </a:cubicBezTo>
                <a:cubicBezTo>
                  <a:pt x="4790713" y="-71691"/>
                  <a:pt x="4884560" y="48689"/>
                  <a:pt x="5273040" y="0"/>
                </a:cubicBezTo>
                <a:cubicBezTo>
                  <a:pt x="5661520" y="-48689"/>
                  <a:pt x="5589726" y="42024"/>
                  <a:pt x="5858934" y="0"/>
                </a:cubicBezTo>
                <a:cubicBezTo>
                  <a:pt x="6128142" y="-42024"/>
                  <a:pt x="6341650" y="27279"/>
                  <a:pt x="6679184" y="0"/>
                </a:cubicBezTo>
                <a:cubicBezTo>
                  <a:pt x="7016718" y="-27279"/>
                  <a:pt x="6960005" y="41792"/>
                  <a:pt x="7147899" y="0"/>
                </a:cubicBezTo>
                <a:cubicBezTo>
                  <a:pt x="7335794" y="-41792"/>
                  <a:pt x="7485501" y="14770"/>
                  <a:pt x="7616614" y="0"/>
                </a:cubicBezTo>
                <a:cubicBezTo>
                  <a:pt x="7747728" y="-14770"/>
                  <a:pt x="8005644" y="1652"/>
                  <a:pt x="8319686" y="0"/>
                </a:cubicBezTo>
                <a:cubicBezTo>
                  <a:pt x="8633728" y="-1652"/>
                  <a:pt x="8653126" y="44292"/>
                  <a:pt x="8788400" y="0"/>
                </a:cubicBezTo>
                <a:cubicBezTo>
                  <a:pt x="8923674" y="-44292"/>
                  <a:pt x="9438641" y="88511"/>
                  <a:pt x="9608651" y="0"/>
                </a:cubicBezTo>
                <a:cubicBezTo>
                  <a:pt x="9778661" y="-88511"/>
                  <a:pt x="10045189" y="90443"/>
                  <a:pt x="10428902" y="0"/>
                </a:cubicBezTo>
                <a:cubicBezTo>
                  <a:pt x="10812615" y="-90443"/>
                  <a:pt x="10770190" y="51743"/>
                  <a:pt x="11014795" y="0"/>
                </a:cubicBezTo>
                <a:cubicBezTo>
                  <a:pt x="11259400" y="-51743"/>
                  <a:pt x="11441118" y="23558"/>
                  <a:pt x="11717867" y="0"/>
                </a:cubicBezTo>
                <a:cubicBezTo>
                  <a:pt x="11719326" y="162948"/>
                  <a:pt x="11673291" y="283206"/>
                  <a:pt x="11717867" y="376802"/>
                </a:cubicBezTo>
                <a:cubicBezTo>
                  <a:pt x="11762443" y="470398"/>
                  <a:pt x="11691808" y="707353"/>
                  <a:pt x="11717867" y="815468"/>
                </a:cubicBezTo>
                <a:cubicBezTo>
                  <a:pt x="11743926" y="923583"/>
                  <a:pt x="11682904" y="1128631"/>
                  <a:pt x="11717867" y="1439723"/>
                </a:cubicBezTo>
                <a:cubicBezTo>
                  <a:pt x="11752830" y="1750815"/>
                  <a:pt x="11712226" y="1828310"/>
                  <a:pt x="11717867" y="1940251"/>
                </a:cubicBezTo>
                <a:cubicBezTo>
                  <a:pt x="11723508" y="2052192"/>
                  <a:pt x="11707791" y="2194095"/>
                  <a:pt x="11717867" y="2378917"/>
                </a:cubicBezTo>
                <a:cubicBezTo>
                  <a:pt x="11727943" y="2563739"/>
                  <a:pt x="11659197" y="2867029"/>
                  <a:pt x="11717867" y="3003172"/>
                </a:cubicBezTo>
                <a:cubicBezTo>
                  <a:pt x="11776537" y="3139316"/>
                  <a:pt x="11682353" y="3443332"/>
                  <a:pt x="11717867" y="3565564"/>
                </a:cubicBezTo>
                <a:cubicBezTo>
                  <a:pt x="11753381" y="3687796"/>
                  <a:pt x="11674888" y="4008649"/>
                  <a:pt x="11717867" y="4127955"/>
                </a:cubicBezTo>
                <a:cubicBezTo>
                  <a:pt x="11760846" y="4247261"/>
                  <a:pt x="11699538" y="4483296"/>
                  <a:pt x="11717867" y="4814073"/>
                </a:cubicBezTo>
                <a:cubicBezTo>
                  <a:pt x="11736196" y="5144850"/>
                  <a:pt x="11695553" y="5163895"/>
                  <a:pt x="11717867" y="5438328"/>
                </a:cubicBezTo>
                <a:cubicBezTo>
                  <a:pt x="11740181" y="5712762"/>
                  <a:pt x="11681028" y="5859084"/>
                  <a:pt x="11717867" y="6186309"/>
                </a:cubicBezTo>
                <a:cubicBezTo>
                  <a:pt x="11514185" y="6193045"/>
                  <a:pt x="11433724" y="6150719"/>
                  <a:pt x="11249152" y="6186309"/>
                </a:cubicBezTo>
                <a:cubicBezTo>
                  <a:pt x="11064581" y="6221899"/>
                  <a:pt x="11088007" y="6168227"/>
                  <a:pt x="11014795" y="6186309"/>
                </a:cubicBezTo>
                <a:cubicBezTo>
                  <a:pt x="10941583" y="6204391"/>
                  <a:pt x="10557479" y="6124180"/>
                  <a:pt x="10311723" y="6186309"/>
                </a:cubicBezTo>
                <a:cubicBezTo>
                  <a:pt x="10065967" y="6248438"/>
                  <a:pt x="10092554" y="6186020"/>
                  <a:pt x="9960187" y="6186309"/>
                </a:cubicBezTo>
                <a:cubicBezTo>
                  <a:pt x="9827820" y="6186598"/>
                  <a:pt x="9800699" y="6177070"/>
                  <a:pt x="9725830" y="6186309"/>
                </a:cubicBezTo>
                <a:cubicBezTo>
                  <a:pt x="9650961" y="6195548"/>
                  <a:pt x="9489565" y="6144876"/>
                  <a:pt x="9374294" y="6186309"/>
                </a:cubicBezTo>
                <a:cubicBezTo>
                  <a:pt x="9259023" y="6227742"/>
                  <a:pt x="8846333" y="6120464"/>
                  <a:pt x="8671222" y="6186309"/>
                </a:cubicBezTo>
                <a:cubicBezTo>
                  <a:pt x="8496111" y="6252154"/>
                  <a:pt x="8493945" y="6180468"/>
                  <a:pt x="8319686" y="6186309"/>
                </a:cubicBezTo>
                <a:cubicBezTo>
                  <a:pt x="8145427" y="6192150"/>
                  <a:pt x="8154294" y="6184944"/>
                  <a:pt x="8085328" y="6186309"/>
                </a:cubicBezTo>
                <a:cubicBezTo>
                  <a:pt x="8016362" y="6187674"/>
                  <a:pt x="7890909" y="6155799"/>
                  <a:pt x="7733792" y="6186309"/>
                </a:cubicBezTo>
                <a:cubicBezTo>
                  <a:pt x="7576675" y="6216819"/>
                  <a:pt x="7479820" y="6147925"/>
                  <a:pt x="7265078" y="6186309"/>
                </a:cubicBezTo>
                <a:cubicBezTo>
                  <a:pt x="7050336" y="6224693"/>
                  <a:pt x="6921259" y="6168117"/>
                  <a:pt x="6679184" y="6186309"/>
                </a:cubicBezTo>
                <a:cubicBezTo>
                  <a:pt x="6437109" y="6204501"/>
                  <a:pt x="6466718" y="6150315"/>
                  <a:pt x="6327648" y="6186309"/>
                </a:cubicBezTo>
                <a:cubicBezTo>
                  <a:pt x="6188578" y="6222303"/>
                  <a:pt x="5897387" y="6091322"/>
                  <a:pt x="5507397" y="6186309"/>
                </a:cubicBezTo>
                <a:cubicBezTo>
                  <a:pt x="5117407" y="6281296"/>
                  <a:pt x="5091846" y="6151220"/>
                  <a:pt x="4921504" y="6186309"/>
                </a:cubicBezTo>
                <a:cubicBezTo>
                  <a:pt x="4751162" y="6221398"/>
                  <a:pt x="4370910" y="6161196"/>
                  <a:pt x="4101253" y="6186309"/>
                </a:cubicBezTo>
                <a:cubicBezTo>
                  <a:pt x="3831596" y="6211422"/>
                  <a:pt x="3616375" y="6106848"/>
                  <a:pt x="3398181" y="6186309"/>
                </a:cubicBezTo>
                <a:cubicBezTo>
                  <a:pt x="3179987" y="6265770"/>
                  <a:pt x="3048610" y="6133260"/>
                  <a:pt x="2929467" y="6186309"/>
                </a:cubicBezTo>
                <a:cubicBezTo>
                  <a:pt x="2810324" y="6239358"/>
                  <a:pt x="2569097" y="6170588"/>
                  <a:pt x="2226395" y="6186309"/>
                </a:cubicBezTo>
                <a:cubicBezTo>
                  <a:pt x="1883693" y="6202030"/>
                  <a:pt x="2046886" y="6152379"/>
                  <a:pt x="1874859" y="6186309"/>
                </a:cubicBezTo>
                <a:cubicBezTo>
                  <a:pt x="1702832" y="6220239"/>
                  <a:pt x="1484737" y="6166661"/>
                  <a:pt x="1288965" y="6186309"/>
                </a:cubicBezTo>
                <a:cubicBezTo>
                  <a:pt x="1093193" y="6205957"/>
                  <a:pt x="1134414" y="6167914"/>
                  <a:pt x="1054608" y="6186309"/>
                </a:cubicBezTo>
                <a:cubicBezTo>
                  <a:pt x="974802" y="6204704"/>
                  <a:pt x="393979" y="6176532"/>
                  <a:pt x="0" y="6186309"/>
                </a:cubicBezTo>
                <a:cubicBezTo>
                  <a:pt x="-48756" y="5960076"/>
                  <a:pt x="38502" y="5855544"/>
                  <a:pt x="0" y="5623917"/>
                </a:cubicBezTo>
                <a:cubicBezTo>
                  <a:pt x="-38502" y="5392290"/>
                  <a:pt x="3088" y="5266267"/>
                  <a:pt x="0" y="4999662"/>
                </a:cubicBezTo>
                <a:cubicBezTo>
                  <a:pt x="-3088" y="4733058"/>
                  <a:pt x="57263" y="4675008"/>
                  <a:pt x="0" y="4375408"/>
                </a:cubicBezTo>
                <a:cubicBezTo>
                  <a:pt x="-57263" y="4075808"/>
                  <a:pt x="44029" y="4060726"/>
                  <a:pt x="0" y="3936742"/>
                </a:cubicBezTo>
                <a:cubicBezTo>
                  <a:pt x="-44029" y="3812758"/>
                  <a:pt x="41757" y="3435164"/>
                  <a:pt x="0" y="3250624"/>
                </a:cubicBezTo>
                <a:cubicBezTo>
                  <a:pt x="-41757" y="3066084"/>
                  <a:pt x="2667" y="2876732"/>
                  <a:pt x="0" y="2688232"/>
                </a:cubicBezTo>
                <a:cubicBezTo>
                  <a:pt x="-2667" y="2499732"/>
                  <a:pt x="17299" y="2446505"/>
                  <a:pt x="0" y="2311430"/>
                </a:cubicBezTo>
                <a:cubicBezTo>
                  <a:pt x="-17299" y="2176355"/>
                  <a:pt x="5071" y="1904104"/>
                  <a:pt x="0" y="1749038"/>
                </a:cubicBezTo>
                <a:cubicBezTo>
                  <a:pt x="-5071" y="1593972"/>
                  <a:pt x="54670" y="1403472"/>
                  <a:pt x="0" y="1248510"/>
                </a:cubicBezTo>
                <a:cubicBezTo>
                  <a:pt x="-54670" y="1093548"/>
                  <a:pt x="25463" y="882622"/>
                  <a:pt x="0" y="747981"/>
                </a:cubicBezTo>
                <a:cubicBezTo>
                  <a:pt x="-25463" y="613340"/>
                  <a:pt x="25546" y="164116"/>
                  <a:pt x="0" y="0"/>
                </a:cubicBezTo>
                <a:close/>
              </a:path>
            </a:pathLst>
          </a:custGeom>
          <a:solidFill>
            <a:schemeClr val="bg1"/>
          </a:solidFill>
          <a:ln w="28575">
            <a:solidFill>
              <a:schemeClr val="tx1"/>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txBody>
          <a:bodyPr wrap="square" rtlCol="0">
            <a:spAutoFit/>
          </a:bodyPr>
          <a:lstStyle/>
          <a:p>
            <a:endParaRPr lang="en-US" dirty="0">
              <a:latin typeface="Berlin Sans FB Demi" panose="020E0802020502020306" pitchFamily="34" charset="0"/>
            </a:endParaRPr>
          </a:p>
          <a:p>
            <a:endParaRPr lang="en-US" dirty="0">
              <a:latin typeface="Berlin Sans FB Demi" panose="020E0802020502020306" pitchFamily="34" charset="0"/>
            </a:endParaRPr>
          </a:p>
          <a:p>
            <a:endParaRPr lang="en-US" dirty="0">
              <a:latin typeface="Berlin Sans FB Demi" panose="020E0802020502020306" pitchFamily="34" charset="0"/>
            </a:endParaRPr>
          </a:p>
          <a:p>
            <a:endParaRPr lang="en-US" dirty="0">
              <a:latin typeface="Berlin Sans FB Demi" panose="020E0802020502020306" pitchFamily="34" charset="0"/>
            </a:endParaRPr>
          </a:p>
          <a:p>
            <a:endParaRPr lang="en-US" dirty="0">
              <a:latin typeface="Berlin Sans FB Demi" panose="020E0802020502020306" pitchFamily="34" charset="0"/>
            </a:endParaRPr>
          </a:p>
          <a:p>
            <a:endParaRPr lang="en-US" dirty="0">
              <a:latin typeface="Berlin Sans FB Demi" panose="020E0802020502020306" pitchFamily="34" charset="0"/>
            </a:endParaRPr>
          </a:p>
          <a:p>
            <a:endParaRPr lang="en-US" dirty="0">
              <a:latin typeface="Berlin Sans FB Demi" panose="020E0802020502020306" pitchFamily="34" charset="0"/>
            </a:endParaRPr>
          </a:p>
          <a:p>
            <a:endParaRPr lang="en-US" dirty="0">
              <a:latin typeface="Berlin Sans FB Demi" panose="020E0802020502020306" pitchFamily="34" charset="0"/>
            </a:endParaRPr>
          </a:p>
          <a:p>
            <a:endParaRPr lang="en-US" dirty="0">
              <a:latin typeface="Berlin Sans FB Demi" panose="020E0802020502020306" pitchFamily="34" charset="0"/>
            </a:endParaRPr>
          </a:p>
          <a:p>
            <a:endParaRPr lang="en-US" dirty="0">
              <a:latin typeface="Berlin Sans FB Demi" panose="020E0802020502020306" pitchFamily="34" charset="0"/>
            </a:endParaRPr>
          </a:p>
          <a:p>
            <a:endParaRPr lang="en-US" dirty="0">
              <a:latin typeface="Berlin Sans FB Demi" panose="020E0802020502020306" pitchFamily="34" charset="0"/>
            </a:endParaRPr>
          </a:p>
          <a:p>
            <a:endParaRPr lang="en-US" dirty="0">
              <a:latin typeface="Berlin Sans FB Demi" panose="020E0802020502020306" pitchFamily="34" charset="0"/>
            </a:endParaRPr>
          </a:p>
          <a:p>
            <a:endParaRPr lang="en-US" dirty="0">
              <a:latin typeface="Berlin Sans FB Demi" panose="020E0802020502020306" pitchFamily="34" charset="0"/>
            </a:endParaRPr>
          </a:p>
          <a:p>
            <a:endParaRPr lang="en-US" dirty="0">
              <a:latin typeface="Berlin Sans FB Demi" panose="020E0802020502020306" pitchFamily="34" charset="0"/>
            </a:endParaRPr>
          </a:p>
          <a:p>
            <a:endParaRPr lang="en-US" dirty="0">
              <a:latin typeface="Berlin Sans FB Demi" panose="020E0802020502020306" pitchFamily="34" charset="0"/>
            </a:endParaRPr>
          </a:p>
          <a:p>
            <a:endParaRPr lang="en-US" dirty="0">
              <a:latin typeface="Berlin Sans FB Demi" panose="020E0802020502020306" pitchFamily="34" charset="0"/>
            </a:endParaRPr>
          </a:p>
          <a:p>
            <a:endParaRPr lang="en-US" dirty="0">
              <a:latin typeface="Berlin Sans FB Demi" panose="020E0802020502020306" pitchFamily="34" charset="0"/>
            </a:endParaRPr>
          </a:p>
          <a:p>
            <a:endParaRPr lang="en-US" dirty="0">
              <a:latin typeface="Berlin Sans FB Demi" panose="020E0802020502020306" pitchFamily="34" charset="0"/>
            </a:endParaRPr>
          </a:p>
          <a:p>
            <a:endParaRPr lang="en-US" dirty="0">
              <a:latin typeface="Berlin Sans FB Demi" panose="020E0802020502020306" pitchFamily="34" charset="0"/>
            </a:endParaRPr>
          </a:p>
          <a:p>
            <a:endParaRPr lang="en-US" dirty="0">
              <a:latin typeface="Berlin Sans FB Demi" panose="020E0802020502020306" pitchFamily="34" charset="0"/>
            </a:endParaRPr>
          </a:p>
          <a:p>
            <a:endParaRPr lang="en-US" dirty="0">
              <a:latin typeface="Berlin Sans FB Demi" panose="020E0802020502020306" pitchFamily="34" charset="0"/>
            </a:endParaRPr>
          </a:p>
          <a:p>
            <a:endParaRPr lang="en-US" dirty="0">
              <a:latin typeface="Berlin Sans FB Demi" panose="020E0802020502020306" pitchFamily="34" charset="0"/>
            </a:endParaRPr>
          </a:p>
        </p:txBody>
      </p:sp>
      <p:sp>
        <p:nvSpPr>
          <p:cNvPr id="10" name="Snip Same-side Corner of Rectangle 9">
            <a:extLst>
              <a:ext uri="{FF2B5EF4-FFF2-40B4-BE49-F238E27FC236}">
                <a16:creationId xmlns:a16="http://schemas.microsoft.com/office/drawing/2014/main" id="{139A427C-993E-F944-86A5-0DB5E49B2B2E}"/>
              </a:ext>
            </a:extLst>
          </p:cNvPr>
          <p:cNvSpPr/>
          <p:nvPr/>
        </p:nvSpPr>
        <p:spPr>
          <a:xfrm>
            <a:off x="7430536" y="74785"/>
            <a:ext cx="1957874" cy="450675"/>
          </a:xfrm>
          <a:custGeom>
            <a:avLst/>
            <a:gdLst>
              <a:gd name="connsiteX0" fmla="*/ 75114 w 1957874"/>
              <a:gd name="connsiteY0" fmla="*/ 0 h 450675"/>
              <a:gd name="connsiteX1" fmla="*/ 695739 w 1957874"/>
              <a:gd name="connsiteY1" fmla="*/ 0 h 450675"/>
              <a:gd name="connsiteX2" fmla="*/ 1298288 w 1957874"/>
              <a:gd name="connsiteY2" fmla="*/ 0 h 450675"/>
              <a:gd name="connsiteX3" fmla="*/ 1882760 w 1957874"/>
              <a:gd name="connsiteY3" fmla="*/ 0 h 450675"/>
              <a:gd name="connsiteX4" fmla="*/ 1957874 w 1957874"/>
              <a:gd name="connsiteY4" fmla="*/ 75114 h 450675"/>
              <a:gd name="connsiteX5" fmla="*/ 1957874 w 1957874"/>
              <a:gd name="connsiteY5" fmla="*/ 450675 h 450675"/>
              <a:gd name="connsiteX6" fmla="*/ 1957874 w 1957874"/>
              <a:gd name="connsiteY6" fmla="*/ 450675 h 450675"/>
              <a:gd name="connsiteX7" fmla="*/ 1266092 w 1957874"/>
              <a:gd name="connsiteY7" fmla="*/ 450675 h 450675"/>
              <a:gd name="connsiteX8" fmla="*/ 652625 w 1957874"/>
              <a:gd name="connsiteY8" fmla="*/ 450675 h 450675"/>
              <a:gd name="connsiteX9" fmla="*/ 0 w 1957874"/>
              <a:gd name="connsiteY9" fmla="*/ 450675 h 450675"/>
              <a:gd name="connsiteX10" fmla="*/ 0 w 1957874"/>
              <a:gd name="connsiteY10" fmla="*/ 450675 h 450675"/>
              <a:gd name="connsiteX11" fmla="*/ 0 w 1957874"/>
              <a:gd name="connsiteY11" fmla="*/ 75114 h 450675"/>
              <a:gd name="connsiteX12" fmla="*/ 75114 w 1957874"/>
              <a:gd name="connsiteY12" fmla="*/ 0 h 450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57874" h="450675" fill="none" extrusionOk="0">
                <a:moveTo>
                  <a:pt x="75114" y="0"/>
                </a:moveTo>
                <a:cubicBezTo>
                  <a:pt x="246123" y="-3222"/>
                  <a:pt x="541733" y="5598"/>
                  <a:pt x="695739" y="0"/>
                </a:cubicBezTo>
                <a:cubicBezTo>
                  <a:pt x="849746" y="-5598"/>
                  <a:pt x="1158040" y="-8772"/>
                  <a:pt x="1298288" y="0"/>
                </a:cubicBezTo>
                <a:cubicBezTo>
                  <a:pt x="1438536" y="8772"/>
                  <a:pt x="1746122" y="-5967"/>
                  <a:pt x="1882760" y="0"/>
                </a:cubicBezTo>
                <a:cubicBezTo>
                  <a:pt x="1914509" y="38053"/>
                  <a:pt x="1938557" y="61658"/>
                  <a:pt x="1957874" y="75114"/>
                </a:cubicBezTo>
                <a:cubicBezTo>
                  <a:pt x="1947855" y="255563"/>
                  <a:pt x="1953278" y="300576"/>
                  <a:pt x="1957874" y="450675"/>
                </a:cubicBezTo>
                <a:lnTo>
                  <a:pt x="1957874" y="450675"/>
                </a:lnTo>
                <a:cubicBezTo>
                  <a:pt x="1778782" y="479679"/>
                  <a:pt x="1474479" y="433918"/>
                  <a:pt x="1266092" y="450675"/>
                </a:cubicBezTo>
                <a:cubicBezTo>
                  <a:pt x="1057705" y="467432"/>
                  <a:pt x="789844" y="460273"/>
                  <a:pt x="652625" y="450675"/>
                </a:cubicBezTo>
                <a:cubicBezTo>
                  <a:pt x="515406" y="441077"/>
                  <a:pt x="230432" y="418808"/>
                  <a:pt x="0" y="450675"/>
                </a:cubicBezTo>
                <a:lnTo>
                  <a:pt x="0" y="450675"/>
                </a:lnTo>
                <a:cubicBezTo>
                  <a:pt x="2048" y="275151"/>
                  <a:pt x="9839" y="247015"/>
                  <a:pt x="0" y="75114"/>
                </a:cubicBezTo>
                <a:cubicBezTo>
                  <a:pt x="20946" y="49791"/>
                  <a:pt x="57955" y="17002"/>
                  <a:pt x="75114" y="0"/>
                </a:cubicBezTo>
                <a:close/>
              </a:path>
              <a:path w="1957874" h="450675" stroke="0" extrusionOk="0">
                <a:moveTo>
                  <a:pt x="75114" y="0"/>
                </a:moveTo>
                <a:cubicBezTo>
                  <a:pt x="266448" y="17561"/>
                  <a:pt x="466037" y="10129"/>
                  <a:pt x="623433" y="0"/>
                </a:cubicBezTo>
                <a:cubicBezTo>
                  <a:pt x="780829" y="-10129"/>
                  <a:pt x="988061" y="-13051"/>
                  <a:pt x="1244058" y="0"/>
                </a:cubicBezTo>
                <a:cubicBezTo>
                  <a:pt x="1500055" y="13051"/>
                  <a:pt x="1702087" y="18825"/>
                  <a:pt x="1882760" y="0"/>
                </a:cubicBezTo>
                <a:cubicBezTo>
                  <a:pt x="1896400" y="21006"/>
                  <a:pt x="1940375" y="52024"/>
                  <a:pt x="1957874" y="75114"/>
                </a:cubicBezTo>
                <a:cubicBezTo>
                  <a:pt x="1944140" y="195984"/>
                  <a:pt x="1967177" y="305402"/>
                  <a:pt x="1957874" y="450675"/>
                </a:cubicBezTo>
                <a:lnTo>
                  <a:pt x="1957874" y="450675"/>
                </a:lnTo>
                <a:cubicBezTo>
                  <a:pt x="1782860" y="425091"/>
                  <a:pt x="1525667" y="427739"/>
                  <a:pt x="1324828" y="450675"/>
                </a:cubicBezTo>
                <a:cubicBezTo>
                  <a:pt x="1123989" y="473611"/>
                  <a:pt x="894677" y="446827"/>
                  <a:pt x="672203" y="450675"/>
                </a:cubicBezTo>
                <a:cubicBezTo>
                  <a:pt x="449730" y="454523"/>
                  <a:pt x="186084" y="451675"/>
                  <a:pt x="0" y="450675"/>
                </a:cubicBezTo>
                <a:lnTo>
                  <a:pt x="0" y="450675"/>
                </a:lnTo>
                <a:cubicBezTo>
                  <a:pt x="12051" y="281188"/>
                  <a:pt x="16035" y="253609"/>
                  <a:pt x="0" y="75114"/>
                </a:cubicBezTo>
                <a:cubicBezTo>
                  <a:pt x="28730" y="42356"/>
                  <a:pt x="54190" y="20723"/>
                  <a:pt x="75114" y="0"/>
                </a:cubicBezTo>
                <a:close/>
              </a:path>
            </a:pathLst>
          </a:custGeom>
          <a:solidFill>
            <a:srgbClr val="FF85FF"/>
          </a:solidFill>
          <a:ln w="19050">
            <a:solidFill>
              <a:schemeClr val="tx1"/>
            </a:solidFill>
            <a:extLst>
              <a:ext uri="{C807C97D-BFC1-408E-A445-0C87EB9F89A2}">
                <ask:lineSketchStyleProps xmlns:ask="http://schemas.microsoft.com/office/drawing/2018/sketchyshapes" sd="957862530">
                  <a:prstGeom prst="snip2Same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Berlin Sans FB Demi" panose="020E0802020502020306" pitchFamily="34" charset="0"/>
            </a:endParaRPr>
          </a:p>
        </p:txBody>
      </p:sp>
      <p:sp>
        <p:nvSpPr>
          <p:cNvPr id="12" name="TextBox 11">
            <a:extLst>
              <a:ext uri="{FF2B5EF4-FFF2-40B4-BE49-F238E27FC236}">
                <a16:creationId xmlns:a16="http://schemas.microsoft.com/office/drawing/2014/main" id="{B3169A77-670C-8B44-B1C4-D4DB3D20F615}"/>
              </a:ext>
            </a:extLst>
          </p:cNvPr>
          <p:cNvSpPr txBox="1"/>
          <p:nvPr/>
        </p:nvSpPr>
        <p:spPr>
          <a:xfrm>
            <a:off x="7656712" y="93859"/>
            <a:ext cx="3700463" cy="400110"/>
          </a:xfrm>
          <a:prstGeom prst="rect">
            <a:avLst/>
          </a:prstGeom>
          <a:noFill/>
        </p:spPr>
        <p:txBody>
          <a:bodyPr wrap="square" rtlCol="0">
            <a:spAutoFit/>
          </a:bodyPr>
          <a:lstStyle/>
          <a:p>
            <a:r>
              <a:rPr lang="en-US" sz="2000" b="1" dirty="0">
                <a:latin typeface="Berlin Sans FB Demi" panose="020E0802020502020306" pitchFamily="34" charset="0"/>
                <a:ea typeface="ATypewriterForMe" panose="02000603000000000000" pitchFamily="2" charset="0"/>
              </a:rPr>
              <a:t>Explaining </a:t>
            </a:r>
          </a:p>
        </p:txBody>
      </p:sp>
      <p:sp>
        <p:nvSpPr>
          <p:cNvPr id="3" name="TextBox 2">
            <a:extLst>
              <a:ext uri="{FF2B5EF4-FFF2-40B4-BE49-F238E27FC236}">
                <a16:creationId xmlns:a16="http://schemas.microsoft.com/office/drawing/2014/main" id="{D0D1D50E-A67B-5241-9E9D-8728606D056D}"/>
              </a:ext>
            </a:extLst>
          </p:cNvPr>
          <p:cNvSpPr txBox="1"/>
          <p:nvPr/>
        </p:nvSpPr>
        <p:spPr>
          <a:xfrm>
            <a:off x="6749870" y="2804404"/>
            <a:ext cx="1156232" cy="523220"/>
          </a:xfrm>
          <a:prstGeom prst="rect">
            <a:avLst/>
          </a:prstGeom>
          <a:noFill/>
        </p:spPr>
        <p:txBody>
          <a:bodyPr wrap="square" rtlCol="0">
            <a:spAutoFit/>
          </a:bodyPr>
          <a:lstStyle/>
          <a:p>
            <a:r>
              <a:rPr lang="en-US" sz="2800" b="1" dirty="0">
                <a:solidFill>
                  <a:schemeClr val="bg1"/>
                </a:solidFill>
                <a:latin typeface="Berlin Sans FB Demi" panose="020E0802020502020306" pitchFamily="34" charset="0"/>
              </a:rPr>
              <a:t>?????</a:t>
            </a:r>
          </a:p>
        </p:txBody>
      </p:sp>
      <p:sp>
        <p:nvSpPr>
          <p:cNvPr id="45" name="Rectangle 44">
            <a:extLst>
              <a:ext uri="{FF2B5EF4-FFF2-40B4-BE49-F238E27FC236}">
                <a16:creationId xmlns:a16="http://schemas.microsoft.com/office/drawing/2014/main" id="{124C0548-3DF3-F944-ABB9-FCB28030B763}"/>
              </a:ext>
            </a:extLst>
          </p:cNvPr>
          <p:cNvSpPr/>
          <p:nvPr/>
        </p:nvSpPr>
        <p:spPr>
          <a:xfrm>
            <a:off x="484209" y="2509231"/>
            <a:ext cx="2412124" cy="1513489"/>
          </a:xfrm>
          <a:custGeom>
            <a:avLst/>
            <a:gdLst>
              <a:gd name="connsiteX0" fmla="*/ 0 w 2412124"/>
              <a:gd name="connsiteY0" fmla="*/ 0 h 1513489"/>
              <a:gd name="connsiteX1" fmla="*/ 506546 w 2412124"/>
              <a:gd name="connsiteY1" fmla="*/ 0 h 1513489"/>
              <a:gd name="connsiteX2" fmla="*/ 988971 w 2412124"/>
              <a:gd name="connsiteY2" fmla="*/ 0 h 1513489"/>
              <a:gd name="connsiteX3" fmla="*/ 1423153 w 2412124"/>
              <a:gd name="connsiteY3" fmla="*/ 0 h 1513489"/>
              <a:gd name="connsiteX4" fmla="*/ 1929699 w 2412124"/>
              <a:gd name="connsiteY4" fmla="*/ 0 h 1513489"/>
              <a:gd name="connsiteX5" fmla="*/ 2412124 w 2412124"/>
              <a:gd name="connsiteY5" fmla="*/ 0 h 1513489"/>
              <a:gd name="connsiteX6" fmla="*/ 2412124 w 2412124"/>
              <a:gd name="connsiteY6" fmla="*/ 534766 h 1513489"/>
              <a:gd name="connsiteX7" fmla="*/ 2412124 w 2412124"/>
              <a:gd name="connsiteY7" fmla="*/ 1008993 h 1513489"/>
              <a:gd name="connsiteX8" fmla="*/ 2412124 w 2412124"/>
              <a:gd name="connsiteY8" fmla="*/ 1513489 h 1513489"/>
              <a:gd name="connsiteX9" fmla="*/ 1881457 w 2412124"/>
              <a:gd name="connsiteY9" fmla="*/ 1513489 h 1513489"/>
              <a:gd name="connsiteX10" fmla="*/ 1399032 w 2412124"/>
              <a:gd name="connsiteY10" fmla="*/ 1513489 h 1513489"/>
              <a:gd name="connsiteX11" fmla="*/ 892486 w 2412124"/>
              <a:gd name="connsiteY11" fmla="*/ 1513489 h 1513489"/>
              <a:gd name="connsiteX12" fmla="*/ 0 w 2412124"/>
              <a:gd name="connsiteY12" fmla="*/ 1513489 h 1513489"/>
              <a:gd name="connsiteX13" fmla="*/ 0 w 2412124"/>
              <a:gd name="connsiteY13" fmla="*/ 993858 h 1513489"/>
              <a:gd name="connsiteX14" fmla="*/ 0 w 2412124"/>
              <a:gd name="connsiteY14" fmla="*/ 504496 h 1513489"/>
              <a:gd name="connsiteX15" fmla="*/ 0 w 2412124"/>
              <a:gd name="connsiteY15" fmla="*/ 0 h 1513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412124" h="1513489" fill="none" extrusionOk="0">
                <a:moveTo>
                  <a:pt x="0" y="0"/>
                </a:moveTo>
                <a:cubicBezTo>
                  <a:pt x="212894" y="-1408"/>
                  <a:pt x="357549" y="57550"/>
                  <a:pt x="506546" y="0"/>
                </a:cubicBezTo>
                <a:cubicBezTo>
                  <a:pt x="655543" y="-57550"/>
                  <a:pt x="759187" y="5259"/>
                  <a:pt x="988971" y="0"/>
                </a:cubicBezTo>
                <a:cubicBezTo>
                  <a:pt x="1218755" y="-5259"/>
                  <a:pt x="1318870" y="41305"/>
                  <a:pt x="1423153" y="0"/>
                </a:cubicBezTo>
                <a:cubicBezTo>
                  <a:pt x="1527436" y="-41305"/>
                  <a:pt x="1716769" y="12105"/>
                  <a:pt x="1929699" y="0"/>
                </a:cubicBezTo>
                <a:cubicBezTo>
                  <a:pt x="2142629" y="-12105"/>
                  <a:pt x="2196149" y="10913"/>
                  <a:pt x="2412124" y="0"/>
                </a:cubicBezTo>
                <a:cubicBezTo>
                  <a:pt x="2448591" y="247539"/>
                  <a:pt x="2404121" y="356254"/>
                  <a:pt x="2412124" y="534766"/>
                </a:cubicBezTo>
                <a:cubicBezTo>
                  <a:pt x="2420127" y="713278"/>
                  <a:pt x="2371334" y="881362"/>
                  <a:pt x="2412124" y="1008993"/>
                </a:cubicBezTo>
                <a:cubicBezTo>
                  <a:pt x="2452914" y="1136624"/>
                  <a:pt x="2408178" y="1285740"/>
                  <a:pt x="2412124" y="1513489"/>
                </a:cubicBezTo>
                <a:cubicBezTo>
                  <a:pt x="2282358" y="1569820"/>
                  <a:pt x="2035599" y="1508268"/>
                  <a:pt x="1881457" y="1513489"/>
                </a:cubicBezTo>
                <a:cubicBezTo>
                  <a:pt x="1727315" y="1518710"/>
                  <a:pt x="1546067" y="1488750"/>
                  <a:pt x="1399032" y="1513489"/>
                </a:cubicBezTo>
                <a:cubicBezTo>
                  <a:pt x="1251997" y="1538228"/>
                  <a:pt x="1013665" y="1492490"/>
                  <a:pt x="892486" y="1513489"/>
                </a:cubicBezTo>
                <a:cubicBezTo>
                  <a:pt x="771307" y="1534488"/>
                  <a:pt x="421071" y="1431503"/>
                  <a:pt x="0" y="1513489"/>
                </a:cubicBezTo>
                <a:cubicBezTo>
                  <a:pt x="-58056" y="1337345"/>
                  <a:pt x="20489" y="1174213"/>
                  <a:pt x="0" y="993858"/>
                </a:cubicBezTo>
                <a:cubicBezTo>
                  <a:pt x="-20489" y="813503"/>
                  <a:pt x="22682" y="702474"/>
                  <a:pt x="0" y="504496"/>
                </a:cubicBezTo>
                <a:cubicBezTo>
                  <a:pt x="-22682" y="306518"/>
                  <a:pt x="56017" y="122816"/>
                  <a:pt x="0" y="0"/>
                </a:cubicBezTo>
                <a:close/>
              </a:path>
              <a:path w="2412124" h="1513489" stroke="0" extrusionOk="0">
                <a:moveTo>
                  <a:pt x="0" y="0"/>
                </a:moveTo>
                <a:cubicBezTo>
                  <a:pt x="239814" y="-20302"/>
                  <a:pt x="321081" y="24274"/>
                  <a:pt x="530667" y="0"/>
                </a:cubicBezTo>
                <a:cubicBezTo>
                  <a:pt x="740253" y="-24274"/>
                  <a:pt x="801444" y="12615"/>
                  <a:pt x="940728" y="0"/>
                </a:cubicBezTo>
                <a:cubicBezTo>
                  <a:pt x="1080012" y="-12615"/>
                  <a:pt x="1264339" y="32848"/>
                  <a:pt x="1399032" y="0"/>
                </a:cubicBezTo>
                <a:cubicBezTo>
                  <a:pt x="1533725" y="-32848"/>
                  <a:pt x="1683152" y="6188"/>
                  <a:pt x="1857335" y="0"/>
                </a:cubicBezTo>
                <a:cubicBezTo>
                  <a:pt x="2031518" y="-6188"/>
                  <a:pt x="2222447" y="22120"/>
                  <a:pt x="2412124" y="0"/>
                </a:cubicBezTo>
                <a:cubicBezTo>
                  <a:pt x="2460776" y="235298"/>
                  <a:pt x="2376141" y="339701"/>
                  <a:pt x="2412124" y="519631"/>
                </a:cubicBezTo>
                <a:cubicBezTo>
                  <a:pt x="2448107" y="699561"/>
                  <a:pt x="2390204" y="796942"/>
                  <a:pt x="2412124" y="978723"/>
                </a:cubicBezTo>
                <a:cubicBezTo>
                  <a:pt x="2434044" y="1160504"/>
                  <a:pt x="2393677" y="1278297"/>
                  <a:pt x="2412124" y="1513489"/>
                </a:cubicBezTo>
                <a:cubicBezTo>
                  <a:pt x="2267518" y="1552057"/>
                  <a:pt x="2181960" y="1494621"/>
                  <a:pt x="1977942" y="1513489"/>
                </a:cubicBezTo>
                <a:cubicBezTo>
                  <a:pt x="1773924" y="1532357"/>
                  <a:pt x="1661103" y="1482138"/>
                  <a:pt x="1543759" y="1513489"/>
                </a:cubicBezTo>
                <a:cubicBezTo>
                  <a:pt x="1426415" y="1544840"/>
                  <a:pt x="1197570" y="1473266"/>
                  <a:pt x="1037213" y="1513489"/>
                </a:cubicBezTo>
                <a:cubicBezTo>
                  <a:pt x="876856" y="1553712"/>
                  <a:pt x="754920" y="1460794"/>
                  <a:pt x="530667" y="1513489"/>
                </a:cubicBezTo>
                <a:cubicBezTo>
                  <a:pt x="306414" y="1566184"/>
                  <a:pt x="189011" y="1466450"/>
                  <a:pt x="0" y="1513489"/>
                </a:cubicBezTo>
                <a:cubicBezTo>
                  <a:pt x="-7613" y="1416336"/>
                  <a:pt x="10503" y="1184553"/>
                  <a:pt x="0" y="1039262"/>
                </a:cubicBezTo>
                <a:cubicBezTo>
                  <a:pt x="-10503" y="893971"/>
                  <a:pt x="42823" y="676136"/>
                  <a:pt x="0" y="549901"/>
                </a:cubicBezTo>
                <a:cubicBezTo>
                  <a:pt x="-42823" y="423666"/>
                  <a:pt x="65569" y="234502"/>
                  <a:pt x="0" y="0"/>
                </a:cubicBezTo>
                <a:close/>
              </a:path>
            </a:pathLst>
          </a:custGeom>
          <a:solidFill>
            <a:srgbClr val="FF85FF"/>
          </a:solidFill>
          <a:ln w="28575">
            <a:solidFill>
              <a:schemeClr val="tx1"/>
            </a:solidFill>
            <a:extLst>
              <a:ext uri="{C807C97D-BFC1-408E-A445-0C87EB9F89A2}">
                <ask:lineSketchStyleProps xmlns:ask="http://schemas.microsoft.com/office/drawing/2018/sketchyshapes" sd="414578267">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Berlin Sans FB Demi" panose="020E0802020502020306" pitchFamily="34" charset="0"/>
              </a:rPr>
              <a:t>Land is much cheaper to buy in China.</a:t>
            </a:r>
          </a:p>
        </p:txBody>
      </p:sp>
      <p:sp>
        <p:nvSpPr>
          <p:cNvPr id="4" name="TextBox 3">
            <a:extLst>
              <a:ext uri="{FF2B5EF4-FFF2-40B4-BE49-F238E27FC236}">
                <a16:creationId xmlns:a16="http://schemas.microsoft.com/office/drawing/2014/main" id="{2DC338FB-B6A9-DB44-9E6D-8BFCBE91FF02}"/>
              </a:ext>
            </a:extLst>
          </p:cNvPr>
          <p:cNvSpPr txBox="1"/>
          <p:nvPr/>
        </p:nvSpPr>
        <p:spPr>
          <a:xfrm>
            <a:off x="567559" y="600243"/>
            <a:ext cx="10641724" cy="1200329"/>
          </a:xfrm>
          <a:prstGeom prst="rect">
            <a:avLst/>
          </a:prstGeom>
          <a:noFill/>
        </p:spPr>
        <p:txBody>
          <a:bodyPr wrap="square" rtlCol="0">
            <a:spAutoFit/>
          </a:bodyPr>
          <a:lstStyle/>
          <a:p>
            <a:r>
              <a:rPr lang="en-US" sz="2400" dirty="0">
                <a:latin typeface="Berlin Sans FB Demi" panose="020E0802020502020306" pitchFamily="34" charset="0"/>
              </a:rPr>
              <a:t>So far we have </a:t>
            </a:r>
            <a:r>
              <a:rPr lang="en-US" sz="2400" dirty="0">
                <a:solidFill>
                  <a:srgbClr val="FF40FF"/>
                </a:solidFill>
                <a:latin typeface="Berlin Sans FB Demi" panose="020E0802020502020306" pitchFamily="34" charset="0"/>
              </a:rPr>
              <a:t>DESCRIBED</a:t>
            </a:r>
            <a:r>
              <a:rPr lang="en-US" sz="2400" dirty="0">
                <a:latin typeface="Berlin Sans FB Demi" panose="020E0802020502020306" pitchFamily="34" charset="0"/>
              </a:rPr>
              <a:t> why Walmart chooses to import from China. We are now going to </a:t>
            </a:r>
            <a:r>
              <a:rPr lang="en-US" sz="2400" dirty="0">
                <a:solidFill>
                  <a:srgbClr val="FF40FF"/>
                </a:solidFill>
                <a:latin typeface="Berlin Sans FB Demi" panose="020E0802020502020306" pitchFamily="34" charset="0"/>
              </a:rPr>
              <a:t>EXPLAIN </a:t>
            </a:r>
            <a:r>
              <a:rPr lang="en-US" sz="2400" dirty="0">
                <a:latin typeface="Berlin Sans FB Demi" panose="020E0802020502020306" pitchFamily="34" charset="0"/>
              </a:rPr>
              <a:t>why. This is a key skill which you will regularly need to employ in Geography. </a:t>
            </a:r>
          </a:p>
        </p:txBody>
      </p:sp>
      <p:pic>
        <p:nvPicPr>
          <p:cNvPr id="46" name="Picture 45" descr="A close up of a logo&#10;&#10;Description automatically generated">
            <a:extLst>
              <a:ext uri="{FF2B5EF4-FFF2-40B4-BE49-F238E27FC236}">
                <a16:creationId xmlns:a16="http://schemas.microsoft.com/office/drawing/2014/main" id="{88F00F81-1F6C-F54C-A235-FE908D707E3A}"/>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foregroundMark x1="25977" y1="24771" x2="25977" y2="24771"/>
                        <a14:foregroundMark x1="28125" y1="33716" x2="28125" y2="33716"/>
                        <a14:foregroundMark x1="32031" y1="44954" x2="32031" y2="44954"/>
                        <a14:foregroundMark x1="38086" y1="55046" x2="38086" y2="55046"/>
                        <a14:foregroundMark x1="32813" y1="43578" x2="32813" y2="43578"/>
                        <a14:foregroundMark x1="37695" y1="52523" x2="37695" y2="52523"/>
                        <a14:foregroundMark x1="42969" y1="61009" x2="42969" y2="61009"/>
                        <a14:foregroundMark x1="49805" y1="68578" x2="49805" y2="68578"/>
                        <a14:foregroundMark x1="55664" y1="75688" x2="55664" y2="75688"/>
                        <a14:foregroundMark x1="63477" y1="81881" x2="63477" y2="81881"/>
                        <a14:foregroundMark x1="70703" y1="85092" x2="70703" y2="85092"/>
                        <a14:foregroundMark x1="80273" y1="88532" x2="80273" y2="88532"/>
                        <a14:foregroundMark x1="87500" y1="89450" x2="87500" y2="89450"/>
                      </a14:backgroundRemoval>
                    </a14:imgEffect>
                  </a14:imgLayer>
                </a14:imgProps>
              </a:ext>
            </a:extLst>
          </a:blip>
          <a:stretch>
            <a:fillRect/>
          </a:stretch>
        </p:blipFill>
        <p:spPr>
          <a:xfrm rot="18764945" flipH="1" flipV="1">
            <a:off x="3089326" y="2746240"/>
            <a:ext cx="892882" cy="760345"/>
          </a:xfrm>
          <a:prstGeom prst="rect">
            <a:avLst/>
          </a:prstGeom>
        </p:spPr>
      </p:pic>
      <p:sp>
        <p:nvSpPr>
          <p:cNvPr id="13" name="TextBox 12">
            <a:extLst>
              <a:ext uri="{FF2B5EF4-FFF2-40B4-BE49-F238E27FC236}">
                <a16:creationId xmlns:a16="http://schemas.microsoft.com/office/drawing/2014/main" id="{2D31C442-55D1-AF44-BB3F-AE9C25037876}"/>
              </a:ext>
            </a:extLst>
          </p:cNvPr>
          <p:cNvSpPr txBox="1"/>
          <p:nvPr/>
        </p:nvSpPr>
        <p:spPr>
          <a:xfrm>
            <a:off x="4096663" y="2888757"/>
            <a:ext cx="3147972" cy="523220"/>
          </a:xfrm>
          <a:prstGeom prst="rect">
            <a:avLst/>
          </a:prstGeom>
          <a:noFill/>
        </p:spPr>
        <p:txBody>
          <a:bodyPr wrap="square" rtlCol="0">
            <a:spAutoFit/>
          </a:bodyPr>
          <a:lstStyle/>
          <a:p>
            <a:r>
              <a:rPr lang="en-US" sz="2800" dirty="0">
                <a:solidFill>
                  <a:srgbClr val="7030A0"/>
                </a:solidFill>
                <a:latin typeface="Berlin Sans FB Demi" panose="020E0802020502020306" pitchFamily="34" charset="0"/>
              </a:rPr>
              <a:t>This means that…. </a:t>
            </a:r>
          </a:p>
        </p:txBody>
      </p:sp>
      <p:pic>
        <p:nvPicPr>
          <p:cNvPr id="47" name="Picture 46" descr="A close up of a logo&#10;&#10;Description automatically generated">
            <a:extLst>
              <a:ext uri="{FF2B5EF4-FFF2-40B4-BE49-F238E27FC236}">
                <a16:creationId xmlns:a16="http://schemas.microsoft.com/office/drawing/2014/main" id="{05EE69C2-9CAF-3941-BCBA-B991CBE608A6}"/>
              </a:ext>
            </a:extLst>
          </p:cNvPr>
          <p:cNvPicPr>
            <a:picLocks noChangeAspect="1"/>
          </p:cNvPicPr>
          <p:nvPr/>
        </p:nvPicPr>
        <p:blipFill>
          <a:blip r:embed="rId2">
            <a:extLst>
              <a:ext uri="{BEBA8EAE-BF5A-486C-A8C5-ECC9F3942E4B}">
                <a14:imgProps xmlns:a14="http://schemas.microsoft.com/office/drawing/2010/main">
                  <a14:imgLayer r:embed="rId4">
                    <a14:imgEffect>
                      <a14:backgroundRemoval t="10000" b="90000" l="10000" r="90000">
                        <a14:foregroundMark x1="25977" y1="24771" x2="25977" y2="24771"/>
                        <a14:foregroundMark x1="28125" y1="33716" x2="28125" y2="33716"/>
                        <a14:foregroundMark x1="32031" y1="44954" x2="32031" y2="44954"/>
                        <a14:foregroundMark x1="38086" y1="55046" x2="38086" y2="55046"/>
                        <a14:foregroundMark x1="32813" y1="43578" x2="32813" y2="43578"/>
                        <a14:foregroundMark x1="37695" y1="52523" x2="37695" y2="52523"/>
                        <a14:foregroundMark x1="42969" y1="61009" x2="42969" y2="61009"/>
                        <a14:foregroundMark x1="49805" y1="68578" x2="49805" y2="68578"/>
                        <a14:foregroundMark x1="55664" y1="75688" x2="55664" y2="75688"/>
                        <a14:foregroundMark x1="63477" y1="81881" x2="63477" y2="81881"/>
                        <a14:foregroundMark x1="70703" y1="85092" x2="70703" y2="85092"/>
                        <a14:foregroundMark x1="80273" y1="88532" x2="80273" y2="88532"/>
                        <a14:foregroundMark x1="87500" y1="89450" x2="87500" y2="89450"/>
                      </a14:backgroundRemoval>
                    </a14:imgEffect>
                  </a14:imgLayer>
                </a14:imgProps>
              </a:ext>
            </a:extLst>
          </a:blip>
          <a:stretch>
            <a:fillRect/>
          </a:stretch>
        </p:blipFill>
        <p:spPr>
          <a:xfrm rot="18764945" flipH="1" flipV="1">
            <a:off x="6832595" y="2622266"/>
            <a:ext cx="892882" cy="760345"/>
          </a:xfrm>
          <a:prstGeom prst="rect">
            <a:avLst/>
          </a:prstGeom>
        </p:spPr>
      </p:pic>
      <p:sp>
        <p:nvSpPr>
          <p:cNvPr id="14" name="TextBox 13">
            <a:extLst>
              <a:ext uri="{FF2B5EF4-FFF2-40B4-BE49-F238E27FC236}">
                <a16:creationId xmlns:a16="http://schemas.microsoft.com/office/drawing/2014/main" id="{3313A05C-A21E-624D-8C50-B2CEFD74F382}"/>
              </a:ext>
            </a:extLst>
          </p:cNvPr>
          <p:cNvSpPr txBox="1"/>
          <p:nvPr/>
        </p:nvSpPr>
        <p:spPr>
          <a:xfrm>
            <a:off x="7822751" y="2315856"/>
            <a:ext cx="4048831" cy="2031325"/>
          </a:xfrm>
          <a:prstGeom prst="rect">
            <a:avLst/>
          </a:prstGeom>
          <a:noFill/>
        </p:spPr>
        <p:txBody>
          <a:bodyPr wrap="square" rtlCol="0">
            <a:spAutoFit/>
          </a:bodyPr>
          <a:lstStyle/>
          <a:p>
            <a:pPr algn="just"/>
            <a:r>
              <a:rPr lang="en-US" dirty="0">
                <a:solidFill>
                  <a:srgbClr val="FF85FF"/>
                </a:solidFill>
                <a:latin typeface="Berlin Sans FB Demi" panose="020E0802020502020306" pitchFamily="34" charset="0"/>
              </a:rPr>
              <a:t>TNCs such as Walmart can afford to build much larger factories which can employ more workers and produce more goods than smaller factories in America. More products can then be sold to America at a lower cost as they are produced on mass. </a:t>
            </a:r>
          </a:p>
        </p:txBody>
      </p:sp>
      <p:pic>
        <p:nvPicPr>
          <p:cNvPr id="16" name="Picture 15" descr="A picture containing drawing&#10;&#10;Description automatically generated">
            <a:extLst>
              <a:ext uri="{FF2B5EF4-FFF2-40B4-BE49-F238E27FC236}">
                <a16:creationId xmlns:a16="http://schemas.microsoft.com/office/drawing/2014/main" id="{0FF58695-C841-B346-A6BD-3DD0EBCEB78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704" l="9939" r="89908">
                        <a14:foregroundMark x1="19113" y1="90704" x2="75076" y2="86338"/>
                        <a14:foregroundMark x1="73242" y1="13662" x2="73700" y2="45775"/>
                      </a14:backgroundRemoval>
                    </a14:imgEffect>
                  </a14:imgLayer>
                </a14:imgProps>
              </a:ext>
            </a:extLst>
          </a:blip>
          <a:stretch>
            <a:fillRect/>
          </a:stretch>
        </p:blipFill>
        <p:spPr>
          <a:xfrm>
            <a:off x="10485095" y="493970"/>
            <a:ext cx="1386487" cy="1764654"/>
          </a:xfrm>
          <a:prstGeom prst="rect">
            <a:avLst/>
          </a:prstGeom>
        </p:spPr>
      </p:pic>
      <p:sp>
        <p:nvSpPr>
          <p:cNvPr id="17" name="TextBox 16">
            <a:extLst>
              <a:ext uri="{FF2B5EF4-FFF2-40B4-BE49-F238E27FC236}">
                <a16:creationId xmlns:a16="http://schemas.microsoft.com/office/drawing/2014/main" id="{A9292FAB-AE95-B547-8163-F3E467E956F8}"/>
              </a:ext>
            </a:extLst>
          </p:cNvPr>
          <p:cNvSpPr txBox="1"/>
          <p:nvPr/>
        </p:nvSpPr>
        <p:spPr>
          <a:xfrm>
            <a:off x="587578" y="4508014"/>
            <a:ext cx="2328774" cy="369332"/>
          </a:xfrm>
          <a:prstGeom prst="rect">
            <a:avLst/>
          </a:prstGeom>
          <a:noFill/>
        </p:spPr>
        <p:txBody>
          <a:bodyPr wrap="square" rtlCol="0">
            <a:spAutoFit/>
          </a:bodyPr>
          <a:lstStyle/>
          <a:p>
            <a:r>
              <a:rPr lang="en-US" i="1" dirty="0">
                <a:latin typeface="Berlin Sans FB Demi" panose="020E0802020502020306" pitchFamily="34" charset="0"/>
              </a:rPr>
              <a:t>Description of reason </a:t>
            </a:r>
          </a:p>
        </p:txBody>
      </p:sp>
      <p:sp>
        <p:nvSpPr>
          <p:cNvPr id="49" name="TextBox 48">
            <a:extLst>
              <a:ext uri="{FF2B5EF4-FFF2-40B4-BE49-F238E27FC236}">
                <a16:creationId xmlns:a16="http://schemas.microsoft.com/office/drawing/2014/main" id="{D0D0822E-74C0-4241-AFE3-C5278A9D821A}"/>
              </a:ext>
            </a:extLst>
          </p:cNvPr>
          <p:cNvSpPr txBox="1"/>
          <p:nvPr/>
        </p:nvSpPr>
        <p:spPr>
          <a:xfrm>
            <a:off x="4292348" y="4508014"/>
            <a:ext cx="3138187" cy="369332"/>
          </a:xfrm>
          <a:prstGeom prst="rect">
            <a:avLst/>
          </a:prstGeom>
          <a:noFill/>
        </p:spPr>
        <p:txBody>
          <a:bodyPr wrap="square" rtlCol="0">
            <a:spAutoFit/>
          </a:bodyPr>
          <a:lstStyle/>
          <a:p>
            <a:r>
              <a:rPr lang="en-US" i="1" dirty="0">
                <a:latin typeface="Berlin Sans FB Demi" panose="020E0802020502020306" pitchFamily="34" charset="0"/>
              </a:rPr>
              <a:t>Connecting sentence starter </a:t>
            </a:r>
          </a:p>
        </p:txBody>
      </p:sp>
      <p:sp>
        <p:nvSpPr>
          <p:cNvPr id="50" name="TextBox 49">
            <a:extLst>
              <a:ext uri="{FF2B5EF4-FFF2-40B4-BE49-F238E27FC236}">
                <a16:creationId xmlns:a16="http://schemas.microsoft.com/office/drawing/2014/main" id="{9E13004E-A48A-5C46-86B5-F9167D02BBFC}"/>
              </a:ext>
            </a:extLst>
          </p:cNvPr>
          <p:cNvSpPr txBox="1"/>
          <p:nvPr/>
        </p:nvSpPr>
        <p:spPr>
          <a:xfrm>
            <a:off x="9290879" y="4505803"/>
            <a:ext cx="3138187" cy="369332"/>
          </a:xfrm>
          <a:prstGeom prst="rect">
            <a:avLst/>
          </a:prstGeom>
          <a:noFill/>
        </p:spPr>
        <p:txBody>
          <a:bodyPr wrap="square" rtlCol="0">
            <a:spAutoFit/>
          </a:bodyPr>
          <a:lstStyle/>
          <a:p>
            <a:r>
              <a:rPr lang="en-US" i="1" dirty="0">
                <a:latin typeface="Berlin Sans FB Demi" panose="020E0802020502020306" pitchFamily="34" charset="0"/>
              </a:rPr>
              <a:t>Explanation </a:t>
            </a:r>
          </a:p>
        </p:txBody>
      </p:sp>
      <p:sp>
        <p:nvSpPr>
          <p:cNvPr id="51" name="TextBox 50">
            <a:extLst>
              <a:ext uri="{FF2B5EF4-FFF2-40B4-BE49-F238E27FC236}">
                <a16:creationId xmlns:a16="http://schemas.microsoft.com/office/drawing/2014/main" id="{2ADBE0E1-2ECF-414E-9D09-9D84B9B34EA8}"/>
              </a:ext>
            </a:extLst>
          </p:cNvPr>
          <p:cNvSpPr txBox="1"/>
          <p:nvPr/>
        </p:nvSpPr>
        <p:spPr>
          <a:xfrm>
            <a:off x="484209" y="5631154"/>
            <a:ext cx="11304023" cy="892552"/>
          </a:xfrm>
          <a:prstGeom prst="rect">
            <a:avLst/>
          </a:prstGeom>
          <a:noFill/>
        </p:spPr>
        <p:txBody>
          <a:bodyPr wrap="square" rtlCol="0">
            <a:spAutoFit/>
          </a:bodyPr>
          <a:lstStyle/>
          <a:p>
            <a:pPr algn="just"/>
            <a:r>
              <a:rPr lang="en-US" sz="2800" dirty="0">
                <a:solidFill>
                  <a:srgbClr val="FF85FF"/>
                </a:solidFill>
                <a:latin typeface="Berlin Sans FB Demi" panose="020E0802020502020306" pitchFamily="34" charset="0"/>
              </a:rPr>
              <a:t>Task: </a:t>
            </a:r>
            <a:r>
              <a:rPr lang="en-US" sz="2400" dirty="0">
                <a:latin typeface="Berlin Sans FB Demi" panose="020E0802020502020306" pitchFamily="34" charset="0"/>
              </a:rPr>
              <a:t>Choose 3 more reasons and </a:t>
            </a:r>
            <a:r>
              <a:rPr lang="en-US" sz="2400" dirty="0">
                <a:solidFill>
                  <a:srgbClr val="FF40FF"/>
                </a:solidFill>
                <a:latin typeface="Berlin Sans FB Demi" panose="020E0802020502020306" pitchFamily="34" charset="0"/>
              </a:rPr>
              <a:t>explain</a:t>
            </a:r>
            <a:r>
              <a:rPr lang="en-US" sz="2400" dirty="0">
                <a:latin typeface="Berlin Sans FB Demi" panose="020E0802020502020306" pitchFamily="34" charset="0"/>
              </a:rPr>
              <a:t> them in full sentences in your books/on a blank slide. </a:t>
            </a:r>
            <a:endParaRPr lang="en-US" sz="2000" dirty="0">
              <a:latin typeface="Berlin Sans FB Demi" panose="020E0802020502020306" pitchFamily="34" charset="0"/>
            </a:endParaRPr>
          </a:p>
        </p:txBody>
      </p:sp>
    </p:spTree>
    <p:extLst>
      <p:ext uri="{BB962C8B-B14F-4D97-AF65-F5344CB8AC3E}">
        <p14:creationId xmlns:p14="http://schemas.microsoft.com/office/powerpoint/2010/main" val="13393756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0508928-1455-954F-B3CB-8960F7A2312E}"/>
              </a:ext>
            </a:extLst>
          </p:cNvPr>
          <p:cNvSpPr/>
          <p:nvPr/>
        </p:nvSpPr>
        <p:spPr>
          <a:xfrm>
            <a:off x="0" y="0"/>
            <a:ext cx="12192000" cy="6858000"/>
          </a:xfrm>
          <a:prstGeom prst="rect">
            <a:avLst/>
          </a:prstGeom>
          <a:solidFill>
            <a:srgbClr val="73FD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Berlin Sans FB Demi" panose="020E0802020502020306" pitchFamily="34" charset="0"/>
            </a:endParaRPr>
          </a:p>
        </p:txBody>
      </p:sp>
      <p:sp>
        <p:nvSpPr>
          <p:cNvPr id="11" name="Snip Same-side Corner of Rectangle 10">
            <a:extLst>
              <a:ext uri="{FF2B5EF4-FFF2-40B4-BE49-F238E27FC236}">
                <a16:creationId xmlns:a16="http://schemas.microsoft.com/office/drawing/2014/main" id="{C1B4F93B-19D1-1E45-9088-948EF1C7A4EE}"/>
              </a:ext>
            </a:extLst>
          </p:cNvPr>
          <p:cNvSpPr/>
          <p:nvPr/>
        </p:nvSpPr>
        <p:spPr>
          <a:xfrm>
            <a:off x="9997059" y="74785"/>
            <a:ext cx="1957874" cy="450675"/>
          </a:xfrm>
          <a:custGeom>
            <a:avLst/>
            <a:gdLst>
              <a:gd name="connsiteX0" fmla="*/ 75114 w 1957874"/>
              <a:gd name="connsiteY0" fmla="*/ 0 h 450675"/>
              <a:gd name="connsiteX1" fmla="*/ 677663 w 1957874"/>
              <a:gd name="connsiteY1" fmla="*/ 0 h 450675"/>
              <a:gd name="connsiteX2" fmla="*/ 1262135 w 1957874"/>
              <a:gd name="connsiteY2" fmla="*/ 0 h 450675"/>
              <a:gd name="connsiteX3" fmla="*/ 1882760 w 1957874"/>
              <a:gd name="connsiteY3" fmla="*/ 0 h 450675"/>
              <a:gd name="connsiteX4" fmla="*/ 1957874 w 1957874"/>
              <a:gd name="connsiteY4" fmla="*/ 75114 h 450675"/>
              <a:gd name="connsiteX5" fmla="*/ 1957874 w 1957874"/>
              <a:gd name="connsiteY5" fmla="*/ 450675 h 450675"/>
              <a:gd name="connsiteX6" fmla="*/ 1957874 w 1957874"/>
              <a:gd name="connsiteY6" fmla="*/ 450675 h 450675"/>
              <a:gd name="connsiteX7" fmla="*/ 1305249 w 1957874"/>
              <a:gd name="connsiteY7" fmla="*/ 450675 h 450675"/>
              <a:gd name="connsiteX8" fmla="*/ 633046 w 1957874"/>
              <a:gd name="connsiteY8" fmla="*/ 450675 h 450675"/>
              <a:gd name="connsiteX9" fmla="*/ 0 w 1957874"/>
              <a:gd name="connsiteY9" fmla="*/ 450675 h 450675"/>
              <a:gd name="connsiteX10" fmla="*/ 0 w 1957874"/>
              <a:gd name="connsiteY10" fmla="*/ 450675 h 450675"/>
              <a:gd name="connsiteX11" fmla="*/ 0 w 1957874"/>
              <a:gd name="connsiteY11" fmla="*/ 75114 h 450675"/>
              <a:gd name="connsiteX12" fmla="*/ 75114 w 1957874"/>
              <a:gd name="connsiteY12" fmla="*/ 0 h 450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57874" h="450675" fill="none" extrusionOk="0">
                <a:moveTo>
                  <a:pt x="75114" y="0"/>
                </a:moveTo>
                <a:cubicBezTo>
                  <a:pt x="201022" y="27108"/>
                  <a:pt x="479767" y="24493"/>
                  <a:pt x="677663" y="0"/>
                </a:cubicBezTo>
                <a:cubicBezTo>
                  <a:pt x="875559" y="-24493"/>
                  <a:pt x="1110497" y="289"/>
                  <a:pt x="1262135" y="0"/>
                </a:cubicBezTo>
                <a:cubicBezTo>
                  <a:pt x="1413773" y="-289"/>
                  <a:pt x="1749250" y="-9655"/>
                  <a:pt x="1882760" y="0"/>
                </a:cubicBezTo>
                <a:cubicBezTo>
                  <a:pt x="1921665" y="32917"/>
                  <a:pt x="1925859" y="41834"/>
                  <a:pt x="1957874" y="75114"/>
                </a:cubicBezTo>
                <a:cubicBezTo>
                  <a:pt x="1948364" y="225922"/>
                  <a:pt x="1939336" y="333815"/>
                  <a:pt x="1957874" y="450675"/>
                </a:cubicBezTo>
                <a:lnTo>
                  <a:pt x="1957874" y="450675"/>
                </a:lnTo>
                <a:cubicBezTo>
                  <a:pt x="1794210" y="427038"/>
                  <a:pt x="1489163" y="437087"/>
                  <a:pt x="1305249" y="450675"/>
                </a:cubicBezTo>
                <a:cubicBezTo>
                  <a:pt x="1121336" y="464263"/>
                  <a:pt x="831045" y="442593"/>
                  <a:pt x="633046" y="450675"/>
                </a:cubicBezTo>
                <a:cubicBezTo>
                  <a:pt x="435047" y="458757"/>
                  <a:pt x="230059" y="472912"/>
                  <a:pt x="0" y="450675"/>
                </a:cubicBezTo>
                <a:lnTo>
                  <a:pt x="0" y="450675"/>
                </a:lnTo>
                <a:cubicBezTo>
                  <a:pt x="8095" y="307023"/>
                  <a:pt x="-18300" y="218520"/>
                  <a:pt x="0" y="75114"/>
                </a:cubicBezTo>
                <a:cubicBezTo>
                  <a:pt x="13992" y="55741"/>
                  <a:pt x="56823" y="16410"/>
                  <a:pt x="75114" y="0"/>
                </a:cubicBezTo>
                <a:close/>
              </a:path>
              <a:path w="1957874" h="450675" stroke="0" extrusionOk="0">
                <a:moveTo>
                  <a:pt x="75114" y="0"/>
                </a:moveTo>
                <a:cubicBezTo>
                  <a:pt x="377441" y="7251"/>
                  <a:pt x="487800" y="-11496"/>
                  <a:pt x="695739" y="0"/>
                </a:cubicBezTo>
                <a:cubicBezTo>
                  <a:pt x="903678" y="11496"/>
                  <a:pt x="1034471" y="19823"/>
                  <a:pt x="1334441" y="0"/>
                </a:cubicBezTo>
                <a:cubicBezTo>
                  <a:pt x="1634411" y="-19823"/>
                  <a:pt x="1691905" y="-24363"/>
                  <a:pt x="1882760" y="0"/>
                </a:cubicBezTo>
                <a:cubicBezTo>
                  <a:pt x="1913437" y="25336"/>
                  <a:pt x="1919460" y="40080"/>
                  <a:pt x="1957874" y="75114"/>
                </a:cubicBezTo>
                <a:cubicBezTo>
                  <a:pt x="1942522" y="208347"/>
                  <a:pt x="1943894" y="268102"/>
                  <a:pt x="1957874" y="450675"/>
                </a:cubicBezTo>
                <a:lnTo>
                  <a:pt x="1957874" y="450675"/>
                </a:lnTo>
                <a:cubicBezTo>
                  <a:pt x="1761097" y="421107"/>
                  <a:pt x="1607163" y="470092"/>
                  <a:pt x="1285671" y="450675"/>
                </a:cubicBezTo>
                <a:cubicBezTo>
                  <a:pt x="964179" y="431258"/>
                  <a:pt x="807898" y="459963"/>
                  <a:pt x="613467" y="450675"/>
                </a:cubicBezTo>
                <a:cubicBezTo>
                  <a:pt x="419036" y="441387"/>
                  <a:pt x="212201" y="422634"/>
                  <a:pt x="0" y="450675"/>
                </a:cubicBezTo>
                <a:lnTo>
                  <a:pt x="0" y="450675"/>
                </a:lnTo>
                <a:cubicBezTo>
                  <a:pt x="-14756" y="291988"/>
                  <a:pt x="1820" y="221409"/>
                  <a:pt x="0" y="75114"/>
                </a:cubicBezTo>
                <a:cubicBezTo>
                  <a:pt x="32287" y="40793"/>
                  <a:pt x="51794" y="27235"/>
                  <a:pt x="75114" y="0"/>
                </a:cubicBezTo>
                <a:close/>
              </a:path>
            </a:pathLst>
          </a:custGeom>
          <a:solidFill>
            <a:srgbClr val="FF2F92"/>
          </a:solidFill>
          <a:ln w="19050">
            <a:solidFill>
              <a:schemeClr val="tx1"/>
            </a:solidFill>
            <a:extLst>
              <a:ext uri="{C807C97D-BFC1-408E-A445-0C87EB9F89A2}">
                <ask:lineSketchStyleProps xmlns:ask="http://schemas.microsoft.com/office/drawing/2018/sketchyshapes" sd="2005536757">
                  <a:prstGeom prst="snip2Same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Berlin Sans FB Demi" panose="020E0802020502020306" pitchFamily="34" charset="0"/>
            </a:endParaRPr>
          </a:p>
        </p:txBody>
      </p:sp>
      <p:sp>
        <p:nvSpPr>
          <p:cNvPr id="7" name="Snip Same-side Corner of Rectangle 6">
            <a:extLst>
              <a:ext uri="{FF2B5EF4-FFF2-40B4-BE49-F238E27FC236}">
                <a16:creationId xmlns:a16="http://schemas.microsoft.com/office/drawing/2014/main" id="{F4777389-7ABE-CB49-BBA7-E1A287FF03C7}"/>
              </a:ext>
            </a:extLst>
          </p:cNvPr>
          <p:cNvSpPr/>
          <p:nvPr/>
        </p:nvSpPr>
        <p:spPr>
          <a:xfrm>
            <a:off x="237066" y="74788"/>
            <a:ext cx="1957874" cy="450675"/>
          </a:xfrm>
          <a:custGeom>
            <a:avLst/>
            <a:gdLst>
              <a:gd name="connsiteX0" fmla="*/ 75114 w 1957874"/>
              <a:gd name="connsiteY0" fmla="*/ 0 h 450675"/>
              <a:gd name="connsiteX1" fmla="*/ 641510 w 1957874"/>
              <a:gd name="connsiteY1" fmla="*/ 0 h 450675"/>
              <a:gd name="connsiteX2" fmla="*/ 1280211 w 1957874"/>
              <a:gd name="connsiteY2" fmla="*/ 0 h 450675"/>
              <a:gd name="connsiteX3" fmla="*/ 1882760 w 1957874"/>
              <a:gd name="connsiteY3" fmla="*/ 0 h 450675"/>
              <a:gd name="connsiteX4" fmla="*/ 1957874 w 1957874"/>
              <a:gd name="connsiteY4" fmla="*/ 75114 h 450675"/>
              <a:gd name="connsiteX5" fmla="*/ 1957874 w 1957874"/>
              <a:gd name="connsiteY5" fmla="*/ 450675 h 450675"/>
              <a:gd name="connsiteX6" fmla="*/ 1957874 w 1957874"/>
              <a:gd name="connsiteY6" fmla="*/ 450675 h 450675"/>
              <a:gd name="connsiteX7" fmla="*/ 1344407 w 1957874"/>
              <a:gd name="connsiteY7" fmla="*/ 450675 h 450675"/>
              <a:gd name="connsiteX8" fmla="*/ 750518 w 1957874"/>
              <a:gd name="connsiteY8" fmla="*/ 450675 h 450675"/>
              <a:gd name="connsiteX9" fmla="*/ 0 w 1957874"/>
              <a:gd name="connsiteY9" fmla="*/ 450675 h 450675"/>
              <a:gd name="connsiteX10" fmla="*/ 0 w 1957874"/>
              <a:gd name="connsiteY10" fmla="*/ 450675 h 450675"/>
              <a:gd name="connsiteX11" fmla="*/ 0 w 1957874"/>
              <a:gd name="connsiteY11" fmla="*/ 75114 h 450675"/>
              <a:gd name="connsiteX12" fmla="*/ 75114 w 1957874"/>
              <a:gd name="connsiteY12" fmla="*/ 0 h 450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57874" h="450675" fill="none" extrusionOk="0">
                <a:moveTo>
                  <a:pt x="75114" y="0"/>
                </a:moveTo>
                <a:cubicBezTo>
                  <a:pt x="292367" y="-16192"/>
                  <a:pt x="393181" y="19044"/>
                  <a:pt x="641510" y="0"/>
                </a:cubicBezTo>
                <a:cubicBezTo>
                  <a:pt x="889839" y="-19044"/>
                  <a:pt x="1124020" y="-2450"/>
                  <a:pt x="1280211" y="0"/>
                </a:cubicBezTo>
                <a:cubicBezTo>
                  <a:pt x="1436402" y="2450"/>
                  <a:pt x="1676495" y="-16525"/>
                  <a:pt x="1882760" y="0"/>
                </a:cubicBezTo>
                <a:cubicBezTo>
                  <a:pt x="1917114" y="36396"/>
                  <a:pt x="1938050" y="53490"/>
                  <a:pt x="1957874" y="75114"/>
                </a:cubicBezTo>
                <a:cubicBezTo>
                  <a:pt x="1959547" y="235638"/>
                  <a:pt x="1964898" y="305309"/>
                  <a:pt x="1957874" y="450675"/>
                </a:cubicBezTo>
                <a:lnTo>
                  <a:pt x="1957874" y="450675"/>
                </a:lnTo>
                <a:cubicBezTo>
                  <a:pt x="1651906" y="450912"/>
                  <a:pt x="1603674" y="471410"/>
                  <a:pt x="1344407" y="450675"/>
                </a:cubicBezTo>
                <a:cubicBezTo>
                  <a:pt x="1085140" y="429940"/>
                  <a:pt x="876059" y="425726"/>
                  <a:pt x="750518" y="450675"/>
                </a:cubicBezTo>
                <a:cubicBezTo>
                  <a:pt x="624977" y="475624"/>
                  <a:pt x="153982" y="481253"/>
                  <a:pt x="0" y="450675"/>
                </a:cubicBezTo>
                <a:lnTo>
                  <a:pt x="0" y="450675"/>
                </a:lnTo>
                <a:cubicBezTo>
                  <a:pt x="-15216" y="355975"/>
                  <a:pt x="-2163" y="241856"/>
                  <a:pt x="0" y="75114"/>
                </a:cubicBezTo>
                <a:cubicBezTo>
                  <a:pt x="19276" y="59264"/>
                  <a:pt x="40872" y="32540"/>
                  <a:pt x="75114" y="0"/>
                </a:cubicBezTo>
                <a:close/>
              </a:path>
              <a:path w="1957874" h="450675" stroke="0" extrusionOk="0">
                <a:moveTo>
                  <a:pt x="75114" y="0"/>
                </a:moveTo>
                <a:cubicBezTo>
                  <a:pt x="254263" y="9500"/>
                  <a:pt x="465896" y="-27822"/>
                  <a:pt x="713816" y="0"/>
                </a:cubicBezTo>
                <a:cubicBezTo>
                  <a:pt x="961736" y="27822"/>
                  <a:pt x="1033825" y="-12444"/>
                  <a:pt x="1262135" y="0"/>
                </a:cubicBezTo>
                <a:cubicBezTo>
                  <a:pt x="1490445" y="12444"/>
                  <a:pt x="1706679" y="-11319"/>
                  <a:pt x="1882760" y="0"/>
                </a:cubicBezTo>
                <a:cubicBezTo>
                  <a:pt x="1900566" y="17322"/>
                  <a:pt x="1928048" y="43667"/>
                  <a:pt x="1957874" y="75114"/>
                </a:cubicBezTo>
                <a:cubicBezTo>
                  <a:pt x="1951065" y="176600"/>
                  <a:pt x="1942417" y="313154"/>
                  <a:pt x="1957874" y="450675"/>
                </a:cubicBezTo>
                <a:lnTo>
                  <a:pt x="1957874" y="450675"/>
                </a:lnTo>
                <a:cubicBezTo>
                  <a:pt x="1631056" y="422808"/>
                  <a:pt x="1451580" y="449201"/>
                  <a:pt x="1285671" y="450675"/>
                </a:cubicBezTo>
                <a:cubicBezTo>
                  <a:pt x="1119762" y="452149"/>
                  <a:pt x="850884" y="423780"/>
                  <a:pt x="652625" y="450675"/>
                </a:cubicBezTo>
                <a:cubicBezTo>
                  <a:pt x="454366" y="477570"/>
                  <a:pt x="295150" y="425878"/>
                  <a:pt x="0" y="450675"/>
                </a:cubicBezTo>
                <a:lnTo>
                  <a:pt x="0" y="450675"/>
                </a:lnTo>
                <a:cubicBezTo>
                  <a:pt x="12339" y="312963"/>
                  <a:pt x="4592" y="201322"/>
                  <a:pt x="0" y="75114"/>
                </a:cubicBezTo>
                <a:cubicBezTo>
                  <a:pt x="22793" y="53021"/>
                  <a:pt x="36127" y="35560"/>
                  <a:pt x="75114" y="0"/>
                </a:cubicBezTo>
                <a:close/>
              </a:path>
            </a:pathLst>
          </a:custGeom>
          <a:solidFill>
            <a:srgbClr val="FCD5FD"/>
          </a:solidFill>
          <a:ln w="19050">
            <a:solidFill>
              <a:schemeClr val="tx1"/>
            </a:solidFill>
            <a:extLst>
              <a:ext uri="{C807C97D-BFC1-408E-A445-0C87EB9F89A2}">
                <ask:lineSketchStyleProps xmlns:ask="http://schemas.microsoft.com/office/drawing/2018/sketchyshapes" sd="3755641470">
                  <a:prstGeom prst="snip2Same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Berlin Sans FB Demi" panose="020E0802020502020306" pitchFamily="34" charset="0"/>
            </a:endParaRPr>
          </a:p>
        </p:txBody>
      </p:sp>
      <p:sp>
        <p:nvSpPr>
          <p:cNvPr id="8" name="Snip Same-side Corner of Rectangle 7">
            <a:extLst>
              <a:ext uri="{FF2B5EF4-FFF2-40B4-BE49-F238E27FC236}">
                <a16:creationId xmlns:a16="http://schemas.microsoft.com/office/drawing/2014/main" id="{09CD911C-E32D-FD46-8BBE-B416F36B07EC}"/>
              </a:ext>
            </a:extLst>
          </p:cNvPr>
          <p:cNvSpPr/>
          <p:nvPr/>
        </p:nvSpPr>
        <p:spPr>
          <a:xfrm>
            <a:off x="2640181" y="74784"/>
            <a:ext cx="1957874" cy="450675"/>
          </a:xfrm>
          <a:custGeom>
            <a:avLst/>
            <a:gdLst>
              <a:gd name="connsiteX0" fmla="*/ 75114 w 1957874"/>
              <a:gd name="connsiteY0" fmla="*/ 0 h 450675"/>
              <a:gd name="connsiteX1" fmla="*/ 641510 w 1957874"/>
              <a:gd name="connsiteY1" fmla="*/ 0 h 450675"/>
              <a:gd name="connsiteX2" fmla="*/ 1244058 w 1957874"/>
              <a:gd name="connsiteY2" fmla="*/ 0 h 450675"/>
              <a:gd name="connsiteX3" fmla="*/ 1882760 w 1957874"/>
              <a:gd name="connsiteY3" fmla="*/ 0 h 450675"/>
              <a:gd name="connsiteX4" fmla="*/ 1957874 w 1957874"/>
              <a:gd name="connsiteY4" fmla="*/ 75114 h 450675"/>
              <a:gd name="connsiteX5" fmla="*/ 1957874 w 1957874"/>
              <a:gd name="connsiteY5" fmla="*/ 450675 h 450675"/>
              <a:gd name="connsiteX6" fmla="*/ 1957874 w 1957874"/>
              <a:gd name="connsiteY6" fmla="*/ 450675 h 450675"/>
              <a:gd name="connsiteX7" fmla="*/ 1305249 w 1957874"/>
              <a:gd name="connsiteY7" fmla="*/ 450675 h 450675"/>
              <a:gd name="connsiteX8" fmla="*/ 633046 w 1957874"/>
              <a:gd name="connsiteY8" fmla="*/ 450675 h 450675"/>
              <a:gd name="connsiteX9" fmla="*/ 0 w 1957874"/>
              <a:gd name="connsiteY9" fmla="*/ 450675 h 450675"/>
              <a:gd name="connsiteX10" fmla="*/ 0 w 1957874"/>
              <a:gd name="connsiteY10" fmla="*/ 450675 h 450675"/>
              <a:gd name="connsiteX11" fmla="*/ 0 w 1957874"/>
              <a:gd name="connsiteY11" fmla="*/ 75114 h 450675"/>
              <a:gd name="connsiteX12" fmla="*/ 75114 w 1957874"/>
              <a:gd name="connsiteY12" fmla="*/ 0 h 450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57874" h="450675" fill="none" extrusionOk="0">
                <a:moveTo>
                  <a:pt x="75114" y="0"/>
                </a:moveTo>
                <a:cubicBezTo>
                  <a:pt x="313115" y="22838"/>
                  <a:pt x="417382" y="-10053"/>
                  <a:pt x="641510" y="0"/>
                </a:cubicBezTo>
                <a:cubicBezTo>
                  <a:pt x="865638" y="10053"/>
                  <a:pt x="963576" y="-3670"/>
                  <a:pt x="1244058" y="0"/>
                </a:cubicBezTo>
                <a:cubicBezTo>
                  <a:pt x="1524540" y="3670"/>
                  <a:pt x="1636437" y="537"/>
                  <a:pt x="1882760" y="0"/>
                </a:cubicBezTo>
                <a:cubicBezTo>
                  <a:pt x="1909942" y="32351"/>
                  <a:pt x="1935458" y="47493"/>
                  <a:pt x="1957874" y="75114"/>
                </a:cubicBezTo>
                <a:cubicBezTo>
                  <a:pt x="1975653" y="236756"/>
                  <a:pt x="1975841" y="370769"/>
                  <a:pt x="1957874" y="450675"/>
                </a:cubicBezTo>
                <a:lnTo>
                  <a:pt x="1957874" y="450675"/>
                </a:lnTo>
                <a:cubicBezTo>
                  <a:pt x="1699334" y="437508"/>
                  <a:pt x="1606358" y="447241"/>
                  <a:pt x="1305249" y="450675"/>
                </a:cubicBezTo>
                <a:cubicBezTo>
                  <a:pt x="1004141" y="454109"/>
                  <a:pt x="908766" y="464476"/>
                  <a:pt x="633046" y="450675"/>
                </a:cubicBezTo>
                <a:cubicBezTo>
                  <a:pt x="357326" y="436874"/>
                  <a:pt x="214549" y="457724"/>
                  <a:pt x="0" y="450675"/>
                </a:cubicBezTo>
                <a:lnTo>
                  <a:pt x="0" y="450675"/>
                </a:lnTo>
                <a:cubicBezTo>
                  <a:pt x="8652" y="325805"/>
                  <a:pt x="-6307" y="204130"/>
                  <a:pt x="0" y="75114"/>
                </a:cubicBezTo>
                <a:cubicBezTo>
                  <a:pt x="17043" y="59356"/>
                  <a:pt x="49850" y="28581"/>
                  <a:pt x="75114" y="0"/>
                </a:cubicBezTo>
                <a:close/>
              </a:path>
              <a:path w="1957874" h="450675" stroke="0" extrusionOk="0">
                <a:moveTo>
                  <a:pt x="75114" y="0"/>
                </a:moveTo>
                <a:cubicBezTo>
                  <a:pt x="267814" y="6328"/>
                  <a:pt x="393703" y="-6876"/>
                  <a:pt x="659586" y="0"/>
                </a:cubicBezTo>
                <a:cubicBezTo>
                  <a:pt x="925469" y="6876"/>
                  <a:pt x="1071972" y="179"/>
                  <a:pt x="1225982" y="0"/>
                </a:cubicBezTo>
                <a:cubicBezTo>
                  <a:pt x="1379992" y="-179"/>
                  <a:pt x="1581974" y="-16267"/>
                  <a:pt x="1882760" y="0"/>
                </a:cubicBezTo>
                <a:cubicBezTo>
                  <a:pt x="1904009" y="16652"/>
                  <a:pt x="1926629" y="46715"/>
                  <a:pt x="1957874" y="75114"/>
                </a:cubicBezTo>
                <a:cubicBezTo>
                  <a:pt x="1972043" y="190529"/>
                  <a:pt x="1974763" y="299072"/>
                  <a:pt x="1957874" y="450675"/>
                </a:cubicBezTo>
                <a:lnTo>
                  <a:pt x="1957874" y="450675"/>
                </a:lnTo>
                <a:cubicBezTo>
                  <a:pt x="1730009" y="463583"/>
                  <a:pt x="1610011" y="454550"/>
                  <a:pt x="1285671" y="450675"/>
                </a:cubicBezTo>
                <a:cubicBezTo>
                  <a:pt x="961331" y="446800"/>
                  <a:pt x="785703" y="476164"/>
                  <a:pt x="652625" y="450675"/>
                </a:cubicBezTo>
                <a:cubicBezTo>
                  <a:pt x="519547" y="425186"/>
                  <a:pt x="146199" y="476454"/>
                  <a:pt x="0" y="450675"/>
                </a:cubicBezTo>
                <a:lnTo>
                  <a:pt x="0" y="450675"/>
                </a:lnTo>
                <a:cubicBezTo>
                  <a:pt x="-17344" y="280724"/>
                  <a:pt x="-868" y="236310"/>
                  <a:pt x="0" y="75114"/>
                </a:cubicBezTo>
                <a:cubicBezTo>
                  <a:pt x="24731" y="45493"/>
                  <a:pt x="43416" y="28335"/>
                  <a:pt x="75114" y="0"/>
                </a:cubicBezTo>
                <a:close/>
              </a:path>
            </a:pathLst>
          </a:custGeom>
          <a:solidFill>
            <a:srgbClr val="D883FF"/>
          </a:solidFill>
          <a:ln w="19050">
            <a:solidFill>
              <a:schemeClr val="tx1"/>
            </a:solidFill>
            <a:extLst>
              <a:ext uri="{C807C97D-BFC1-408E-A445-0C87EB9F89A2}">
                <ask:lineSketchStyleProps xmlns:ask="http://schemas.microsoft.com/office/drawing/2018/sketchyshapes" sd="2252096340">
                  <a:prstGeom prst="snip2Same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Berlin Sans FB Demi" panose="020E0802020502020306" pitchFamily="34" charset="0"/>
            </a:endParaRPr>
          </a:p>
        </p:txBody>
      </p:sp>
      <p:sp>
        <p:nvSpPr>
          <p:cNvPr id="9" name="Snip Same-side Corner of Rectangle 8">
            <a:extLst>
              <a:ext uri="{FF2B5EF4-FFF2-40B4-BE49-F238E27FC236}">
                <a16:creationId xmlns:a16="http://schemas.microsoft.com/office/drawing/2014/main" id="{B6D22E40-B73A-FE43-9631-23A920E0FDC4}"/>
              </a:ext>
            </a:extLst>
          </p:cNvPr>
          <p:cNvSpPr/>
          <p:nvPr/>
        </p:nvSpPr>
        <p:spPr>
          <a:xfrm>
            <a:off x="4998529" y="74784"/>
            <a:ext cx="1957874" cy="450675"/>
          </a:xfrm>
          <a:custGeom>
            <a:avLst/>
            <a:gdLst>
              <a:gd name="connsiteX0" fmla="*/ 75114 w 1957874"/>
              <a:gd name="connsiteY0" fmla="*/ 0 h 450675"/>
              <a:gd name="connsiteX1" fmla="*/ 659586 w 1957874"/>
              <a:gd name="connsiteY1" fmla="*/ 0 h 450675"/>
              <a:gd name="connsiteX2" fmla="*/ 1298288 w 1957874"/>
              <a:gd name="connsiteY2" fmla="*/ 0 h 450675"/>
              <a:gd name="connsiteX3" fmla="*/ 1882760 w 1957874"/>
              <a:gd name="connsiteY3" fmla="*/ 0 h 450675"/>
              <a:gd name="connsiteX4" fmla="*/ 1957874 w 1957874"/>
              <a:gd name="connsiteY4" fmla="*/ 75114 h 450675"/>
              <a:gd name="connsiteX5" fmla="*/ 1957874 w 1957874"/>
              <a:gd name="connsiteY5" fmla="*/ 450675 h 450675"/>
              <a:gd name="connsiteX6" fmla="*/ 1957874 w 1957874"/>
              <a:gd name="connsiteY6" fmla="*/ 450675 h 450675"/>
              <a:gd name="connsiteX7" fmla="*/ 1285671 w 1957874"/>
              <a:gd name="connsiteY7" fmla="*/ 450675 h 450675"/>
              <a:gd name="connsiteX8" fmla="*/ 633046 w 1957874"/>
              <a:gd name="connsiteY8" fmla="*/ 450675 h 450675"/>
              <a:gd name="connsiteX9" fmla="*/ 0 w 1957874"/>
              <a:gd name="connsiteY9" fmla="*/ 450675 h 450675"/>
              <a:gd name="connsiteX10" fmla="*/ 0 w 1957874"/>
              <a:gd name="connsiteY10" fmla="*/ 450675 h 450675"/>
              <a:gd name="connsiteX11" fmla="*/ 0 w 1957874"/>
              <a:gd name="connsiteY11" fmla="*/ 75114 h 450675"/>
              <a:gd name="connsiteX12" fmla="*/ 75114 w 1957874"/>
              <a:gd name="connsiteY12" fmla="*/ 0 h 450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57874" h="450675" fill="none" extrusionOk="0">
                <a:moveTo>
                  <a:pt x="75114" y="0"/>
                </a:moveTo>
                <a:cubicBezTo>
                  <a:pt x="365665" y="-24339"/>
                  <a:pt x="513241" y="-20601"/>
                  <a:pt x="659586" y="0"/>
                </a:cubicBezTo>
                <a:cubicBezTo>
                  <a:pt x="805931" y="20601"/>
                  <a:pt x="1072454" y="25733"/>
                  <a:pt x="1298288" y="0"/>
                </a:cubicBezTo>
                <a:cubicBezTo>
                  <a:pt x="1524122" y="-25733"/>
                  <a:pt x="1695931" y="-6496"/>
                  <a:pt x="1882760" y="0"/>
                </a:cubicBezTo>
                <a:cubicBezTo>
                  <a:pt x="1904377" y="21628"/>
                  <a:pt x="1934930" y="44771"/>
                  <a:pt x="1957874" y="75114"/>
                </a:cubicBezTo>
                <a:cubicBezTo>
                  <a:pt x="1941260" y="248932"/>
                  <a:pt x="1965312" y="321226"/>
                  <a:pt x="1957874" y="450675"/>
                </a:cubicBezTo>
                <a:lnTo>
                  <a:pt x="1957874" y="450675"/>
                </a:lnTo>
                <a:cubicBezTo>
                  <a:pt x="1698237" y="466137"/>
                  <a:pt x="1598950" y="431893"/>
                  <a:pt x="1285671" y="450675"/>
                </a:cubicBezTo>
                <a:cubicBezTo>
                  <a:pt x="972392" y="469457"/>
                  <a:pt x="920941" y="449477"/>
                  <a:pt x="633046" y="450675"/>
                </a:cubicBezTo>
                <a:cubicBezTo>
                  <a:pt x="345152" y="451873"/>
                  <a:pt x="315786" y="421159"/>
                  <a:pt x="0" y="450675"/>
                </a:cubicBezTo>
                <a:lnTo>
                  <a:pt x="0" y="450675"/>
                </a:lnTo>
                <a:cubicBezTo>
                  <a:pt x="-13801" y="355647"/>
                  <a:pt x="2960" y="194613"/>
                  <a:pt x="0" y="75114"/>
                </a:cubicBezTo>
                <a:cubicBezTo>
                  <a:pt x="36416" y="42506"/>
                  <a:pt x="44794" y="36839"/>
                  <a:pt x="75114" y="0"/>
                </a:cubicBezTo>
                <a:close/>
              </a:path>
              <a:path w="1957874" h="450675" stroke="0" extrusionOk="0">
                <a:moveTo>
                  <a:pt x="75114" y="0"/>
                </a:moveTo>
                <a:cubicBezTo>
                  <a:pt x="206728" y="-24170"/>
                  <a:pt x="443717" y="-1873"/>
                  <a:pt x="641510" y="0"/>
                </a:cubicBezTo>
                <a:cubicBezTo>
                  <a:pt x="839303" y="1873"/>
                  <a:pt x="1118060" y="-21517"/>
                  <a:pt x="1244058" y="0"/>
                </a:cubicBezTo>
                <a:cubicBezTo>
                  <a:pt x="1370056" y="21517"/>
                  <a:pt x="1635543" y="5557"/>
                  <a:pt x="1882760" y="0"/>
                </a:cubicBezTo>
                <a:cubicBezTo>
                  <a:pt x="1907730" y="18128"/>
                  <a:pt x="1937772" y="55394"/>
                  <a:pt x="1957874" y="75114"/>
                </a:cubicBezTo>
                <a:cubicBezTo>
                  <a:pt x="1954597" y="256589"/>
                  <a:pt x="1971194" y="281529"/>
                  <a:pt x="1957874" y="450675"/>
                </a:cubicBezTo>
                <a:lnTo>
                  <a:pt x="1957874" y="450675"/>
                </a:lnTo>
                <a:cubicBezTo>
                  <a:pt x="1755779" y="424003"/>
                  <a:pt x="1588985" y="419093"/>
                  <a:pt x="1324828" y="450675"/>
                </a:cubicBezTo>
                <a:cubicBezTo>
                  <a:pt x="1060671" y="482257"/>
                  <a:pt x="997370" y="451830"/>
                  <a:pt x="730940" y="450675"/>
                </a:cubicBezTo>
                <a:cubicBezTo>
                  <a:pt x="464510" y="449520"/>
                  <a:pt x="269598" y="422803"/>
                  <a:pt x="0" y="450675"/>
                </a:cubicBezTo>
                <a:lnTo>
                  <a:pt x="0" y="450675"/>
                </a:lnTo>
                <a:cubicBezTo>
                  <a:pt x="-17534" y="272839"/>
                  <a:pt x="-17347" y="243845"/>
                  <a:pt x="0" y="75114"/>
                </a:cubicBezTo>
                <a:cubicBezTo>
                  <a:pt x="30124" y="50021"/>
                  <a:pt x="42289" y="34207"/>
                  <a:pt x="75114" y="0"/>
                </a:cubicBezTo>
                <a:close/>
              </a:path>
            </a:pathLst>
          </a:custGeom>
          <a:solidFill>
            <a:srgbClr val="FF8AD8"/>
          </a:solidFill>
          <a:ln w="19050">
            <a:solidFill>
              <a:schemeClr val="tx1"/>
            </a:solidFill>
            <a:extLst>
              <a:ext uri="{C807C97D-BFC1-408E-A445-0C87EB9F89A2}">
                <ask:lineSketchStyleProps xmlns:ask="http://schemas.microsoft.com/office/drawing/2018/sketchyshapes" sd="748078456">
                  <a:prstGeom prst="snip2Same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Berlin Sans FB Demi" panose="020E0802020502020306" pitchFamily="34" charset="0"/>
            </a:endParaRPr>
          </a:p>
        </p:txBody>
      </p:sp>
      <p:sp>
        <p:nvSpPr>
          <p:cNvPr id="5" name="TextBox 4">
            <a:extLst>
              <a:ext uri="{FF2B5EF4-FFF2-40B4-BE49-F238E27FC236}">
                <a16:creationId xmlns:a16="http://schemas.microsoft.com/office/drawing/2014/main" id="{52E017E0-E2DC-5046-9547-F6FE752A166B}"/>
              </a:ext>
            </a:extLst>
          </p:cNvPr>
          <p:cNvSpPr txBox="1"/>
          <p:nvPr/>
        </p:nvSpPr>
        <p:spPr>
          <a:xfrm>
            <a:off x="237066" y="424030"/>
            <a:ext cx="11717867" cy="6186309"/>
          </a:xfrm>
          <a:custGeom>
            <a:avLst/>
            <a:gdLst>
              <a:gd name="connsiteX0" fmla="*/ 0 w 11717867"/>
              <a:gd name="connsiteY0" fmla="*/ 0 h 6186309"/>
              <a:gd name="connsiteX1" fmla="*/ 468715 w 11717867"/>
              <a:gd name="connsiteY1" fmla="*/ 0 h 6186309"/>
              <a:gd name="connsiteX2" fmla="*/ 1171787 w 11717867"/>
              <a:gd name="connsiteY2" fmla="*/ 0 h 6186309"/>
              <a:gd name="connsiteX3" fmla="*/ 1640501 w 11717867"/>
              <a:gd name="connsiteY3" fmla="*/ 0 h 6186309"/>
              <a:gd name="connsiteX4" fmla="*/ 1874859 w 11717867"/>
              <a:gd name="connsiteY4" fmla="*/ 0 h 6186309"/>
              <a:gd name="connsiteX5" fmla="*/ 2343573 w 11717867"/>
              <a:gd name="connsiteY5" fmla="*/ 0 h 6186309"/>
              <a:gd name="connsiteX6" fmla="*/ 3046645 w 11717867"/>
              <a:gd name="connsiteY6" fmla="*/ 0 h 6186309"/>
              <a:gd name="connsiteX7" fmla="*/ 3866896 w 11717867"/>
              <a:gd name="connsiteY7" fmla="*/ 0 h 6186309"/>
              <a:gd name="connsiteX8" fmla="*/ 4101253 w 11717867"/>
              <a:gd name="connsiteY8" fmla="*/ 0 h 6186309"/>
              <a:gd name="connsiteX9" fmla="*/ 4335611 w 11717867"/>
              <a:gd name="connsiteY9" fmla="*/ 0 h 6186309"/>
              <a:gd name="connsiteX10" fmla="*/ 5155861 w 11717867"/>
              <a:gd name="connsiteY10" fmla="*/ 0 h 6186309"/>
              <a:gd name="connsiteX11" fmla="*/ 5390219 w 11717867"/>
              <a:gd name="connsiteY11" fmla="*/ 0 h 6186309"/>
              <a:gd name="connsiteX12" fmla="*/ 5976112 w 11717867"/>
              <a:gd name="connsiteY12" fmla="*/ 0 h 6186309"/>
              <a:gd name="connsiteX13" fmla="*/ 6327648 w 11717867"/>
              <a:gd name="connsiteY13" fmla="*/ 0 h 6186309"/>
              <a:gd name="connsiteX14" fmla="*/ 6679184 w 11717867"/>
              <a:gd name="connsiteY14" fmla="*/ 0 h 6186309"/>
              <a:gd name="connsiteX15" fmla="*/ 7030720 w 11717867"/>
              <a:gd name="connsiteY15" fmla="*/ 0 h 6186309"/>
              <a:gd name="connsiteX16" fmla="*/ 7382256 w 11717867"/>
              <a:gd name="connsiteY16" fmla="*/ 0 h 6186309"/>
              <a:gd name="connsiteX17" fmla="*/ 7850971 w 11717867"/>
              <a:gd name="connsiteY17" fmla="*/ 0 h 6186309"/>
              <a:gd name="connsiteX18" fmla="*/ 8202507 w 11717867"/>
              <a:gd name="connsiteY18" fmla="*/ 0 h 6186309"/>
              <a:gd name="connsiteX19" fmla="*/ 8671222 w 11717867"/>
              <a:gd name="connsiteY19" fmla="*/ 0 h 6186309"/>
              <a:gd name="connsiteX20" fmla="*/ 9374294 w 11717867"/>
              <a:gd name="connsiteY20" fmla="*/ 0 h 6186309"/>
              <a:gd name="connsiteX21" fmla="*/ 9725830 w 11717867"/>
              <a:gd name="connsiteY21" fmla="*/ 0 h 6186309"/>
              <a:gd name="connsiteX22" fmla="*/ 9960187 w 11717867"/>
              <a:gd name="connsiteY22" fmla="*/ 0 h 6186309"/>
              <a:gd name="connsiteX23" fmla="*/ 10780438 w 11717867"/>
              <a:gd name="connsiteY23" fmla="*/ 0 h 6186309"/>
              <a:gd name="connsiteX24" fmla="*/ 11014795 w 11717867"/>
              <a:gd name="connsiteY24" fmla="*/ 0 h 6186309"/>
              <a:gd name="connsiteX25" fmla="*/ 11717867 w 11717867"/>
              <a:gd name="connsiteY25" fmla="*/ 0 h 6186309"/>
              <a:gd name="connsiteX26" fmla="*/ 11717867 w 11717867"/>
              <a:gd name="connsiteY26" fmla="*/ 376802 h 6186309"/>
              <a:gd name="connsiteX27" fmla="*/ 11717867 w 11717867"/>
              <a:gd name="connsiteY27" fmla="*/ 939194 h 6186309"/>
              <a:gd name="connsiteX28" fmla="*/ 11717867 w 11717867"/>
              <a:gd name="connsiteY28" fmla="*/ 1563449 h 6186309"/>
              <a:gd name="connsiteX29" fmla="*/ 11717867 w 11717867"/>
              <a:gd name="connsiteY29" fmla="*/ 2063978 h 6186309"/>
              <a:gd name="connsiteX30" fmla="*/ 11717867 w 11717867"/>
              <a:gd name="connsiteY30" fmla="*/ 2502643 h 6186309"/>
              <a:gd name="connsiteX31" fmla="*/ 11717867 w 11717867"/>
              <a:gd name="connsiteY31" fmla="*/ 2941309 h 6186309"/>
              <a:gd name="connsiteX32" fmla="*/ 11717867 w 11717867"/>
              <a:gd name="connsiteY32" fmla="*/ 3565564 h 6186309"/>
              <a:gd name="connsiteX33" fmla="*/ 11717867 w 11717867"/>
              <a:gd name="connsiteY33" fmla="*/ 3942366 h 6186309"/>
              <a:gd name="connsiteX34" fmla="*/ 11717867 w 11717867"/>
              <a:gd name="connsiteY34" fmla="*/ 4442895 h 6186309"/>
              <a:gd name="connsiteX35" fmla="*/ 11717867 w 11717867"/>
              <a:gd name="connsiteY35" fmla="*/ 5005286 h 6186309"/>
              <a:gd name="connsiteX36" fmla="*/ 11717867 w 11717867"/>
              <a:gd name="connsiteY36" fmla="*/ 5443952 h 6186309"/>
              <a:gd name="connsiteX37" fmla="*/ 11717867 w 11717867"/>
              <a:gd name="connsiteY37" fmla="*/ 6186309 h 6186309"/>
              <a:gd name="connsiteX38" fmla="*/ 11483510 w 11717867"/>
              <a:gd name="connsiteY38" fmla="*/ 6186309 h 6186309"/>
              <a:gd name="connsiteX39" fmla="*/ 11249152 w 11717867"/>
              <a:gd name="connsiteY39" fmla="*/ 6186309 h 6186309"/>
              <a:gd name="connsiteX40" fmla="*/ 10428902 w 11717867"/>
              <a:gd name="connsiteY40" fmla="*/ 6186309 h 6186309"/>
              <a:gd name="connsiteX41" fmla="*/ 9960187 w 11717867"/>
              <a:gd name="connsiteY41" fmla="*/ 6186309 h 6186309"/>
              <a:gd name="connsiteX42" fmla="*/ 9139936 w 11717867"/>
              <a:gd name="connsiteY42" fmla="*/ 6186309 h 6186309"/>
              <a:gd name="connsiteX43" fmla="*/ 8554043 w 11717867"/>
              <a:gd name="connsiteY43" fmla="*/ 6186309 h 6186309"/>
              <a:gd name="connsiteX44" fmla="*/ 8319686 w 11717867"/>
              <a:gd name="connsiteY44" fmla="*/ 6186309 h 6186309"/>
              <a:gd name="connsiteX45" fmla="*/ 7968150 w 11717867"/>
              <a:gd name="connsiteY45" fmla="*/ 6186309 h 6186309"/>
              <a:gd name="connsiteX46" fmla="*/ 7499435 w 11717867"/>
              <a:gd name="connsiteY46" fmla="*/ 6186309 h 6186309"/>
              <a:gd name="connsiteX47" fmla="*/ 6796363 w 11717867"/>
              <a:gd name="connsiteY47" fmla="*/ 6186309 h 6186309"/>
              <a:gd name="connsiteX48" fmla="*/ 6093291 w 11717867"/>
              <a:gd name="connsiteY48" fmla="*/ 6186309 h 6186309"/>
              <a:gd name="connsiteX49" fmla="*/ 5507397 w 11717867"/>
              <a:gd name="connsiteY49" fmla="*/ 6186309 h 6186309"/>
              <a:gd name="connsiteX50" fmla="*/ 5038683 w 11717867"/>
              <a:gd name="connsiteY50" fmla="*/ 6186309 h 6186309"/>
              <a:gd name="connsiteX51" fmla="*/ 4218432 w 11717867"/>
              <a:gd name="connsiteY51" fmla="*/ 6186309 h 6186309"/>
              <a:gd name="connsiteX52" fmla="*/ 3632539 w 11717867"/>
              <a:gd name="connsiteY52" fmla="*/ 6186309 h 6186309"/>
              <a:gd name="connsiteX53" fmla="*/ 3281003 w 11717867"/>
              <a:gd name="connsiteY53" fmla="*/ 6186309 h 6186309"/>
              <a:gd name="connsiteX54" fmla="*/ 2929467 w 11717867"/>
              <a:gd name="connsiteY54" fmla="*/ 6186309 h 6186309"/>
              <a:gd name="connsiteX55" fmla="*/ 2695109 w 11717867"/>
              <a:gd name="connsiteY55" fmla="*/ 6186309 h 6186309"/>
              <a:gd name="connsiteX56" fmla="*/ 2109216 w 11717867"/>
              <a:gd name="connsiteY56" fmla="*/ 6186309 h 6186309"/>
              <a:gd name="connsiteX57" fmla="*/ 1757680 w 11717867"/>
              <a:gd name="connsiteY57" fmla="*/ 6186309 h 6186309"/>
              <a:gd name="connsiteX58" fmla="*/ 937429 w 11717867"/>
              <a:gd name="connsiteY58" fmla="*/ 6186309 h 6186309"/>
              <a:gd name="connsiteX59" fmla="*/ 0 w 11717867"/>
              <a:gd name="connsiteY59" fmla="*/ 6186309 h 6186309"/>
              <a:gd name="connsiteX60" fmla="*/ 0 w 11717867"/>
              <a:gd name="connsiteY60" fmla="*/ 5685780 h 6186309"/>
              <a:gd name="connsiteX61" fmla="*/ 0 w 11717867"/>
              <a:gd name="connsiteY61" fmla="*/ 5061526 h 6186309"/>
              <a:gd name="connsiteX62" fmla="*/ 0 w 11717867"/>
              <a:gd name="connsiteY62" fmla="*/ 4684723 h 6186309"/>
              <a:gd name="connsiteX63" fmla="*/ 0 w 11717867"/>
              <a:gd name="connsiteY63" fmla="*/ 4246058 h 6186309"/>
              <a:gd name="connsiteX64" fmla="*/ 0 w 11717867"/>
              <a:gd name="connsiteY64" fmla="*/ 3621803 h 6186309"/>
              <a:gd name="connsiteX65" fmla="*/ 0 w 11717867"/>
              <a:gd name="connsiteY65" fmla="*/ 2935685 h 6186309"/>
              <a:gd name="connsiteX66" fmla="*/ 0 w 11717867"/>
              <a:gd name="connsiteY66" fmla="*/ 2249567 h 6186309"/>
              <a:gd name="connsiteX67" fmla="*/ 0 w 11717867"/>
              <a:gd name="connsiteY67" fmla="*/ 1687175 h 6186309"/>
              <a:gd name="connsiteX68" fmla="*/ 0 w 11717867"/>
              <a:gd name="connsiteY68" fmla="*/ 1186647 h 6186309"/>
              <a:gd name="connsiteX69" fmla="*/ 0 w 11717867"/>
              <a:gd name="connsiteY69" fmla="*/ 624255 h 6186309"/>
              <a:gd name="connsiteX70" fmla="*/ 0 w 11717867"/>
              <a:gd name="connsiteY70" fmla="*/ 0 h 6186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11717867" h="6186309" fill="none" extrusionOk="0">
                <a:moveTo>
                  <a:pt x="0" y="0"/>
                </a:moveTo>
                <a:cubicBezTo>
                  <a:pt x="100632" y="-52013"/>
                  <a:pt x="323942" y="38274"/>
                  <a:pt x="468715" y="0"/>
                </a:cubicBezTo>
                <a:cubicBezTo>
                  <a:pt x="613488" y="-38274"/>
                  <a:pt x="908838" y="16014"/>
                  <a:pt x="1171787" y="0"/>
                </a:cubicBezTo>
                <a:cubicBezTo>
                  <a:pt x="1434736" y="-16014"/>
                  <a:pt x="1433733" y="5100"/>
                  <a:pt x="1640501" y="0"/>
                </a:cubicBezTo>
                <a:cubicBezTo>
                  <a:pt x="1847269" y="-5100"/>
                  <a:pt x="1788165" y="20431"/>
                  <a:pt x="1874859" y="0"/>
                </a:cubicBezTo>
                <a:cubicBezTo>
                  <a:pt x="1961553" y="-20431"/>
                  <a:pt x="2235414" y="4650"/>
                  <a:pt x="2343573" y="0"/>
                </a:cubicBezTo>
                <a:cubicBezTo>
                  <a:pt x="2451732" y="-4650"/>
                  <a:pt x="2695912" y="45725"/>
                  <a:pt x="3046645" y="0"/>
                </a:cubicBezTo>
                <a:cubicBezTo>
                  <a:pt x="3397378" y="-45725"/>
                  <a:pt x="3634047" y="2107"/>
                  <a:pt x="3866896" y="0"/>
                </a:cubicBezTo>
                <a:cubicBezTo>
                  <a:pt x="4099745" y="-2107"/>
                  <a:pt x="4000423" y="4928"/>
                  <a:pt x="4101253" y="0"/>
                </a:cubicBezTo>
                <a:cubicBezTo>
                  <a:pt x="4202083" y="-4928"/>
                  <a:pt x="4276206" y="23158"/>
                  <a:pt x="4335611" y="0"/>
                </a:cubicBezTo>
                <a:cubicBezTo>
                  <a:pt x="4395016" y="-23158"/>
                  <a:pt x="4940005" y="13697"/>
                  <a:pt x="5155861" y="0"/>
                </a:cubicBezTo>
                <a:cubicBezTo>
                  <a:pt x="5371717" y="-13697"/>
                  <a:pt x="5315193" y="27135"/>
                  <a:pt x="5390219" y="0"/>
                </a:cubicBezTo>
                <a:cubicBezTo>
                  <a:pt x="5465245" y="-27135"/>
                  <a:pt x="5707139" y="66631"/>
                  <a:pt x="5976112" y="0"/>
                </a:cubicBezTo>
                <a:cubicBezTo>
                  <a:pt x="6245085" y="-66631"/>
                  <a:pt x="6164351" y="17343"/>
                  <a:pt x="6327648" y="0"/>
                </a:cubicBezTo>
                <a:cubicBezTo>
                  <a:pt x="6490945" y="-17343"/>
                  <a:pt x="6558954" y="22099"/>
                  <a:pt x="6679184" y="0"/>
                </a:cubicBezTo>
                <a:cubicBezTo>
                  <a:pt x="6799414" y="-22099"/>
                  <a:pt x="6930156" y="28033"/>
                  <a:pt x="7030720" y="0"/>
                </a:cubicBezTo>
                <a:cubicBezTo>
                  <a:pt x="7131284" y="-28033"/>
                  <a:pt x="7259178" y="27106"/>
                  <a:pt x="7382256" y="0"/>
                </a:cubicBezTo>
                <a:cubicBezTo>
                  <a:pt x="7505334" y="-27106"/>
                  <a:pt x="7674942" y="1979"/>
                  <a:pt x="7850971" y="0"/>
                </a:cubicBezTo>
                <a:cubicBezTo>
                  <a:pt x="8027001" y="-1979"/>
                  <a:pt x="8066014" y="10642"/>
                  <a:pt x="8202507" y="0"/>
                </a:cubicBezTo>
                <a:cubicBezTo>
                  <a:pt x="8339000" y="-10642"/>
                  <a:pt x="8468036" y="26395"/>
                  <a:pt x="8671222" y="0"/>
                </a:cubicBezTo>
                <a:cubicBezTo>
                  <a:pt x="8874408" y="-26395"/>
                  <a:pt x="9228838" y="19617"/>
                  <a:pt x="9374294" y="0"/>
                </a:cubicBezTo>
                <a:cubicBezTo>
                  <a:pt x="9519750" y="-19617"/>
                  <a:pt x="9630359" y="8862"/>
                  <a:pt x="9725830" y="0"/>
                </a:cubicBezTo>
                <a:cubicBezTo>
                  <a:pt x="9821301" y="-8862"/>
                  <a:pt x="9886090" y="11556"/>
                  <a:pt x="9960187" y="0"/>
                </a:cubicBezTo>
                <a:cubicBezTo>
                  <a:pt x="10034284" y="-11556"/>
                  <a:pt x="10414133" y="36977"/>
                  <a:pt x="10780438" y="0"/>
                </a:cubicBezTo>
                <a:cubicBezTo>
                  <a:pt x="11146743" y="-36977"/>
                  <a:pt x="10952554" y="4149"/>
                  <a:pt x="11014795" y="0"/>
                </a:cubicBezTo>
                <a:cubicBezTo>
                  <a:pt x="11077036" y="-4149"/>
                  <a:pt x="11558968" y="17296"/>
                  <a:pt x="11717867" y="0"/>
                </a:cubicBezTo>
                <a:cubicBezTo>
                  <a:pt x="11731231" y="161855"/>
                  <a:pt x="11715819" y="275617"/>
                  <a:pt x="11717867" y="376802"/>
                </a:cubicBezTo>
                <a:cubicBezTo>
                  <a:pt x="11719915" y="477987"/>
                  <a:pt x="11658700" y="794284"/>
                  <a:pt x="11717867" y="939194"/>
                </a:cubicBezTo>
                <a:cubicBezTo>
                  <a:pt x="11777034" y="1084104"/>
                  <a:pt x="11653704" y="1271348"/>
                  <a:pt x="11717867" y="1563449"/>
                </a:cubicBezTo>
                <a:cubicBezTo>
                  <a:pt x="11782030" y="1855551"/>
                  <a:pt x="11708135" y="1912194"/>
                  <a:pt x="11717867" y="2063978"/>
                </a:cubicBezTo>
                <a:cubicBezTo>
                  <a:pt x="11727599" y="2215762"/>
                  <a:pt x="11717220" y="2401775"/>
                  <a:pt x="11717867" y="2502643"/>
                </a:cubicBezTo>
                <a:cubicBezTo>
                  <a:pt x="11718514" y="2603512"/>
                  <a:pt x="11671316" y="2786468"/>
                  <a:pt x="11717867" y="2941309"/>
                </a:cubicBezTo>
                <a:cubicBezTo>
                  <a:pt x="11764418" y="3096150"/>
                  <a:pt x="11700662" y="3426010"/>
                  <a:pt x="11717867" y="3565564"/>
                </a:cubicBezTo>
                <a:cubicBezTo>
                  <a:pt x="11735072" y="3705118"/>
                  <a:pt x="11698864" y="3813525"/>
                  <a:pt x="11717867" y="3942366"/>
                </a:cubicBezTo>
                <a:cubicBezTo>
                  <a:pt x="11736870" y="4071207"/>
                  <a:pt x="11685752" y="4220935"/>
                  <a:pt x="11717867" y="4442895"/>
                </a:cubicBezTo>
                <a:cubicBezTo>
                  <a:pt x="11749982" y="4664855"/>
                  <a:pt x="11671637" y="4830976"/>
                  <a:pt x="11717867" y="5005286"/>
                </a:cubicBezTo>
                <a:cubicBezTo>
                  <a:pt x="11764097" y="5179596"/>
                  <a:pt x="11694447" y="5338664"/>
                  <a:pt x="11717867" y="5443952"/>
                </a:cubicBezTo>
                <a:cubicBezTo>
                  <a:pt x="11741287" y="5549240"/>
                  <a:pt x="11660601" y="5976704"/>
                  <a:pt x="11717867" y="6186309"/>
                </a:cubicBezTo>
                <a:cubicBezTo>
                  <a:pt x="11603021" y="6202034"/>
                  <a:pt x="11583745" y="6183075"/>
                  <a:pt x="11483510" y="6186309"/>
                </a:cubicBezTo>
                <a:cubicBezTo>
                  <a:pt x="11383275" y="6189543"/>
                  <a:pt x="11310392" y="6181642"/>
                  <a:pt x="11249152" y="6186309"/>
                </a:cubicBezTo>
                <a:cubicBezTo>
                  <a:pt x="11187912" y="6190976"/>
                  <a:pt x="10692336" y="6122196"/>
                  <a:pt x="10428902" y="6186309"/>
                </a:cubicBezTo>
                <a:cubicBezTo>
                  <a:pt x="10165468" y="6250422"/>
                  <a:pt x="10085395" y="6149338"/>
                  <a:pt x="9960187" y="6186309"/>
                </a:cubicBezTo>
                <a:cubicBezTo>
                  <a:pt x="9834979" y="6223280"/>
                  <a:pt x="9524931" y="6123038"/>
                  <a:pt x="9139936" y="6186309"/>
                </a:cubicBezTo>
                <a:cubicBezTo>
                  <a:pt x="8754941" y="6249580"/>
                  <a:pt x="8698923" y="6118075"/>
                  <a:pt x="8554043" y="6186309"/>
                </a:cubicBezTo>
                <a:cubicBezTo>
                  <a:pt x="8409163" y="6254543"/>
                  <a:pt x="8421981" y="6177968"/>
                  <a:pt x="8319686" y="6186309"/>
                </a:cubicBezTo>
                <a:cubicBezTo>
                  <a:pt x="8217391" y="6194650"/>
                  <a:pt x="8126173" y="6176422"/>
                  <a:pt x="7968150" y="6186309"/>
                </a:cubicBezTo>
                <a:cubicBezTo>
                  <a:pt x="7810127" y="6196196"/>
                  <a:pt x="7696204" y="6159318"/>
                  <a:pt x="7499435" y="6186309"/>
                </a:cubicBezTo>
                <a:cubicBezTo>
                  <a:pt x="7302667" y="6213300"/>
                  <a:pt x="7135065" y="6143195"/>
                  <a:pt x="6796363" y="6186309"/>
                </a:cubicBezTo>
                <a:cubicBezTo>
                  <a:pt x="6457661" y="6229423"/>
                  <a:pt x="6346060" y="6146933"/>
                  <a:pt x="6093291" y="6186309"/>
                </a:cubicBezTo>
                <a:cubicBezTo>
                  <a:pt x="5840522" y="6225685"/>
                  <a:pt x="5684602" y="6153721"/>
                  <a:pt x="5507397" y="6186309"/>
                </a:cubicBezTo>
                <a:cubicBezTo>
                  <a:pt x="5330192" y="6218897"/>
                  <a:pt x="5155158" y="6180209"/>
                  <a:pt x="5038683" y="6186309"/>
                </a:cubicBezTo>
                <a:cubicBezTo>
                  <a:pt x="4922208" y="6192409"/>
                  <a:pt x="4508549" y="6175966"/>
                  <a:pt x="4218432" y="6186309"/>
                </a:cubicBezTo>
                <a:cubicBezTo>
                  <a:pt x="3928315" y="6196652"/>
                  <a:pt x="3914672" y="6122446"/>
                  <a:pt x="3632539" y="6186309"/>
                </a:cubicBezTo>
                <a:cubicBezTo>
                  <a:pt x="3350406" y="6250172"/>
                  <a:pt x="3366395" y="6147070"/>
                  <a:pt x="3281003" y="6186309"/>
                </a:cubicBezTo>
                <a:cubicBezTo>
                  <a:pt x="3195611" y="6225548"/>
                  <a:pt x="3037940" y="6174849"/>
                  <a:pt x="2929467" y="6186309"/>
                </a:cubicBezTo>
                <a:cubicBezTo>
                  <a:pt x="2820994" y="6197769"/>
                  <a:pt x="2754173" y="6182344"/>
                  <a:pt x="2695109" y="6186309"/>
                </a:cubicBezTo>
                <a:cubicBezTo>
                  <a:pt x="2636045" y="6190274"/>
                  <a:pt x="2252048" y="6140696"/>
                  <a:pt x="2109216" y="6186309"/>
                </a:cubicBezTo>
                <a:cubicBezTo>
                  <a:pt x="1966384" y="6231922"/>
                  <a:pt x="1886401" y="6161546"/>
                  <a:pt x="1757680" y="6186309"/>
                </a:cubicBezTo>
                <a:cubicBezTo>
                  <a:pt x="1628959" y="6211072"/>
                  <a:pt x="1221134" y="6153880"/>
                  <a:pt x="937429" y="6186309"/>
                </a:cubicBezTo>
                <a:cubicBezTo>
                  <a:pt x="653724" y="6218738"/>
                  <a:pt x="376095" y="6079604"/>
                  <a:pt x="0" y="6186309"/>
                </a:cubicBezTo>
                <a:cubicBezTo>
                  <a:pt x="-50200" y="6058963"/>
                  <a:pt x="41075" y="5865151"/>
                  <a:pt x="0" y="5685780"/>
                </a:cubicBezTo>
                <a:cubicBezTo>
                  <a:pt x="-41075" y="5506409"/>
                  <a:pt x="35684" y="5254538"/>
                  <a:pt x="0" y="5061526"/>
                </a:cubicBezTo>
                <a:cubicBezTo>
                  <a:pt x="-35684" y="4868514"/>
                  <a:pt x="43823" y="4781733"/>
                  <a:pt x="0" y="4684723"/>
                </a:cubicBezTo>
                <a:cubicBezTo>
                  <a:pt x="-43823" y="4587713"/>
                  <a:pt x="11333" y="4444942"/>
                  <a:pt x="0" y="4246058"/>
                </a:cubicBezTo>
                <a:cubicBezTo>
                  <a:pt x="-11333" y="4047174"/>
                  <a:pt x="62712" y="3875224"/>
                  <a:pt x="0" y="3621803"/>
                </a:cubicBezTo>
                <a:cubicBezTo>
                  <a:pt x="-62712" y="3368383"/>
                  <a:pt x="70958" y="3278416"/>
                  <a:pt x="0" y="2935685"/>
                </a:cubicBezTo>
                <a:cubicBezTo>
                  <a:pt x="-70958" y="2592954"/>
                  <a:pt x="60493" y="2498218"/>
                  <a:pt x="0" y="2249567"/>
                </a:cubicBezTo>
                <a:cubicBezTo>
                  <a:pt x="-60493" y="2000916"/>
                  <a:pt x="46048" y="1934838"/>
                  <a:pt x="0" y="1687175"/>
                </a:cubicBezTo>
                <a:cubicBezTo>
                  <a:pt x="-46048" y="1439512"/>
                  <a:pt x="41422" y="1416711"/>
                  <a:pt x="0" y="1186647"/>
                </a:cubicBezTo>
                <a:cubicBezTo>
                  <a:pt x="-41422" y="956583"/>
                  <a:pt x="49791" y="836445"/>
                  <a:pt x="0" y="624255"/>
                </a:cubicBezTo>
                <a:cubicBezTo>
                  <a:pt x="-49791" y="412065"/>
                  <a:pt x="59959" y="237809"/>
                  <a:pt x="0" y="0"/>
                </a:cubicBezTo>
                <a:close/>
              </a:path>
              <a:path w="11717867" h="6186309" stroke="0" extrusionOk="0">
                <a:moveTo>
                  <a:pt x="0" y="0"/>
                </a:moveTo>
                <a:cubicBezTo>
                  <a:pt x="161057" y="-1632"/>
                  <a:pt x="236580" y="35146"/>
                  <a:pt x="468715" y="0"/>
                </a:cubicBezTo>
                <a:cubicBezTo>
                  <a:pt x="700850" y="-35146"/>
                  <a:pt x="602876" y="19500"/>
                  <a:pt x="703072" y="0"/>
                </a:cubicBezTo>
                <a:cubicBezTo>
                  <a:pt x="803268" y="-19500"/>
                  <a:pt x="1234012" y="7152"/>
                  <a:pt x="1523323" y="0"/>
                </a:cubicBezTo>
                <a:cubicBezTo>
                  <a:pt x="1812634" y="-7152"/>
                  <a:pt x="1759489" y="3134"/>
                  <a:pt x="1992037" y="0"/>
                </a:cubicBezTo>
                <a:cubicBezTo>
                  <a:pt x="2224585" y="-3134"/>
                  <a:pt x="2313538" y="27389"/>
                  <a:pt x="2460752" y="0"/>
                </a:cubicBezTo>
                <a:cubicBezTo>
                  <a:pt x="2607966" y="-27389"/>
                  <a:pt x="3000425" y="46562"/>
                  <a:pt x="3281003" y="0"/>
                </a:cubicBezTo>
                <a:cubicBezTo>
                  <a:pt x="3561581" y="-46562"/>
                  <a:pt x="3495268" y="9372"/>
                  <a:pt x="3632539" y="0"/>
                </a:cubicBezTo>
                <a:cubicBezTo>
                  <a:pt x="3769810" y="-9372"/>
                  <a:pt x="4114865" y="71691"/>
                  <a:pt x="4452789" y="0"/>
                </a:cubicBezTo>
                <a:cubicBezTo>
                  <a:pt x="4790713" y="-71691"/>
                  <a:pt x="4884560" y="48689"/>
                  <a:pt x="5273040" y="0"/>
                </a:cubicBezTo>
                <a:cubicBezTo>
                  <a:pt x="5661520" y="-48689"/>
                  <a:pt x="5589726" y="42024"/>
                  <a:pt x="5858934" y="0"/>
                </a:cubicBezTo>
                <a:cubicBezTo>
                  <a:pt x="6128142" y="-42024"/>
                  <a:pt x="6341650" y="27279"/>
                  <a:pt x="6679184" y="0"/>
                </a:cubicBezTo>
                <a:cubicBezTo>
                  <a:pt x="7016718" y="-27279"/>
                  <a:pt x="6960005" y="41792"/>
                  <a:pt x="7147899" y="0"/>
                </a:cubicBezTo>
                <a:cubicBezTo>
                  <a:pt x="7335794" y="-41792"/>
                  <a:pt x="7485501" y="14770"/>
                  <a:pt x="7616614" y="0"/>
                </a:cubicBezTo>
                <a:cubicBezTo>
                  <a:pt x="7747728" y="-14770"/>
                  <a:pt x="8005644" y="1652"/>
                  <a:pt x="8319686" y="0"/>
                </a:cubicBezTo>
                <a:cubicBezTo>
                  <a:pt x="8633728" y="-1652"/>
                  <a:pt x="8653126" y="44292"/>
                  <a:pt x="8788400" y="0"/>
                </a:cubicBezTo>
                <a:cubicBezTo>
                  <a:pt x="8923674" y="-44292"/>
                  <a:pt x="9438641" y="88511"/>
                  <a:pt x="9608651" y="0"/>
                </a:cubicBezTo>
                <a:cubicBezTo>
                  <a:pt x="9778661" y="-88511"/>
                  <a:pt x="10045189" y="90443"/>
                  <a:pt x="10428902" y="0"/>
                </a:cubicBezTo>
                <a:cubicBezTo>
                  <a:pt x="10812615" y="-90443"/>
                  <a:pt x="10770190" y="51743"/>
                  <a:pt x="11014795" y="0"/>
                </a:cubicBezTo>
                <a:cubicBezTo>
                  <a:pt x="11259400" y="-51743"/>
                  <a:pt x="11441118" y="23558"/>
                  <a:pt x="11717867" y="0"/>
                </a:cubicBezTo>
                <a:cubicBezTo>
                  <a:pt x="11719326" y="162948"/>
                  <a:pt x="11673291" y="283206"/>
                  <a:pt x="11717867" y="376802"/>
                </a:cubicBezTo>
                <a:cubicBezTo>
                  <a:pt x="11762443" y="470398"/>
                  <a:pt x="11691808" y="707353"/>
                  <a:pt x="11717867" y="815468"/>
                </a:cubicBezTo>
                <a:cubicBezTo>
                  <a:pt x="11743926" y="923583"/>
                  <a:pt x="11682904" y="1128631"/>
                  <a:pt x="11717867" y="1439723"/>
                </a:cubicBezTo>
                <a:cubicBezTo>
                  <a:pt x="11752830" y="1750815"/>
                  <a:pt x="11712226" y="1828310"/>
                  <a:pt x="11717867" y="1940251"/>
                </a:cubicBezTo>
                <a:cubicBezTo>
                  <a:pt x="11723508" y="2052192"/>
                  <a:pt x="11707791" y="2194095"/>
                  <a:pt x="11717867" y="2378917"/>
                </a:cubicBezTo>
                <a:cubicBezTo>
                  <a:pt x="11727943" y="2563739"/>
                  <a:pt x="11659197" y="2867029"/>
                  <a:pt x="11717867" y="3003172"/>
                </a:cubicBezTo>
                <a:cubicBezTo>
                  <a:pt x="11776537" y="3139316"/>
                  <a:pt x="11682353" y="3443332"/>
                  <a:pt x="11717867" y="3565564"/>
                </a:cubicBezTo>
                <a:cubicBezTo>
                  <a:pt x="11753381" y="3687796"/>
                  <a:pt x="11674888" y="4008649"/>
                  <a:pt x="11717867" y="4127955"/>
                </a:cubicBezTo>
                <a:cubicBezTo>
                  <a:pt x="11760846" y="4247261"/>
                  <a:pt x="11699538" y="4483296"/>
                  <a:pt x="11717867" y="4814073"/>
                </a:cubicBezTo>
                <a:cubicBezTo>
                  <a:pt x="11736196" y="5144850"/>
                  <a:pt x="11695553" y="5163895"/>
                  <a:pt x="11717867" y="5438328"/>
                </a:cubicBezTo>
                <a:cubicBezTo>
                  <a:pt x="11740181" y="5712762"/>
                  <a:pt x="11681028" y="5859084"/>
                  <a:pt x="11717867" y="6186309"/>
                </a:cubicBezTo>
                <a:cubicBezTo>
                  <a:pt x="11514185" y="6193045"/>
                  <a:pt x="11433724" y="6150719"/>
                  <a:pt x="11249152" y="6186309"/>
                </a:cubicBezTo>
                <a:cubicBezTo>
                  <a:pt x="11064581" y="6221899"/>
                  <a:pt x="11088007" y="6168227"/>
                  <a:pt x="11014795" y="6186309"/>
                </a:cubicBezTo>
                <a:cubicBezTo>
                  <a:pt x="10941583" y="6204391"/>
                  <a:pt x="10557479" y="6124180"/>
                  <a:pt x="10311723" y="6186309"/>
                </a:cubicBezTo>
                <a:cubicBezTo>
                  <a:pt x="10065967" y="6248438"/>
                  <a:pt x="10092554" y="6186020"/>
                  <a:pt x="9960187" y="6186309"/>
                </a:cubicBezTo>
                <a:cubicBezTo>
                  <a:pt x="9827820" y="6186598"/>
                  <a:pt x="9800699" y="6177070"/>
                  <a:pt x="9725830" y="6186309"/>
                </a:cubicBezTo>
                <a:cubicBezTo>
                  <a:pt x="9650961" y="6195548"/>
                  <a:pt x="9489565" y="6144876"/>
                  <a:pt x="9374294" y="6186309"/>
                </a:cubicBezTo>
                <a:cubicBezTo>
                  <a:pt x="9259023" y="6227742"/>
                  <a:pt x="8846333" y="6120464"/>
                  <a:pt x="8671222" y="6186309"/>
                </a:cubicBezTo>
                <a:cubicBezTo>
                  <a:pt x="8496111" y="6252154"/>
                  <a:pt x="8493945" y="6180468"/>
                  <a:pt x="8319686" y="6186309"/>
                </a:cubicBezTo>
                <a:cubicBezTo>
                  <a:pt x="8145427" y="6192150"/>
                  <a:pt x="8154294" y="6184944"/>
                  <a:pt x="8085328" y="6186309"/>
                </a:cubicBezTo>
                <a:cubicBezTo>
                  <a:pt x="8016362" y="6187674"/>
                  <a:pt x="7890909" y="6155799"/>
                  <a:pt x="7733792" y="6186309"/>
                </a:cubicBezTo>
                <a:cubicBezTo>
                  <a:pt x="7576675" y="6216819"/>
                  <a:pt x="7479820" y="6147925"/>
                  <a:pt x="7265078" y="6186309"/>
                </a:cubicBezTo>
                <a:cubicBezTo>
                  <a:pt x="7050336" y="6224693"/>
                  <a:pt x="6921259" y="6168117"/>
                  <a:pt x="6679184" y="6186309"/>
                </a:cubicBezTo>
                <a:cubicBezTo>
                  <a:pt x="6437109" y="6204501"/>
                  <a:pt x="6466718" y="6150315"/>
                  <a:pt x="6327648" y="6186309"/>
                </a:cubicBezTo>
                <a:cubicBezTo>
                  <a:pt x="6188578" y="6222303"/>
                  <a:pt x="5897387" y="6091322"/>
                  <a:pt x="5507397" y="6186309"/>
                </a:cubicBezTo>
                <a:cubicBezTo>
                  <a:pt x="5117407" y="6281296"/>
                  <a:pt x="5091846" y="6151220"/>
                  <a:pt x="4921504" y="6186309"/>
                </a:cubicBezTo>
                <a:cubicBezTo>
                  <a:pt x="4751162" y="6221398"/>
                  <a:pt x="4370910" y="6161196"/>
                  <a:pt x="4101253" y="6186309"/>
                </a:cubicBezTo>
                <a:cubicBezTo>
                  <a:pt x="3831596" y="6211422"/>
                  <a:pt x="3616375" y="6106848"/>
                  <a:pt x="3398181" y="6186309"/>
                </a:cubicBezTo>
                <a:cubicBezTo>
                  <a:pt x="3179987" y="6265770"/>
                  <a:pt x="3048610" y="6133260"/>
                  <a:pt x="2929467" y="6186309"/>
                </a:cubicBezTo>
                <a:cubicBezTo>
                  <a:pt x="2810324" y="6239358"/>
                  <a:pt x="2569097" y="6170588"/>
                  <a:pt x="2226395" y="6186309"/>
                </a:cubicBezTo>
                <a:cubicBezTo>
                  <a:pt x="1883693" y="6202030"/>
                  <a:pt x="2046886" y="6152379"/>
                  <a:pt x="1874859" y="6186309"/>
                </a:cubicBezTo>
                <a:cubicBezTo>
                  <a:pt x="1702832" y="6220239"/>
                  <a:pt x="1484737" y="6166661"/>
                  <a:pt x="1288965" y="6186309"/>
                </a:cubicBezTo>
                <a:cubicBezTo>
                  <a:pt x="1093193" y="6205957"/>
                  <a:pt x="1134414" y="6167914"/>
                  <a:pt x="1054608" y="6186309"/>
                </a:cubicBezTo>
                <a:cubicBezTo>
                  <a:pt x="974802" y="6204704"/>
                  <a:pt x="393979" y="6176532"/>
                  <a:pt x="0" y="6186309"/>
                </a:cubicBezTo>
                <a:cubicBezTo>
                  <a:pt x="-48756" y="5960076"/>
                  <a:pt x="38502" y="5855544"/>
                  <a:pt x="0" y="5623917"/>
                </a:cubicBezTo>
                <a:cubicBezTo>
                  <a:pt x="-38502" y="5392290"/>
                  <a:pt x="3088" y="5266267"/>
                  <a:pt x="0" y="4999662"/>
                </a:cubicBezTo>
                <a:cubicBezTo>
                  <a:pt x="-3088" y="4733058"/>
                  <a:pt x="57263" y="4675008"/>
                  <a:pt x="0" y="4375408"/>
                </a:cubicBezTo>
                <a:cubicBezTo>
                  <a:pt x="-57263" y="4075808"/>
                  <a:pt x="44029" y="4060726"/>
                  <a:pt x="0" y="3936742"/>
                </a:cubicBezTo>
                <a:cubicBezTo>
                  <a:pt x="-44029" y="3812758"/>
                  <a:pt x="41757" y="3435164"/>
                  <a:pt x="0" y="3250624"/>
                </a:cubicBezTo>
                <a:cubicBezTo>
                  <a:pt x="-41757" y="3066084"/>
                  <a:pt x="2667" y="2876732"/>
                  <a:pt x="0" y="2688232"/>
                </a:cubicBezTo>
                <a:cubicBezTo>
                  <a:pt x="-2667" y="2499732"/>
                  <a:pt x="17299" y="2446505"/>
                  <a:pt x="0" y="2311430"/>
                </a:cubicBezTo>
                <a:cubicBezTo>
                  <a:pt x="-17299" y="2176355"/>
                  <a:pt x="5071" y="1904104"/>
                  <a:pt x="0" y="1749038"/>
                </a:cubicBezTo>
                <a:cubicBezTo>
                  <a:pt x="-5071" y="1593972"/>
                  <a:pt x="54670" y="1403472"/>
                  <a:pt x="0" y="1248510"/>
                </a:cubicBezTo>
                <a:cubicBezTo>
                  <a:pt x="-54670" y="1093548"/>
                  <a:pt x="25463" y="882622"/>
                  <a:pt x="0" y="747981"/>
                </a:cubicBezTo>
                <a:cubicBezTo>
                  <a:pt x="-25463" y="613340"/>
                  <a:pt x="25546" y="164116"/>
                  <a:pt x="0" y="0"/>
                </a:cubicBezTo>
                <a:close/>
              </a:path>
            </a:pathLst>
          </a:custGeom>
          <a:solidFill>
            <a:schemeClr val="bg1"/>
          </a:solidFill>
          <a:ln w="28575">
            <a:solidFill>
              <a:schemeClr val="tx1"/>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txBody>
          <a:bodyPr wrap="square" rtlCol="0">
            <a:spAutoFit/>
          </a:bodyPr>
          <a:lstStyle/>
          <a:p>
            <a:endParaRPr lang="en-US" dirty="0">
              <a:latin typeface="Berlin Sans FB Demi" panose="020E0802020502020306" pitchFamily="34" charset="0"/>
            </a:endParaRPr>
          </a:p>
          <a:p>
            <a:endParaRPr lang="en-US" dirty="0">
              <a:latin typeface="Berlin Sans FB Demi" panose="020E0802020502020306" pitchFamily="34" charset="0"/>
            </a:endParaRPr>
          </a:p>
          <a:p>
            <a:endParaRPr lang="en-US" dirty="0">
              <a:latin typeface="Berlin Sans FB Demi" panose="020E0802020502020306" pitchFamily="34" charset="0"/>
            </a:endParaRPr>
          </a:p>
          <a:p>
            <a:endParaRPr lang="en-US" dirty="0">
              <a:latin typeface="Berlin Sans FB Demi" panose="020E0802020502020306" pitchFamily="34" charset="0"/>
            </a:endParaRPr>
          </a:p>
          <a:p>
            <a:endParaRPr lang="en-US" dirty="0">
              <a:latin typeface="Berlin Sans FB Demi" panose="020E0802020502020306" pitchFamily="34" charset="0"/>
            </a:endParaRPr>
          </a:p>
          <a:p>
            <a:endParaRPr lang="en-US" dirty="0">
              <a:latin typeface="Berlin Sans FB Demi" panose="020E0802020502020306" pitchFamily="34" charset="0"/>
            </a:endParaRPr>
          </a:p>
          <a:p>
            <a:endParaRPr lang="en-US" dirty="0">
              <a:latin typeface="Berlin Sans FB Demi" panose="020E0802020502020306" pitchFamily="34" charset="0"/>
            </a:endParaRPr>
          </a:p>
          <a:p>
            <a:endParaRPr lang="en-US" dirty="0">
              <a:latin typeface="Berlin Sans FB Demi" panose="020E0802020502020306" pitchFamily="34" charset="0"/>
            </a:endParaRPr>
          </a:p>
          <a:p>
            <a:endParaRPr lang="en-US" dirty="0">
              <a:latin typeface="Berlin Sans FB Demi" panose="020E0802020502020306" pitchFamily="34" charset="0"/>
            </a:endParaRPr>
          </a:p>
          <a:p>
            <a:endParaRPr lang="en-US" dirty="0">
              <a:latin typeface="Berlin Sans FB Demi" panose="020E0802020502020306" pitchFamily="34" charset="0"/>
            </a:endParaRPr>
          </a:p>
          <a:p>
            <a:endParaRPr lang="en-US" dirty="0">
              <a:latin typeface="Berlin Sans FB Demi" panose="020E0802020502020306" pitchFamily="34" charset="0"/>
            </a:endParaRPr>
          </a:p>
          <a:p>
            <a:endParaRPr lang="en-US" dirty="0">
              <a:latin typeface="Berlin Sans FB Demi" panose="020E0802020502020306" pitchFamily="34" charset="0"/>
            </a:endParaRPr>
          </a:p>
          <a:p>
            <a:endParaRPr lang="en-US" dirty="0">
              <a:latin typeface="Berlin Sans FB Demi" panose="020E0802020502020306" pitchFamily="34" charset="0"/>
            </a:endParaRPr>
          </a:p>
          <a:p>
            <a:endParaRPr lang="en-US" dirty="0">
              <a:latin typeface="Berlin Sans FB Demi" panose="020E0802020502020306" pitchFamily="34" charset="0"/>
            </a:endParaRPr>
          </a:p>
          <a:p>
            <a:endParaRPr lang="en-US" dirty="0">
              <a:latin typeface="Berlin Sans FB Demi" panose="020E0802020502020306" pitchFamily="34" charset="0"/>
            </a:endParaRPr>
          </a:p>
          <a:p>
            <a:endParaRPr lang="en-US" dirty="0">
              <a:latin typeface="Berlin Sans FB Demi" panose="020E0802020502020306" pitchFamily="34" charset="0"/>
            </a:endParaRPr>
          </a:p>
          <a:p>
            <a:endParaRPr lang="en-US" dirty="0">
              <a:latin typeface="Berlin Sans FB Demi" panose="020E0802020502020306" pitchFamily="34" charset="0"/>
            </a:endParaRPr>
          </a:p>
          <a:p>
            <a:endParaRPr lang="en-US" dirty="0">
              <a:latin typeface="Berlin Sans FB Demi" panose="020E0802020502020306" pitchFamily="34" charset="0"/>
            </a:endParaRPr>
          </a:p>
          <a:p>
            <a:endParaRPr lang="en-US" dirty="0">
              <a:latin typeface="Berlin Sans FB Demi" panose="020E0802020502020306" pitchFamily="34" charset="0"/>
            </a:endParaRPr>
          </a:p>
          <a:p>
            <a:endParaRPr lang="en-US" dirty="0">
              <a:latin typeface="Berlin Sans FB Demi" panose="020E0802020502020306" pitchFamily="34" charset="0"/>
            </a:endParaRPr>
          </a:p>
          <a:p>
            <a:endParaRPr lang="en-US" dirty="0">
              <a:latin typeface="Berlin Sans FB Demi" panose="020E0802020502020306" pitchFamily="34" charset="0"/>
            </a:endParaRPr>
          </a:p>
          <a:p>
            <a:endParaRPr lang="en-US" dirty="0">
              <a:latin typeface="Berlin Sans FB Demi" panose="020E0802020502020306" pitchFamily="34" charset="0"/>
            </a:endParaRPr>
          </a:p>
        </p:txBody>
      </p:sp>
      <p:sp>
        <p:nvSpPr>
          <p:cNvPr id="19" name="TextBox 18">
            <a:extLst>
              <a:ext uri="{FF2B5EF4-FFF2-40B4-BE49-F238E27FC236}">
                <a16:creationId xmlns:a16="http://schemas.microsoft.com/office/drawing/2014/main" id="{7680EB73-4429-584D-BF98-777A5FAD3FFF}"/>
              </a:ext>
            </a:extLst>
          </p:cNvPr>
          <p:cNvSpPr txBox="1"/>
          <p:nvPr/>
        </p:nvSpPr>
        <p:spPr>
          <a:xfrm>
            <a:off x="462996" y="570208"/>
            <a:ext cx="3572311" cy="2862322"/>
          </a:xfrm>
          <a:custGeom>
            <a:avLst/>
            <a:gdLst>
              <a:gd name="connsiteX0" fmla="*/ 0 w 3572311"/>
              <a:gd name="connsiteY0" fmla="*/ 0 h 2862322"/>
              <a:gd name="connsiteX1" fmla="*/ 559662 w 3572311"/>
              <a:gd name="connsiteY1" fmla="*/ 0 h 2862322"/>
              <a:gd name="connsiteX2" fmla="*/ 1047878 w 3572311"/>
              <a:gd name="connsiteY2" fmla="*/ 0 h 2862322"/>
              <a:gd name="connsiteX3" fmla="*/ 1714709 w 3572311"/>
              <a:gd name="connsiteY3" fmla="*/ 0 h 2862322"/>
              <a:gd name="connsiteX4" fmla="*/ 2274371 w 3572311"/>
              <a:gd name="connsiteY4" fmla="*/ 0 h 2862322"/>
              <a:gd name="connsiteX5" fmla="*/ 2834033 w 3572311"/>
              <a:gd name="connsiteY5" fmla="*/ 0 h 2862322"/>
              <a:gd name="connsiteX6" fmla="*/ 3572311 w 3572311"/>
              <a:gd name="connsiteY6" fmla="*/ 0 h 2862322"/>
              <a:gd name="connsiteX7" fmla="*/ 3572311 w 3572311"/>
              <a:gd name="connsiteY7" fmla="*/ 515218 h 2862322"/>
              <a:gd name="connsiteX8" fmla="*/ 3572311 w 3572311"/>
              <a:gd name="connsiteY8" fmla="*/ 1087682 h 2862322"/>
              <a:gd name="connsiteX9" fmla="*/ 3572311 w 3572311"/>
              <a:gd name="connsiteY9" fmla="*/ 1602900 h 2862322"/>
              <a:gd name="connsiteX10" fmla="*/ 3572311 w 3572311"/>
              <a:gd name="connsiteY10" fmla="*/ 2118118 h 2862322"/>
              <a:gd name="connsiteX11" fmla="*/ 3572311 w 3572311"/>
              <a:gd name="connsiteY11" fmla="*/ 2862322 h 2862322"/>
              <a:gd name="connsiteX12" fmla="*/ 2941203 w 3572311"/>
              <a:gd name="connsiteY12" fmla="*/ 2862322 h 2862322"/>
              <a:gd name="connsiteX13" fmla="*/ 2274371 w 3572311"/>
              <a:gd name="connsiteY13" fmla="*/ 2862322 h 2862322"/>
              <a:gd name="connsiteX14" fmla="*/ 1607540 w 3572311"/>
              <a:gd name="connsiteY14" fmla="*/ 2862322 h 2862322"/>
              <a:gd name="connsiteX15" fmla="*/ 1083601 w 3572311"/>
              <a:gd name="connsiteY15" fmla="*/ 2862322 h 2862322"/>
              <a:gd name="connsiteX16" fmla="*/ 0 w 3572311"/>
              <a:gd name="connsiteY16" fmla="*/ 2862322 h 2862322"/>
              <a:gd name="connsiteX17" fmla="*/ 0 w 3572311"/>
              <a:gd name="connsiteY17" fmla="*/ 2232611 h 2862322"/>
              <a:gd name="connsiteX18" fmla="*/ 0 w 3572311"/>
              <a:gd name="connsiteY18" fmla="*/ 1746016 h 2862322"/>
              <a:gd name="connsiteX19" fmla="*/ 0 w 3572311"/>
              <a:gd name="connsiteY19" fmla="*/ 1230798 h 2862322"/>
              <a:gd name="connsiteX20" fmla="*/ 0 w 3572311"/>
              <a:gd name="connsiteY20" fmla="*/ 715580 h 2862322"/>
              <a:gd name="connsiteX21" fmla="*/ 0 w 3572311"/>
              <a:gd name="connsiteY21" fmla="*/ 0 h 2862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572311" h="2862322" extrusionOk="0">
                <a:moveTo>
                  <a:pt x="0" y="0"/>
                </a:moveTo>
                <a:cubicBezTo>
                  <a:pt x="198650" y="-48841"/>
                  <a:pt x="409498" y="39304"/>
                  <a:pt x="559662" y="0"/>
                </a:cubicBezTo>
                <a:cubicBezTo>
                  <a:pt x="709826" y="-39304"/>
                  <a:pt x="950186" y="27659"/>
                  <a:pt x="1047878" y="0"/>
                </a:cubicBezTo>
                <a:cubicBezTo>
                  <a:pt x="1145570" y="-27659"/>
                  <a:pt x="1511848" y="43780"/>
                  <a:pt x="1714709" y="0"/>
                </a:cubicBezTo>
                <a:cubicBezTo>
                  <a:pt x="1917570" y="-43780"/>
                  <a:pt x="2135961" y="11462"/>
                  <a:pt x="2274371" y="0"/>
                </a:cubicBezTo>
                <a:cubicBezTo>
                  <a:pt x="2412781" y="-11462"/>
                  <a:pt x="2598455" y="38331"/>
                  <a:pt x="2834033" y="0"/>
                </a:cubicBezTo>
                <a:cubicBezTo>
                  <a:pt x="3069611" y="-38331"/>
                  <a:pt x="3294449" y="76203"/>
                  <a:pt x="3572311" y="0"/>
                </a:cubicBezTo>
                <a:cubicBezTo>
                  <a:pt x="3584802" y="248246"/>
                  <a:pt x="3555221" y="316384"/>
                  <a:pt x="3572311" y="515218"/>
                </a:cubicBezTo>
                <a:cubicBezTo>
                  <a:pt x="3589401" y="714052"/>
                  <a:pt x="3549038" y="854907"/>
                  <a:pt x="3572311" y="1087682"/>
                </a:cubicBezTo>
                <a:cubicBezTo>
                  <a:pt x="3595584" y="1320457"/>
                  <a:pt x="3522016" y="1446272"/>
                  <a:pt x="3572311" y="1602900"/>
                </a:cubicBezTo>
                <a:cubicBezTo>
                  <a:pt x="3622606" y="1759528"/>
                  <a:pt x="3525021" y="1975010"/>
                  <a:pt x="3572311" y="2118118"/>
                </a:cubicBezTo>
                <a:cubicBezTo>
                  <a:pt x="3619601" y="2261226"/>
                  <a:pt x="3512272" y="2490859"/>
                  <a:pt x="3572311" y="2862322"/>
                </a:cubicBezTo>
                <a:cubicBezTo>
                  <a:pt x="3421692" y="2925701"/>
                  <a:pt x="3153474" y="2852927"/>
                  <a:pt x="2941203" y="2862322"/>
                </a:cubicBezTo>
                <a:cubicBezTo>
                  <a:pt x="2728932" y="2871717"/>
                  <a:pt x="2448972" y="2796642"/>
                  <a:pt x="2274371" y="2862322"/>
                </a:cubicBezTo>
                <a:cubicBezTo>
                  <a:pt x="2099770" y="2928002"/>
                  <a:pt x="1809267" y="2821072"/>
                  <a:pt x="1607540" y="2862322"/>
                </a:cubicBezTo>
                <a:cubicBezTo>
                  <a:pt x="1405813" y="2903572"/>
                  <a:pt x="1285786" y="2846123"/>
                  <a:pt x="1083601" y="2862322"/>
                </a:cubicBezTo>
                <a:cubicBezTo>
                  <a:pt x="881416" y="2878521"/>
                  <a:pt x="493217" y="2789641"/>
                  <a:pt x="0" y="2862322"/>
                </a:cubicBezTo>
                <a:cubicBezTo>
                  <a:pt x="-66106" y="2661146"/>
                  <a:pt x="33614" y="2424790"/>
                  <a:pt x="0" y="2232611"/>
                </a:cubicBezTo>
                <a:cubicBezTo>
                  <a:pt x="-33614" y="2040432"/>
                  <a:pt x="21392" y="1863857"/>
                  <a:pt x="0" y="1746016"/>
                </a:cubicBezTo>
                <a:cubicBezTo>
                  <a:pt x="-21392" y="1628176"/>
                  <a:pt x="24638" y="1462454"/>
                  <a:pt x="0" y="1230798"/>
                </a:cubicBezTo>
                <a:cubicBezTo>
                  <a:pt x="-24638" y="999142"/>
                  <a:pt x="54810" y="966466"/>
                  <a:pt x="0" y="715580"/>
                </a:cubicBezTo>
                <a:cubicBezTo>
                  <a:pt x="-54810" y="464694"/>
                  <a:pt x="38559" y="345193"/>
                  <a:pt x="0" y="0"/>
                </a:cubicBezTo>
                <a:close/>
              </a:path>
            </a:pathLst>
          </a:custGeom>
          <a:noFill/>
          <a:ln w="28575">
            <a:solidFill>
              <a:schemeClr val="tx1"/>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txBody>
          <a:bodyPr wrap="square" rtlCol="0">
            <a:spAutoFit/>
          </a:bodyPr>
          <a:lstStyle/>
          <a:p>
            <a:endParaRPr lang="en-US" dirty="0">
              <a:latin typeface="Berlin Sans FB Demi" panose="020E0802020502020306" pitchFamily="34" charset="0"/>
            </a:endParaRPr>
          </a:p>
          <a:p>
            <a:endParaRPr lang="en-US" dirty="0">
              <a:latin typeface="Berlin Sans FB Demi" panose="020E0802020502020306" pitchFamily="34" charset="0"/>
            </a:endParaRPr>
          </a:p>
          <a:p>
            <a:endParaRPr lang="en-US" dirty="0">
              <a:latin typeface="Berlin Sans FB Demi" panose="020E0802020502020306" pitchFamily="34" charset="0"/>
            </a:endParaRPr>
          </a:p>
          <a:p>
            <a:endParaRPr lang="en-US" dirty="0">
              <a:latin typeface="Berlin Sans FB Demi" panose="020E0802020502020306" pitchFamily="34" charset="0"/>
            </a:endParaRPr>
          </a:p>
          <a:p>
            <a:endParaRPr lang="en-US" dirty="0">
              <a:latin typeface="Berlin Sans FB Demi" panose="020E0802020502020306" pitchFamily="34" charset="0"/>
            </a:endParaRPr>
          </a:p>
          <a:p>
            <a:endParaRPr lang="en-US" dirty="0">
              <a:latin typeface="Berlin Sans FB Demi" panose="020E0802020502020306" pitchFamily="34" charset="0"/>
            </a:endParaRPr>
          </a:p>
          <a:p>
            <a:endParaRPr lang="en-US" dirty="0">
              <a:latin typeface="Berlin Sans FB Demi" panose="020E0802020502020306" pitchFamily="34" charset="0"/>
            </a:endParaRPr>
          </a:p>
          <a:p>
            <a:endParaRPr lang="en-US" dirty="0">
              <a:latin typeface="Berlin Sans FB Demi" panose="020E0802020502020306" pitchFamily="34" charset="0"/>
            </a:endParaRPr>
          </a:p>
          <a:p>
            <a:endParaRPr lang="en-US" dirty="0">
              <a:latin typeface="Berlin Sans FB Demi" panose="020E0802020502020306" pitchFamily="34" charset="0"/>
            </a:endParaRPr>
          </a:p>
          <a:p>
            <a:endParaRPr lang="en-US" dirty="0">
              <a:latin typeface="Berlin Sans FB Demi" panose="020E0802020502020306" pitchFamily="34" charset="0"/>
            </a:endParaRPr>
          </a:p>
        </p:txBody>
      </p:sp>
      <p:sp>
        <p:nvSpPr>
          <p:cNvPr id="10" name="Snip Same-side Corner of Rectangle 9">
            <a:extLst>
              <a:ext uri="{FF2B5EF4-FFF2-40B4-BE49-F238E27FC236}">
                <a16:creationId xmlns:a16="http://schemas.microsoft.com/office/drawing/2014/main" id="{139A427C-993E-F944-86A5-0DB5E49B2B2E}"/>
              </a:ext>
            </a:extLst>
          </p:cNvPr>
          <p:cNvSpPr/>
          <p:nvPr/>
        </p:nvSpPr>
        <p:spPr>
          <a:xfrm>
            <a:off x="7430536" y="74785"/>
            <a:ext cx="1957874" cy="450675"/>
          </a:xfrm>
          <a:custGeom>
            <a:avLst/>
            <a:gdLst>
              <a:gd name="connsiteX0" fmla="*/ 75114 w 1957874"/>
              <a:gd name="connsiteY0" fmla="*/ 0 h 450675"/>
              <a:gd name="connsiteX1" fmla="*/ 695739 w 1957874"/>
              <a:gd name="connsiteY1" fmla="*/ 0 h 450675"/>
              <a:gd name="connsiteX2" fmla="*/ 1298288 w 1957874"/>
              <a:gd name="connsiteY2" fmla="*/ 0 h 450675"/>
              <a:gd name="connsiteX3" fmla="*/ 1882760 w 1957874"/>
              <a:gd name="connsiteY3" fmla="*/ 0 h 450675"/>
              <a:gd name="connsiteX4" fmla="*/ 1957874 w 1957874"/>
              <a:gd name="connsiteY4" fmla="*/ 75114 h 450675"/>
              <a:gd name="connsiteX5" fmla="*/ 1957874 w 1957874"/>
              <a:gd name="connsiteY5" fmla="*/ 450675 h 450675"/>
              <a:gd name="connsiteX6" fmla="*/ 1957874 w 1957874"/>
              <a:gd name="connsiteY6" fmla="*/ 450675 h 450675"/>
              <a:gd name="connsiteX7" fmla="*/ 1266092 w 1957874"/>
              <a:gd name="connsiteY7" fmla="*/ 450675 h 450675"/>
              <a:gd name="connsiteX8" fmla="*/ 652625 w 1957874"/>
              <a:gd name="connsiteY8" fmla="*/ 450675 h 450675"/>
              <a:gd name="connsiteX9" fmla="*/ 0 w 1957874"/>
              <a:gd name="connsiteY9" fmla="*/ 450675 h 450675"/>
              <a:gd name="connsiteX10" fmla="*/ 0 w 1957874"/>
              <a:gd name="connsiteY10" fmla="*/ 450675 h 450675"/>
              <a:gd name="connsiteX11" fmla="*/ 0 w 1957874"/>
              <a:gd name="connsiteY11" fmla="*/ 75114 h 450675"/>
              <a:gd name="connsiteX12" fmla="*/ 75114 w 1957874"/>
              <a:gd name="connsiteY12" fmla="*/ 0 h 450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57874" h="450675" fill="none" extrusionOk="0">
                <a:moveTo>
                  <a:pt x="75114" y="0"/>
                </a:moveTo>
                <a:cubicBezTo>
                  <a:pt x="246123" y="-3222"/>
                  <a:pt x="541733" y="5598"/>
                  <a:pt x="695739" y="0"/>
                </a:cubicBezTo>
                <a:cubicBezTo>
                  <a:pt x="849746" y="-5598"/>
                  <a:pt x="1158040" y="-8772"/>
                  <a:pt x="1298288" y="0"/>
                </a:cubicBezTo>
                <a:cubicBezTo>
                  <a:pt x="1438536" y="8772"/>
                  <a:pt x="1746122" y="-5967"/>
                  <a:pt x="1882760" y="0"/>
                </a:cubicBezTo>
                <a:cubicBezTo>
                  <a:pt x="1914509" y="38053"/>
                  <a:pt x="1938557" y="61658"/>
                  <a:pt x="1957874" y="75114"/>
                </a:cubicBezTo>
                <a:cubicBezTo>
                  <a:pt x="1947855" y="255563"/>
                  <a:pt x="1953278" y="300576"/>
                  <a:pt x="1957874" y="450675"/>
                </a:cubicBezTo>
                <a:lnTo>
                  <a:pt x="1957874" y="450675"/>
                </a:lnTo>
                <a:cubicBezTo>
                  <a:pt x="1778782" y="479679"/>
                  <a:pt x="1474479" y="433918"/>
                  <a:pt x="1266092" y="450675"/>
                </a:cubicBezTo>
                <a:cubicBezTo>
                  <a:pt x="1057705" y="467432"/>
                  <a:pt x="789844" y="460273"/>
                  <a:pt x="652625" y="450675"/>
                </a:cubicBezTo>
                <a:cubicBezTo>
                  <a:pt x="515406" y="441077"/>
                  <a:pt x="230432" y="418808"/>
                  <a:pt x="0" y="450675"/>
                </a:cubicBezTo>
                <a:lnTo>
                  <a:pt x="0" y="450675"/>
                </a:lnTo>
                <a:cubicBezTo>
                  <a:pt x="2048" y="275151"/>
                  <a:pt x="9839" y="247015"/>
                  <a:pt x="0" y="75114"/>
                </a:cubicBezTo>
                <a:cubicBezTo>
                  <a:pt x="20946" y="49791"/>
                  <a:pt x="57955" y="17002"/>
                  <a:pt x="75114" y="0"/>
                </a:cubicBezTo>
                <a:close/>
              </a:path>
              <a:path w="1957874" h="450675" stroke="0" extrusionOk="0">
                <a:moveTo>
                  <a:pt x="75114" y="0"/>
                </a:moveTo>
                <a:cubicBezTo>
                  <a:pt x="266448" y="17561"/>
                  <a:pt x="466037" y="10129"/>
                  <a:pt x="623433" y="0"/>
                </a:cubicBezTo>
                <a:cubicBezTo>
                  <a:pt x="780829" y="-10129"/>
                  <a:pt x="988061" y="-13051"/>
                  <a:pt x="1244058" y="0"/>
                </a:cubicBezTo>
                <a:cubicBezTo>
                  <a:pt x="1500055" y="13051"/>
                  <a:pt x="1702087" y="18825"/>
                  <a:pt x="1882760" y="0"/>
                </a:cubicBezTo>
                <a:cubicBezTo>
                  <a:pt x="1896400" y="21006"/>
                  <a:pt x="1940375" y="52024"/>
                  <a:pt x="1957874" y="75114"/>
                </a:cubicBezTo>
                <a:cubicBezTo>
                  <a:pt x="1944140" y="195984"/>
                  <a:pt x="1967177" y="305402"/>
                  <a:pt x="1957874" y="450675"/>
                </a:cubicBezTo>
                <a:lnTo>
                  <a:pt x="1957874" y="450675"/>
                </a:lnTo>
                <a:cubicBezTo>
                  <a:pt x="1782860" y="425091"/>
                  <a:pt x="1525667" y="427739"/>
                  <a:pt x="1324828" y="450675"/>
                </a:cubicBezTo>
                <a:cubicBezTo>
                  <a:pt x="1123989" y="473611"/>
                  <a:pt x="894677" y="446827"/>
                  <a:pt x="672203" y="450675"/>
                </a:cubicBezTo>
                <a:cubicBezTo>
                  <a:pt x="449730" y="454523"/>
                  <a:pt x="186084" y="451675"/>
                  <a:pt x="0" y="450675"/>
                </a:cubicBezTo>
                <a:lnTo>
                  <a:pt x="0" y="450675"/>
                </a:lnTo>
                <a:cubicBezTo>
                  <a:pt x="12051" y="281188"/>
                  <a:pt x="16035" y="253609"/>
                  <a:pt x="0" y="75114"/>
                </a:cubicBezTo>
                <a:cubicBezTo>
                  <a:pt x="28730" y="42356"/>
                  <a:pt x="54190" y="20723"/>
                  <a:pt x="75114" y="0"/>
                </a:cubicBezTo>
                <a:close/>
              </a:path>
            </a:pathLst>
          </a:custGeom>
          <a:solidFill>
            <a:srgbClr val="FF85FF"/>
          </a:solidFill>
          <a:ln w="19050">
            <a:solidFill>
              <a:schemeClr val="tx1"/>
            </a:solidFill>
            <a:extLst>
              <a:ext uri="{C807C97D-BFC1-408E-A445-0C87EB9F89A2}">
                <ask:lineSketchStyleProps xmlns:ask="http://schemas.microsoft.com/office/drawing/2018/sketchyshapes" sd="957862530">
                  <a:prstGeom prst="snip2Same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Berlin Sans FB Demi" panose="020E0802020502020306" pitchFamily="34" charset="0"/>
            </a:endParaRPr>
          </a:p>
        </p:txBody>
      </p:sp>
      <p:sp>
        <p:nvSpPr>
          <p:cNvPr id="37" name="TextBox 36">
            <a:extLst>
              <a:ext uri="{FF2B5EF4-FFF2-40B4-BE49-F238E27FC236}">
                <a16:creationId xmlns:a16="http://schemas.microsoft.com/office/drawing/2014/main" id="{F20F12AE-6026-F446-B41E-B0C422B4B35B}"/>
              </a:ext>
            </a:extLst>
          </p:cNvPr>
          <p:cNvSpPr txBox="1"/>
          <p:nvPr/>
        </p:nvSpPr>
        <p:spPr>
          <a:xfrm>
            <a:off x="462997" y="3606949"/>
            <a:ext cx="3582156" cy="2862322"/>
          </a:xfrm>
          <a:custGeom>
            <a:avLst/>
            <a:gdLst>
              <a:gd name="connsiteX0" fmla="*/ 0 w 3582156"/>
              <a:gd name="connsiteY0" fmla="*/ 0 h 2862322"/>
              <a:gd name="connsiteX1" fmla="*/ 561204 w 3582156"/>
              <a:gd name="connsiteY1" fmla="*/ 0 h 2862322"/>
              <a:gd name="connsiteX2" fmla="*/ 1050766 w 3582156"/>
              <a:gd name="connsiteY2" fmla="*/ 0 h 2862322"/>
              <a:gd name="connsiteX3" fmla="*/ 1719435 w 3582156"/>
              <a:gd name="connsiteY3" fmla="*/ 0 h 2862322"/>
              <a:gd name="connsiteX4" fmla="*/ 2280639 w 3582156"/>
              <a:gd name="connsiteY4" fmla="*/ 0 h 2862322"/>
              <a:gd name="connsiteX5" fmla="*/ 2841844 w 3582156"/>
              <a:gd name="connsiteY5" fmla="*/ 0 h 2862322"/>
              <a:gd name="connsiteX6" fmla="*/ 3582156 w 3582156"/>
              <a:gd name="connsiteY6" fmla="*/ 0 h 2862322"/>
              <a:gd name="connsiteX7" fmla="*/ 3582156 w 3582156"/>
              <a:gd name="connsiteY7" fmla="*/ 515218 h 2862322"/>
              <a:gd name="connsiteX8" fmla="*/ 3582156 w 3582156"/>
              <a:gd name="connsiteY8" fmla="*/ 1087682 h 2862322"/>
              <a:gd name="connsiteX9" fmla="*/ 3582156 w 3582156"/>
              <a:gd name="connsiteY9" fmla="*/ 1602900 h 2862322"/>
              <a:gd name="connsiteX10" fmla="*/ 3582156 w 3582156"/>
              <a:gd name="connsiteY10" fmla="*/ 2118118 h 2862322"/>
              <a:gd name="connsiteX11" fmla="*/ 3582156 w 3582156"/>
              <a:gd name="connsiteY11" fmla="*/ 2862322 h 2862322"/>
              <a:gd name="connsiteX12" fmla="*/ 2949308 w 3582156"/>
              <a:gd name="connsiteY12" fmla="*/ 2862322 h 2862322"/>
              <a:gd name="connsiteX13" fmla="*/ 2280639 w 3582156"/>
              <a:gd name="connsiteY13" fmla="*/ 2862322 h 2862322"/>
              <a:gd name="connsiteX14" fmla="*/ 1611970 w 3582156"/>
              <a:gd name="connsiteY14" fmla="*/ 2862322 h 2862322"/>
              <a:gd name="connsiteX15" fmla="*/ 1086587 w 3582156"/>
              <a:gd name="connsiteY15" fmla="*/ 2862322 h 2862322"/>
              <a:gd name="connsiteX16" fmla="*/ 0 w 3582156"/>
              <a:gd name="connsiteY16" fmla="*/ 2862322 h 2862322"/>
              <a:gd name="connsiteX17" fmla="*/ 0 w 3582156"/>
              <a:gd name="connsiteY17" fmla="*/ 2232611 h 2862322"/>
              <a:gd name="connsiteX18" fmla="*/ 0 w 3582156"/>
              <a:gd name="connsiteY18" fmla="*/ 1746016 h 2862322"/>
              <a:gd name="connsiteX19" fmla="*/ 0 w 3582156"/>
              <a:gd name="connsiteY19" fmla="*/ 1230798 h 2862322"/>
              <a:gd name="connsiteX20" fmla="*/ 0 w 3582156"/>
              <a:gd name="connsiteY20" fmla="*/ 715580 h 2862322"/>
              <a:gd name="connsiteX21" fmla="*/ 0 w 3582156"/>
              <a:gd name="connsiteY21" fmla="*/ 0 h 2862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582156" h="2862322" extrusionOk="0">
                <a:moveTo>
                  <a:pt x="0" y="0"/>
                </a:moveTo>
                <a:cubicBezTo>
                  <a:pt x="128622" y="-15594"/>
                  <a:pt x="329148" y="32099"/>
                  <a:pt x="561204" y="0"/>
                </a:cubicBezTo>
                <a:cubicBezTo>
                  <a:pt x="793260" y="-32099"/>
                  <a:pt x="940335" y="5435"/>
                  <a:pt x="1050766" y="0"/>
                </a:cubicBezTo>
                <a:cubicBezTo>
                  <a:pt x="1161197" y="-5435"/>
                  <a:pt x="1509530" y="74414"/>
                  <a:pt x="1719435" y="0"/>
                </a:cubicBezTo>
                <a:cubicBezTo>
                  <a:pt x="1929340" y="-74414"/>
                  <a:pt x="2058559" y="49385"/>
                  <a:pt x="2280639" y="0"/>
                </a:cubicBezTo>
                <a:cubicBezTo>
                  <a:pt x="2502719" y="-49385"/>
                  <a:pt x="2651837" y="4949"/>
                  <a:pt x="2841844" y="0"/>
                </a:cubicBezTo>
                <a:cubicBezTo>
                  <a:pt x="3031852" y="-4949"/>
                  <a:pt x="3287886" y="6193"/>
                  <a:pt x="3582156" y="0"/>
                </a:cubicBezTo>
                <a:cubicBezTo>
                  <a:pt x="3594647" y="248246"/>
                  <a:pt x="3565066" y="316384"/>
                  <a:pt x="3582156" y="515218"/>
                </a:cubicBezTo>
                <a:cubicBezTo>
                  <a:pt x="3599246" y="714052"/>
                  <a:pt x="3558883" y="854907"/>
                  <a:pt x="3582156" y="1087682"/>
                </a:cubicBezTo>
                <a:cubicBezTo>
                  <a:pt x="3605429" y="1320457"/>
                  <a:pt x="3531861" y="1446272"/>
                  <a:pt x="3582156" y="1602900"/>
                </a:cubicBezTo>
                <a:cubicBezTo>
                  <a:pt x="3632451" y="1759528"/>
                  <a:pt x="3534866" y="1975010"/>
                  <a:pt x="3582156" y="2118118"/>
                </a:cubicBezTo>
                <a:cubicBezTo>
                  <a:pt x="3629446" y="2261226"/>
                  <a:pt x="3522117" y="2490859"/>
                  <a:pt x="3582156" y="2862322"/>
                </a:cubicBezTo>
                <a:cubicBezTo>
                  <a:pt x="3334105" y="2903449"/>
                  <a:pt x="3211003" y="2853789"/>
                  <a:pt x="2949308" y="2862322"/>
                </a:cubicBezTo>
                <a:cubicBezTo>
                  <a:pt x="2687613" y="2870855"/>
                  <a:pt x="2588396" y="2782970"/>
                  <a:pt x="2280639" y="2862322"/>
                </a:cubicBezTo>
                <a:cubicBezTo>
                  <a:pt x="1972882" y="2941674"/>
                  <a:pt x="1812939" y="2814224"/>
                  <a:pt x="1611970" y="2862322"/>
                </a:cubicBezTo>
                <a:cubicBezTo>
                  <a:pt x="1411001" y="2910420"/>
                  <a:pt x="1341516" y="2813183"/>
                  <a:pt x="1086587" y="2862322"/>
                </a:cubicBezTo>
                <a:cubicBezTo>
                  <a:pt x="831658" y="2911461"/>
                  <a:pt x="272875" y="2830743"/>
                  <a:pt x="0" y="2862322"/>
                </a:cubicBezTo>
                <a:cubicBezTo>
                  <a:pt x="-66106" y="2661146"/>
                  <a:pt x="33614" y="2424790"/>
                  <a:pt x="0" y="2232611"/>
                </a:cubicBezTo>
                <a:cubicBezTo>
                  <a:pt x="-33614" y="2040432"/>
                  <a:pt x="21392" y="1863857"/>
                  <a:pt x="0" y="1746016"/>
                </a:cubicBezTo>
                <a:cubicBezTo>
                  <a:pt x="-21392" y="1628176"/>
                  <a:pt x="24638" y="1462454"/>
                  <a:pt x="0" y="1230798"/>
                </a:cubicBezTo>
                <a:cubicBezTo>
                  <a:pt x="-24638" y="999142"/>
                  <a:pt x="54810" y="966466"/>
                  <a:pt x="0" y="715580"/>
                </a:cubicBezTo>
                <a:cubicBezTo>
                  <a:pt x="-54810" y="464694"/>
                  <a:pt x="38559" y="345193"/>
                  <a:pt x="0" y="0"/>
                </a:cubicBezTo>
                <a:close/>
              </a:path>
            </a:pathLst>
          </a:custGeom>
          <a:noFill/>
          <a:ln w="28575">
            <a:solidFill>
              <a:schemeClr val="tx1"/>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txBody>
          <a:bodyPr wrap="square" rtlCol="0">
            <a:spAutoFit/>
          </a:bodyPr>
          <a:lstStyle/>
          <a:p>
            <a:endParaRPr lang="en-US" dirty="0">
              <a:latin typeface="Berlin Sans FB Demi" panose="020E0802020502020306" pitchFamily="34" charset="0"/>
            </a:endParaRPr>
          </a:p>
          <a:p>
            <a:endParaRPr lang="en-US" dirty="0">
              <a:latin typeface="Berlin Sans FB Demi" panose="020E0802020502020306" pitchFamily="34" charset="0"/>
            </a:endParaRPr>
          </a:p>
          <a:p>
            <a:endParaRPr lang="en-US" dirty="0">
              <a:latin typeface="Berlin Sans FB Demi" panose="020E0802020502020306" pitchFamily="34" charset="0"/>
            </a:endParaRPr>
          </a:p>
          <a:p>
            <a:endParaRPr lang="en-US" dirty="0">
              <a:latin typeface="Berlin Sans FB Demi" panose="020E0802020502020306" pitchFamily="34" charset="0"/>
            </a:endParaRPr>
          </a:p>
          <a:p>
            <a:endParaRPr lang="en-US" dirty="0">
              <a:latin typeface="Berlin Sans FB Demi" panose="020E0802020502020306" pitchFamily="34" charset="0"/>
            </a:endParaRPr>
          </a:p>
          <a:p>
            <a:endParaRPr lang="en-US" dirty="0">
              <a:latin typeface="Berlin Sans FB Demi" panose="020E0802020502020306" pitchFamily="34" charset="0"/>
            </a:endParaRPr>
          </a:p>
          <a:p>
            <a:endParaRPr lang="en-US" dirty="0">
              <a:latin typeface="Berlin Sans FB Demi" panose="020E0802020502020306" pitchFamily="34" charset="0"/>
            </a:endParaRPr>
          </a:p>
          <a:p>
            <a:endParaRPr lang="en-US" dirty="0">
              <a:latin typeface="Berlin Sans FB Demi" panose="020E0802020502020306" pitchFamily="34" charset="0"/>
            </a:endParaRPr>
          </a:p>
          <a:p>
            <a:endParaRPr lang="en-US" dirty="0">
              <a:latin typeface="Berlin Sans FB Demi" panose="020E0802020502020306" pitchFamily="34" charset="0"/>
            </a:endParaRPr>
          </a:p>
          <a:p>
            <a:endParaRPr lang="en-US" dirty="0">
              <a:latin typeface="Berlin Sans FB Demi" panose="020E0802020502020306" pitchFamily="34" charset="0"/>
            </a:endParaRPr>
          </a:p>
        </p:txBody>
      </p:sp>
      <p:pic>
        <p:nvPicPr>
          <p:cNvPr id="31" name="Picture 30">
            <a:extLst>
              <a:ext uri="{FF2B5EF4-FFF2-40B4-BE49-F238E27FC236}">
                <a16:creationId xmlns:a16="http://schemas.microsoft.com/office/drawing/2014/main" id="{873FE6E1-C1C9-0A49-88A5-324C19C0D496}"/>
              </a:ext>
            </a:extLst>
          </p:cNvPr>
          <p:cNvPicPr>
            <a:picLocks noChangeAspect="1"/>
          </p:cNvPicPr>
          <p:nvPr/>
        </p:nvPicPr>
        <p:blipFill>
          <a:blip r:embed="rId3"/>
          <a:stretch>
            <a:fillRect/>
          </a:stretch>
        </p:blipFill>
        <p:spPr>
          <a:xfrm>
            <a:off x="594373" y="600251"/>
            <a:ext cx="3299710" cy="2694742"/>
          </a:xfrm>
          <a:prstGeom prst="rect">
            <a:avLst/>
          </a:prstGeom>
        </p:spPr>
      </p:pic>
      <p:sp>
        <p:nvSpPr>
          <p:cNvPr id="12" name="TextBox 11">
            <a:extLst>
              <a:ext uri="{FF2B5EF4-FFF2-40B4-BE49-F238E27FC236}">
                <a16:creationId xmlns:a16="http://schemas.microsoft.com/office/drawing/2014/main" id="{B3169A77-670C-8B44-B1C4-D4DB3D20F615}"/>
              </a:ext>
            </a:extLst>
          </p:cNvPr>
          <p:cNvSpPr txBox="1"/>
          <p:nvPr/>
        </p:nvSpPr>
        <p:spPr>
          <a:xfrm>
            <a:off x="7632803" y="63922"/>
            <a:ext cx="3700463" cy="400110"/>
          </a:xfrm>
          <a:prstGeom prst="rect">
            <a:avLst/>
          </a:prstGeom>
          <a:noFill/>
        </p:spPr>
        <p:txBody>
          <a:bodyPr wrap="square" rtlCol="0">
            <a:spAutoFit/>
          </a:bodyPr>
          <a:lstStyle/>
          <a:p>
            <a:r>
              <a:rPr lang="en-US" sz="2000" b="1" dirty="0">
                <a:latin typeface="Berlin Sans FB Demi" panose="020E0802020502020306" pitchFamily="34" charset="0"/>
                <a:ea typeface="ATypewriterForMe" panose="02000603000000000000" pitchFamily="2" charset="0"/>
              </a:rPr>
              <a:t>Explaining</a:t>
            </a:r>
          </a:p>
        </p:txBody>
      </p:sp>
      <p:pic>
        <p:nvPicPr>
          <p:cNvPr id="32" name="Picture 31">
            <a:extLst>
              <a:ext uri="{FF2B5EF4-FFF2-40B4-BE49-F238E27FC236}">
                <a16:creationId xmlns:a16="http://schemas.microsoft.com/office/drawing/2014/main" id="{F7853D23-6B64-CE4B-B073-AAE54463117A}"/>
              </a:ext>
            </a:extLst>
          </p:cNvPr>
          <p:cNvPicPr>
            <a:picLocks noChangeAspect="1"/>
          </p:cNvPicPr>
          <p:nvPr/>
        </p:nvPicPr>
        <p:blipFill>
          <a:blip r:embed="rId4"/>
          <a:stretch>
            <a:fillRect/>
          </a:stretch>
        </p:blipFill>
        <p:spPr>
          <a:xfrm>
            <a:off x="494529" y="3646990"/>
            <a:ext cx="3525600" cy="2771214"/>
          </a:xfrm>
          <a:prstGeom prst="rect">
            <a:avLst/>
          </a:prstGeom>
        </p:spPr>
      </p:pic>
      <p:pic>
        <p:nvPicPr>
          <p:cNvPr id="33" name="Picture 32">
            <a:extLst>
              <a:ext uri="{FF2B5EF4-FFF2-40B4-BE49-F238E27FC236}">
                <a16:creationId xmlns:a16="http://schemas.microsoft.com/office/drawing/2014/main" id="{01033F71-D101-2B42-A1AE-F98450E27E3E}"/>
              </a:ext>
            </a:extLst>
          </p:cNvPr>
          <p:cNvPicPr>
            <a:picLocks noChangeAspect="1"/>
          </p:cNvPicPr>
          <p:nvPr/>
        </p:nvPicPr>
        <p:blipFill>
          <a:blip r:embed="rId5"/>
          <a:stretch>
            <a:fillRect/>
          </a:stretch>
        </p:blipFill>
        <p:spPr>
          <a:xfrm>
            <a:off x="4346276" y="3620451"/>
            <a:ext cx="3520121" cy="2813519"/>
          </a:xfrm>
          <a:prstGeom prst="rect">
            <a:avLst/>
          </a:prstGeom>
        </p:spPr>
      </p:pic>
      <p:pic>
        <p:nvPicPr>
          <p:cNvPr id="34" name="Picture 33">
            <a:extLst>
              <a:ext uri="{FF2B5EF4-FFF2-40B4-BE49-F238E27FC236}">
                <a16:creationId xmlns:a16="http://schemas.microsoft.com/office/drawing/2014/main" id="{60A75188-BF01-E048-8AEE-C693A2EC6143}"/>
              </a:ext>
            </a:extLst>
          </p:cNvPr>
          <p:cNvPicPr>
            <a:picLocks noChangeAspect="1"/>
          </p:cNvPicPr>
          <p:nvPr/>
        </p:nvPicPr>
        <p:blipFill>
          <a:blip r:embed="rId6"/>
          <a:stretch>
            <a:fillRect/>
          </a:stretch>
        </p:blipFill>
        <p:spPr>
          <a:xfrm>
            <a:off x="8280316" y="687806"/>
            <a:ext cx="3448688" cy="2720477"/>
          </a:xfrm>
          <a:prstGeom prst="rect">
            <a:avLst/>
          </a:prstGeom>
        </p:spPr>
      </p:pic>
      <p:pic>
        <p:nvPicPr>
          <p:cNvPr id="35" name="Picture 34">
            <a:extLst>
              <a:ext uri="{FF2B5EF4-FFF2-40B4-BE49-F238E27FC236}">
                <a16:creationId xmlns:a16="http://schemas.microsoft.com/office/drawing/2014/main" id="{10029B1E-E0DE-504F-9EE5-9D6F902523F1}"/>
              </a:ext>
            </a:extLst>
          </p:cNvPr>
          <p:cNvPicPr>
            <a:picLocks noChangeAspect="1"/>
          </p:cNvPicPr>
          <p:nvPr/>
        </p:nvPicPr>
        <p:blipFill>
          <a:blip r:embed="rId7"/>
          <a:stretch>
            <a:fillRect/>
          </a:stretch>
        </p:blipFill>
        <p:spPr>
          <a:xfrm>
            <a:off x="8246315" y="3628719"/>
            <a:ext cx="3544500" cy="2834671"/>
          </a:xfrm>
          <a:prstGeom prst="rect">
            <a:avLst/>
          </a:prstGeom>
        </p:spPr>
      </p:pic>
      <p:pic>
        <p:nvPicPr>
          <p:cNvPr id="36" name="Picture 35">
            <a:extLst>
              <a:ext uri="{FF2B5EF4-FFF2-40B4-BE49-F238E27FC236}">
                <a16:creationId xmlns:a16="http://schemas.microsoft.com/office/drawing/2014/main" id="{CF9C4C28-4D2F-3E47-8BB7-9F8ED64A86E4}"/>
              </a:ext>
            </a:extLst>
          </p:cNvPr>
          <p:cNvPicPr>
            <a:picLocks noChangeAspect="1"/>
          </p:cNvPicPr>
          <p:nvPr/>
        </p:nvPicPr>
        <p:blipFill>
          <a:blip r:embed="rId8"/>
          <a:stretch>
            <a:fillRect/>
          </a:stretch>
        </p:blipFill>
        <p:spPr>
          <a:xfrm>
            <a:off x="4343896" y="637930"/>
            <a:ext cx="3569799" cy="2791070"/>
          </a:xfrm>
          <a:prstGeom prst="rect">
            <a:avLst/>
          </a:prstGeom>
        </p:spPr>
      </p:pic>
      <p:sp>
        <p:nvSpPr>
          <p:cNvPr id="38" name="TextBox 37">
            <a:extLst>
              <a:ext uri="{FF2B5EF4-FFF2-40B4-BE49-F238E27FC236}">
                <a16:creationId xmlns:a16="http://schemas.microsoft.com/office/drawing/2014/main" id="{680C02B3-F76C-154A-A193-46916ACFD96F}"/>
              </a:ext>
            </a:extLst>
          </p:cNvPr>
          <p:cNvSpPr txBox="1"/>
          <p:nvPr/>
        </p:nvSpPr>
        <p:spPr>
          <a:xfrm>
            <a:off x="4341384" y="610980"/>
            <a:ext cx="3572311" cy="2862322"/>
          </a:xfrm>
          <a:custGeom>
            <a:avLst/>
            <a:gdLst>
              <a:gd name="connsiteX0" fmla="*/ 0 w 3572311"/>
              <a:gd name="connsiteY0" fmla="*/ 0 h 2862322"/>
              <a:gd name="connsiteX1" fmla="*/ 559662 w 3572311"/>
              <a:gd name="connsiteY1" fmla="*/ 0 h 2862322"/>
              <a:gd name="connsiteX2" fmla="*/ 1047878 w 3572311"/>
              <a:gd name="connsiteY2" fmla="*/ 0 h 2862322"/>
              <a:gd name="connsiteX3" fmla="*/ 1714709 w 3572311"/>
              <a:gd name="connsiteY3" fmla="*/ 0 h 2862322"/>
              <a:gd name="connsiteX4" fmla="*/ 2274371 w 3572311"/>
              <a:gd name="connsiteY4" fmla="*/ 0 h 2862322"/>
              <a:gd name="connsiteX5" fmla="*/ 2834033 w 3572311"/>
              <a:gd name="connsiteY5" fmla="*/ 0 h 2862322"/>
              <a:gd name="connsiteX6" fmla="*/ 3572311 w 3572311"/>
              <a:gd name="connsiteY6" fmla="*/ 0 h 2862322"/>
              <a:gd name="connsiteX7" fmla="*/ 3572311 w 3572311"/>
              <a:gd name="connsiteY7" fmla="*/ 515218 h 2862322"/>
              <a:gd name="connsiteX8" fmla="*/ 3572311 w 3572311"/>
              <a:gd name="connsiteY8" fmla="*/ 1087682 h 2862322"/>
              <a:gd name="connsiteX9" fmla="*/ 3572311 w 3572311"/>
              <a:gd name="connsiteY9" fmla="*/ 1602900 h 2862322"/>
              <a:gd name="connsiteX10" fmla="*/ 3572311 w 3572311"/>
              <a:gd name="connsiteY10" fmla="*/ 2118118 h 2862322"/>
              <a:gd name="connsiteX11" fmla="*/ 3572311 w 3572311"/>
              <a:gd name="connsiteY11" fmla="*/ 2862322 h 2862322"/>
              <a:gd name="connsiteX12" fmla="*/ 2941203 w 3572311"/>
              <a:gd name="connsiteY12" fmla="*/ 2862322 h 2862322"/>
              <a:gd name="connsiteX13" fmla="*/ 2274371 w 3572311"/>
              <a:gd name="connsiteY13" fmla="*/ 2862322 h 2862322"/>
              <a:gd name="connsiteX14" fmla="*/ 1607540 w 3572311"/>
              <a:gd name="connsiteY14" fmla="*/ 2862322 h 2862322"/>
              <a:gd name="connsiteX15" fmla="*/ 1083601 w 3572311"/>
              <a:gd name="connsiteY15" fmla="*/ 2862322 h 2862322"/>
              <a:gd name="connsiteX16" fmla="*/ 0 w 3572311"/>
              <a:gd name="connsiteY16" fmla="*/ 2862322 h 2862322"/>
              <a:gd name="connsiteX17" fmla="*/ 0 w 3572311"/>
              <a:gd name="connsiteY17" fmla="*/ 2232611 h 2862322"/>
              <a:gd name="connsiteX18" fmla="*/ 0 w 3572311"/>
              <a:gd name="connsiteY18" fmla="*/ 1746016 h 2862322"/>
              <a:gd name="connsiteX19" fmla="*/ 0 w 3572311"/>
              <a:gd name="connsiteY19" fmla="*/ 1230798 h 2862322"/>
              <a:gd name="connsiteX20" fmla="*/ 0 w 3572311"/>
              <a:gd name="connsiteY20" fmla="*/ 715580 h 2862322"/>
              <a:gd name="connsiteX21" fmla="*/ 0 w 3572311"/>
              <a:gd name="connsiteY21" fmla="*/ 0 h 2862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572311" h="2862322" extrusionOk="0">
                <a:moveTo>
                  <a:pt x="0" y="0"/>
                </a:moveTo>
                <a:cubicBezTo>
                  <a:pt x="198650" y="-48841"/>
                  <a:pt x="409498" y="39304"/>
                  <a:pt x="559662" y="0"/>
                </a:cubicBezTo>
                <a:cubicBezTo>
                  <a:pt x="709826" y="-39304"/>
                  <a:pt x="950186" y="27659"/>
                  <a:pt x="1047878" y="0"/>
                </a:cubicBezTo>
                <a:cubicBezTo>
                  <a:pt x="1145570" y="-27659"/>
                  <a:pt x="1511848" y="43780"/>
                  <a:pt x="1714709" y="0"/>
                </a:cubicBezTo>
                <a:cubicBezTo>
                  <a:pt x="1917570" y="-43780"/>
                  <a:pt x="2135961" y="11462"/>
                  <a:pt x="2274371" y="0"/>
                </a:cubicBezTo>
                <a:cubicBezTo>
                  <a:pt x="2412781" y="-11462"/>
                  <a:pt x="2598455" y="38331"/>
                  <a:pt x="2834033" y="0"/>
                </a:cubicBezTo>
                <a:cubicBezTo>
                  <a:pt x="3069611" y="-38331"/>
                  <a:pt x="3294449" y="76203"/>
                  <a:pt x="3572311" y="0"/>
                </a:cubicBezTo>
                <a:cubicBezTo>
                  <a:pt x="3584802" y="248246"/>
                  <a:pt x="3555221" y="316384"/>
                  <a:pt x="3572311" y="515218"/>
                </a:cubicBezTo>
                <a:cubicBezTo>
                  <a:pt x="3589401" y="714052"/>
                  <a:pt x="3549038" y="854907"/>
                  <a:pt x="3572311" y="1087682"/>
                </a:cubicBezTo>
                <a:cubicBezTo>
                  <a:pt x="3595584" y="1320457"/>
                  <a:pt x="3522016" y="1446272"/>
                  <a:pt x="3572311" y="1602900"/>
                </a:cubicBezTo>
                <a:cubicBezTo>
                  <a:pt x="3622606" y="1759528"/>
                  <a:pt x="3525021" y="1975010"/>
                  <a:pt x="3572311" y="2118118"/>
                </a:cubicBezTo>
                <a:cubicBezTo>
                  <a:pt x="3619601" y="2261226"/>
                  <a:pt x="3512272" y="2490859"/>
                  <a:pt x="3572311" y="2862322"/>
                </a:cubicBezTo>
                <a:cubicBezTo>
                  <a:pt x="3421692" y="2925701"/>
                  <a:pt x="3153474" y="2852927"/>
                  <a:pt x="2941203" y="2862322"/>
                </a:cubicBezTo>
                <a:cubicBezTo>
                  <a:pt x="2728932" y="2871717"/>
                  <a:pt x="2448972" y="2796642"/>
                  <a:pt x="2274371" y="2862322"/>
                </a:cubicBezTo>
                <a:cubicBezTo>
                  <a:pt x="2099770" y="2928002"/>
                  <a:pt x="1809267" y="2821072"/>
                  <a:pt x="1607540" y="2862322"/>
                </a:cubicBezTo>
                <a:cubicBezTo>
                  <a:pt x="1405813" y="2903572"/>
                  <a:pt x="1285786" y="2846123"/>
                  <a:pt x="1083601" y="2862322"/>
                </a:cubicBezTo>
                <a:cubicBezTo>
                  <a:pt x="881416" y="2878521"/>
                  <a:pt x="493217" y="2789641"/>
                  <a:pt x="0" y="2862322"/>
                </a:cubicBezTo>
                <a:cubicBezTo>
                  <a:pt x="-66106" y="2661146"/>
                  <a:pt x="33614" y="2424790"/>
                  <a:pt x="0" y="2232611"/>
                </a:cubicBezTo>
                <a:cubicBezTo>
                  <a:pt x="-33614" y="2040432"/>
                  <a:pt x="21392" y="1863857"/>
                  <a:pt x="0" y="1746016"/>
                </a:cubicBezTo>
                <a:cubicBezTo>
                  <a:pt x="-21392" y="1628176"/>
                  <a:pt x="24638" y="1462454"/>
                  <a:pt x="0" y="1230798"/>
                </a:cubicBezTo>
                <a:cubicBezTo>
                  <a:pt x="-24638" y="999142"/>
                  <a:pt x="54810" y="966466"/>
                  <a:pt x="0" y="715580"/>
                </a:cubicBezTo>
                <a:cubicBezTo>
                  <a:pt x="-54810" y="464694"/>
                  <a:pt x="38559" y="345193"/>
                  <a:pt x="0" y="0"/>
                </a:cubicBezTo>
                <a:close/>
              </a:path>
            </a:pathLst>
          </a:custGeom>
          <a:noFill/>
          <a:ln w="28575">
            <a:solidFill>
              <a:schemeClr val="tx1"/>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txBody>
          <a:bodyPr wrap="square" rtlCol="0">
            <a:spAutoFit/>
          </a:bodyPr>
          <a:lstStyle/>
          <a:p>
            <a:endParaRPr lang="en-US" dirty="0">
              <a:latin typeface="Berlin Sans FB Demi" panose="020E0802020502020306" pitchFamily="34" charset="0"/>
            </a:endParaRPr>
          </a:p>
          <a:p>
            <a:endParaRPr lang="en-US" dirty="0">
              <a:latin typeface="Berlin Sans FB Demi" panose="020E0802020502020306" pitchFamily="34" charset="0"/>
            </a:endParaRPr>
          </a:p>
          <a:p>
            <a:endParaRPr lang="en-US" dirty="0">
              <a:latin typeface="Berlin Sans FB Demi" panose="020E0802020502020306" pitchFamily="34" charset="0"/>
            </a:endParaRPr>
          </a:p>
          <a:p>
            <a:endParaRPr lang="en-US" dirty="0">
              <a:latin typeface="Berlin Sans FB Demi" panose="020E0802020502020306" pitchFamily="34" charset="0"/>
            </a:endParaRPr>
          </a:p>
          <a:p>
            <a:endParaRPr lang="en-US" dirty="0">
              <a:latin typeface="Berlin Sans FB Demi" panose="020E0802020502020306" pitchFamily="34" charset="0"/>
            </a:endParaRPr>
          </a:p>
          <a:p>
            <a:endParaRPr lang="en-US" dirty="0">
              <a:latin typeface="Berlin Sans FB Demi" panose="020E0802020502020306" pitchFamily="34" charset="0"/>
            </a:endParaRPr>
          </a:p>
          <a:p>
            <a:endParaRPr lang="en-US" dirty="0">
              <a:latin typeface="Berlin Sans FB Demi" panose="020E0802020502020306" pitchFamily="34" charset="0"/>
            </a:endParaRPr>
          </a:p>
          <a:p>
            <a:endParaRPr lang="en-US" dirty="0">
              <a:latin typeface="Berlin Sans FB Demi" panose="020E0802020502020306" pitchFamily="34" charset="0"/>
            </a:endParaRPr>
          </a:p>
          <a:p>
            <a:endParaRPr lang="en-US" dirty="0">
              <a:latin typeface="Berlin Sans FB Demi" panose="020E0802020502020306" pitchFamily="34" charset="0"/>
            </a:endParaRPr>
          </a:p>
          <a:p>
            <a:endParaRPr lang="en-US" dirty="0">
              <a:latin typeface="Berlin Sans FB Demi" panose="020E0802020502020306" pitchFamily="34" charset="0"/>
            </a:endParaRPr>
          </a:p>
        </p:txBody>
      </p:sp>
      <p:sp>
        <p:nvSpPr>
          <p:cNvPr id="39" name="TextBox 38">
            <a:extLst>
              <a:ext uri="{FF2B5EF4-FFF2-40B4-BE49-F238E27FC236}">
                <a16:creationId xmlns:a16="http://schemas.microsoft.com/office/drawing/2014/main" id="{8FA759F5-A6FB-5C4B-8F23-81AB614608E5}"/>
              </a:ext>
            </a:extLst>
          </p:cNvPr>
          <p:cNvSpPr txBox="1"/>
          <p:nvPr/>
        </p:nvSpPr>
        <p:spPr>
          <a:xfrm>
            <a:off x="8190694" y="595214"/>
            <a:ext cx="3572311" cy="2862322"/>
          </a:xfrm>
          <a:custGeom>
            <a:avLst/>
            <a:gdLst>
              <a:gd name="connsiteX0" fmla="*/ 0 w 3572311"/>
              <a:gd name="connsiteY0" fmla="*/ 0 h 2862322"/>
              <a:gd name="connsiteX1" fmla="*/ 559662 w 3572311"/>
              <a:gd name="connsiteY1" fmla="*/ 0 h 2862322"/>
              <a:gd name="connsiteX2" fmla="*/ 1047878 w 3572311"/>
              <a:gd name="connsiteY2" fmla="*/ 0 h 2862322"/>
              <a:gd name="connsiteX3" fmla="*/ 1714709 w 3572311"/>
              <a:gd name="connsiteY3" fmla="*/ 0 h 2862322"/>
              <a:gd name="connsiteX4" fmla="*/ 2274371 w 3572311"/>
              <a:gd name="connsiteY4" fmla="*/ 0 h 2862322"/>
              <a:gd name="connsiteX5" fmla="*/ 2834033 w 3572311"/>
              <a:gd name="connsiteY5" fmla="*/ 0 h 2862322"/>
              <a:gd name="connsiteX6" fmla="*/ 3572311 w 3572311"/>
              <a:gd name="connsiteY6" fmla="*/ 0 h 2862322"/>
              <a:gd name="connsiteX7" fmla="*/ 3572311 w 3572311"/>
              <a:gd name="connsiteY7" fmla="*/ 515218 h 2862322"/>
              <a:gd name="connsiteX8" fmla="*/ 3572311 w 3572311"/>
              <a:gd name="connsiteY8" fmla="*/ 1087682 h 2862322"/>
              <a:gd name="connsiteX9" fmla="*/ 3572311 w 3572311"/>
              <a:gd name="connsiteY9" fmla="*/ 1602900 h 2862322"/>
              <a:gd name="connsiteX10" fmla="*/ 3572311 w 3572311"/>
              <a:gd name="connsiteY10" fmla="*/ 2118118 h 2862322"/>
              <a:gd name="connsiteX11" fmla="*/ 3572311 w 3572311"/>
              <a:gd name="connsiteY11" fmla="*/ 2862322 h 2862322"/>
              <a:gd name="connsiteX12" fmla="*/ 2941203 w 3572311"/>
              <a:gd name="connsiteY12" fmla="*/ 2862322 h 2862322"/>
              <a:gd name="connsiteX13" fmla="*/ 2274371 w 3572311"/>
              <a:gd name="connsiteY13" fmla="*/ 2862322 h 2862322"/>
              <a:gd name="connsiteX14" fmla="*/ 1607540 w 3572311"/>
              <a:gd name="connsiteY14" fmla="*/ 2862322 h 2862322"/>
              <a:gd name="connsiteX15" fmla="*/ 1083601 w 3572311"/>
              <a:gd name="connsiteY15" fmla="*/ 2862322 h 2862322"/>
              <a:gd name="connsiteX16" fmla="*/ 0 w 3572311"/>
              <a:gd name="connsiteY16" fmla="*/ 2862322 h 2862322"/>
              <a:gd name="connsiteX17" fmla="*/ 0 w 3572311"/>
              <a:gd name="connsiteY17" fmla="*/ 2232611 h 2862322"/>
              <a:gd name="connsiteX18" fmla="*/ 0 w 3572311"/>
              <a:gd name="connsiteY18" fmla="*/ 1746016 h 2862322"/>
              <a:gd name="connsiteX19" fmla="*/ 0 w 3572311"/>
              <a:gd name="connsiteY19" fmla="*/ 1230798 h 2862322"/>
              <a:gd name="connsiteX20" fmla="*/ 0 w 3572311"/>
              <a:gd name="connsiteY20" fmla="*/ 715580 h 2862322"/>
              <a:gd name="connsiteX21" fmla="*/ 0 w 3572311"/>
              <a:gd name="connsiteY21" fmla="*/ 0 h 2862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572311" h="2862322" extrusionOk="0">
                <a:moveTo>
                  <a:pt x="0" y="0"/>
                </a:moveTo>
                <a:cubicBezTo>
                  <a:pt x="198650" y="-48841"/>
                  <a:pt x="409498" y="39304"/>
                  <a:pt x="559662" y="0"/>
                </a:cubicBezTo>
                <a:cubicBezTo>
                  <a:pt x="709826" y="-39304"/>
                  <a:pt x="950186" y="27659"/>
                  <a:pt x="1047878" y="0"/>
                </a:cubicBezTo>
                <a:cubicBezTo>
                  <a:pt x="1145570" y="-27659"/>
                  <a:pt x="1511848" y="43780"/>
                  <a:pt x="1714709" y="0"/>
                </a:cubicBezTo>
                <a:cubicBezTo>
                  <a:pt x="1917570" y="-43780"/>
                  <a:pt x="2135961" y="11462"/>
                  <a:pt x="2274371" y="0"/>
                </a:cubicBezTo>
                <a:cubicBezTo>
                  <a:pt x="2412781" y="-11462"/>
                  <a:pt x="2598455" y="38331"/>
                  <a:pt x="2834033" y="0"/>
                </a:cubicBezTo>
                <a:cubicBezTo>
                  <a:pt x="3069611" y="-38331"/>
                  <a:pt x="3294449" y="76203"/>
                  <a:pt x="3572311" y="0"/>
                </a:cubicBezTo>
                <a:cubicBezTo>
                  <a:pt x="3584802" y="248246"/>
                  <a:pt x="3555221" y="316384"/>
                  <a:pt x="3572311" y="515218"/>
                </a:cubicBezTo>
                <a:cubicBezTo>
                  <a:pt x="3589401" y="714052"/>
                  <a:pt x="3549038" y="854907"/>
                  <a:pt x="3572311" y="1087682"/>
                </a:cubicBezTo>
                <a:cubicBezTo>
                  <a:pt x="3595584" y="1320457"/>
                  <a:pt x="3522016" y="1446272"/>
                  <a:pt x="3572311" y="1602900"/>
                </a:cubicBezTo>
                <a:cubicBezTo>
                  <a:pt x="3622606" y="1759528"/>
                  <a:pt x="3525021" y="1975010"/>
                  <a:pt x="3572311" y="2118118"/>
                </a:cubicBezTo>
                <a:cubicBezTo>
                  <a:pt x="3619601" y="2261226"/>
                  <a:pt x="3512272" y="2490859"/>
                  <a:pt x="3572311" y="2862322"/>
                </a:cubicBezTo>
                <a:cubicBezTo>
                  <a:pt x="3421692" y="2925701"/>
                  <a:pt x="3153474" y="2852927"/>
                  <a:pt x="2941203" y="2862322"/>
                </a:cubicBezTo>
                <a:cubicBezTo>
                  <a:pt x="2728932" y="2871717"/>
                  <a:pt x="2448972" y="2796642"/>
                  <a:pt x="2274371" y="2862322"/>
                </a:cubicBezTo>
                <a:cubicBezTo>
                  <a:pt x="2099770" y="2928002"/>
                  <a:pt x="1809267" y="2821072"/>
                  <a:pt x="1607540" y="2862322"/>
                </a:cubicBezTo>
                <a:cubicBezTo>
                  <a:pt x="1405813" y="2903572"/>
                  <a:pt x="1285786" y="2846123"/>
                  <a:pt x="1083601" y="2862322"/>
                </a:cubicBezTo>
                <a:cubicBezTo>
                  <a:pt x="881416" y="2878521"/>
                  <a:pt x="493217" y="2789641"/>
                  <a:pt x="0" y="2862322"/>
                </a:cubicBezTo>
                <a:cubicBezTo>
                  <a:pt x="-66106" y="2661146"/>
                  <a:pt x="33614" y="2424790"/>
                  <a:pt x="0" y="2232611"/>
                </a:cubicBezTo>
                <a:cubicBezTo>
                  <a:pt x="-33614" y="2040432"/>
                  <a:pt x="21392" y="1863857"/>
                  <a:pt x="0" y="1746016"/>
                </a:cubicBezTo>
                <a:cubicBezTo>
                  <a:pt x="-21392" y="1628176"/>
                  <a:pt x="24638" y="1462454"/>
                  <a:pt x="0" y="1230798"/>
                </a:cubicBezTo>
                <a:cubicBezTo>
                  <a:pt x="-24638" y="999142"/>
                  <a:pt x="54810" y="966466"/>
                  <a:pt x="0" y="715580"/>
                </a:cubicBezTo>
                <a:cubicBezTo>
                  <a:pt x="-54810" y="464694"/>
                  <a:pt x="38559" y="345193"/>
                  <a:pt x="0" y="0"/>
                </a:cubicBezTo>
                <a:close/>
              </a:path>
            </a:pathLst>
          </a:custGeom>
          <a:noFill/>
          <a:ln w="28575">
            <a:solidFill>
              <a:schemeClr val="tx1"/>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txBody>
          <a:bodyPr wrap="square" rtlCol="0">
            <a:spAutoFit/>
          </a:bodyPr>
          <a:lstStyle/>
          <a:p>
            <a:endParaRPr lang="en-US" dirty="0">
              <a:latin typeface="Berlin Sans FB Demi" panose="020E0802020502020306" pitchFamily="34" charset="0"/>
            </a:endParaRPr>
          </a:p>
          <a:p>
            <a:endParaRPr lang="en-US" dirty="0">
              <a:latin typeface="Berlin Sans FB Demi" panose="020E0802020502020306" pitchFamily="34" charset="0"/>
            </a:endParaRPr>
          </a:p>
          <a:p>
            <a:endParaRPr lang="en-US" dirty="0">
              <a:latin typeface="Berlin Sans FB Demi" panose="020E0802020502020306" pitchFamily="34" charset="0"/>
            </a:endParaRPr>
          </a:p>
          <a:p>
            <a:endParaRPr lang="en-US" dirty="0">
              <a:latin typeface="Berlin Sans FB Demi" panose="020E0802020502020306" pitchFamily="34" charset="0"/>
            </a:endParaRPr>
          </a:p>
          <a:p>
            <a:endParaRPr lang="en-US" dirty="0">
              <a:latin typeface="Berlin Sans FB Demi" panose="020E0802020502020306" pitchFamily="34" charset="0"/>
            </a:endParaRPr>
          </a:p>
          <a:p>
            <a:endParaRPr lang="en-US" dirty="0">
              <a:latin typeface="Berlin Sans FB Demi" panose="020E0802020502020306" pitchFamily="34" charset="0"/>
            </a:endParaRPr>
          </a:p>
          <a:p>
            <a:endParaRPr lang="en-US" dirty="0">
              <a:latin typeface="Berlin Sans FB Demi" panose="020E0802020502020306" pitchFamily="34" charset="0"/>
            </a:endParaRPr>
          </a:p>
          <a:p>
            <a:endParaRPr lang="en-US" dirty="0">
              <a:latin typeface="Berlin Sans FB Demi" panose="020E0802020502020306" pitchFamily="34" charset="0"/>
            </a:endParaRPr>
          </a:p>
          <a:p>
            <a:endParaRPr lang="en-US" dirty="0">
              <a:latin typeface="Berlin Sans FB Demi" panose="020E0802020502020306" pitchFamily="34" charset="0"/>
            </a:endParaRPr>
          </a:p>
          <a:p>
            <a:endParaRPr lang="en-US" dirty="0">
              <a:latin typeface="Berlin Sans FB Demi" panose="020E0802020502020306" pitchFamily="34" charset="0"/>
            </a:endParaRPr>
          </a:p>
        </p:txBody>
      </p:sp>
      <p:sp>
        <p:nvSpPr>
          <p:cNvPr id="40" name="TextBox 39">
            <a:extLst>
              <a:ext uri="{FF2B5EF4-FFF2-40B4-BE49-F238E27FC236}">
                <a16:creationId xmlns:a16="http://schemas.microsoft.com/office/drawing/2014/main" id="{3D2ACDB1-44F5-8B4C-B5F9-836BFC1619E4}"/>
              </a:ext>
            </a:extLst>
          </p:cNvPr>
          <p:cNvSpPr txBox="1"/>
          <p:nvPr/>
        </p:nvSpPr>
        <p:spPr>
          <a:xfrm>
            <a:off x="4341384" y="3601436"/>
            <a:ext cx="3572311" cy="2862322"/>
          </a:xfrm>
          <a:custGeom>
            <a:avLst/>
            <a:gdLst>
              <a:gd name="connsiteX0" fmla="*/ 0 w 3572311"/>
              <a:gd name="connsiteY0" fmla="*/ 0 h 2862322"/>
              <a:gd name="connsiteX1" fmla="*/ 559662 w 3572311"/>
              <a:gd name="connsiteY1" fmla="*/ 0 h 2862322"/>
              <a:gd name="connsiteX2" fmla="*/ 1047878 w 3572311"/>
              <a:gd name="connsiteY2" fmla="*/ 0 h 2862322"/>
              <a:gd name="connsiteX3" fmla="*/ 1714709 w 3572311"/>
              <a:gd name="connsiteY3" fmla="*/ 0 h 2862322"/>
              <a:gd name="connsiteX4" fmla="*/ 2274371 w 3572311"/>
              <a:gd name="connsiteY4" fmla="*/ 0 h 2862322"/>
              <a:gd name="connsiteX5" fmla="*/ 2834033 w 3572311"/>
              <a:gd name="connsiteY5" fmla="*/ 0 h 2862322"/>
              <a:gd name="connsiteX6" fmla="*/ 3572311 w 3572311"/>
              <a:gd name="connsiteY6" fmla="*/ 0 h 2862322"/>
              <a:gd name="connsiteX7" fmla="*/ 3572311 w 3572311"/>
              <a:gd name="connsiteY7" fmla="*/ 515218 h 2862322"/>
              <a:gd name="connsiteX8" fmla="*/ 3572311 w 3572311"/>
              <a:gd name="connsiteY8" fmla="*/ 1087682 h 2862322"/>
              <a:gd name="connsiteX9" fmla="*/ 3572311 w 3572311"/>
              <a:gd name="connsiteY9" fmla="*/ 1602900 h 2862322"/>
              <a:gd name="connsiteX10" fmla="*/ 3572311 w 3572311"/>
              <a:gd name="connsiteY10" fmla="*/ 2118118 h 2862322"/>
              <a:gd name="connsiteX11" fmla="*/ 3572311 w 3572311"/>
              <a:gd name="connsiteY11" fmla="*/ 2862322 h 2862322"/>
              <a:gd name="connsiteX12" fmla="*/ 2941203 w 3572311"/>
              <a:gd name="connsiteY12" fmla="*/ 2862322 h 2862322"/>
              <a:gd name="connsiteX13" fmla="*/ 2274371 w 3572311"/>
              <a:gd name="connsiteY13" fmla="*/ 2862322 h 2862322"/>
              <a:gd name="connsiteX14" fmla="*/ 1607540 w 3572311"/>
              <a:gd name="connsiteY14" fmla="*/ 2862322 h 2862322"/>
              <a:gd name="connsiteX15" fmla="*/ 1083601 w 3572311"/>
              <a:gd name="connsiteY15" fmla="*/ 2862322 h 2862322"/>
              <a:gd name="connsiteX16" fmla="*/ 0 w 3572311"/>
              <a:gd name="connsiteY16" fmla="*/ 2862322 h 2862322"/>
              <a:gd name="connsiteX17" fmla="*/ 0 w 3572311"/>
              <a:gd name="connsiteY17" fmla="*/ 2232611 h 2862322"/>
              <a:gd name="connsiteX18" fmla="*/ 0 w 3572311"/>
              <a:gd name="connsiteY18" fmla="*/ 1746016 h 2862322"/>
              <a:gd name="connsiteX19" fmla="*/ 0 w 3572311"/>
              <a:gd name="connsiteY19" fmla="*/ 1230798 h 2862322"/>
              <a:gd name="connsiteX20" fmla="*/ 0 w 3572311"/>
              <a:gd name="connsiteY20" fmla="*/ 715580 h 2862322"/>
              <a:gd name="connsiteX21" fmla="*/ 0 w 3572311"/>
              <a:gd name="connsiteY21" fmla="*/ 0 h 2862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572311" h="2862322" extrusionOk="0">
                <a:moveTo>
                  <a:pt x="0" y="0"/>
                </a:moveTo>
                <a:cubicBezTo>
                  <a:pt x="198650" y="-48841"/>
                  <a:pt x="409498" y="39304"/>
                  <a:pt x="559662" y="0"/>
                </a:cubicBezTo>
                <a:cubicBezTo>
                  <a:pt x="709826" y="-39304"/>
                  <a:pt x="950186" y="27659"/>
                  <a:pt x="1047878" y="0"/>
                </a:cubicBezTo>
                <a:cubicBezTo>
                  <a:pt x="1145570" y="-27659"/>
                  <a:pt x="1511848" y="43780"/>
                  <a:pt x="1714709" y="0"/>
                </a:cubicBezTo>
                <a:cubicBezTo>
                  <a:pt x="1917570" y="-43780"/>
                  <a:pt x="2135961" y="11462"/>
                  <a:pt x="2274371" y="0"/>
                </a:cubicBezTo>
                <a:cubicBezTo>
                  <a:pt x="2412781" y="-11462"/>
                  <a:pt x="2598455" y="38331"/>
                  <a:pt x="2834033" y="0"/>
                </a:cubicBezTo>
                <a:cubicBezTo>
                  <a:pt x="3069611" y="-38331"/>
                  <a:pt x="3294449" y="76203"/>
                  <a:pt x="3572311" y="0"/>
                </a:cubicBezTo>
                <a:cubicBezTo>
                  <a:pt x="3584802" y="248246"/>
                  <a:pt x="3555221" y="316384"/>
                  <a:pt x="3572311" y="515218"/>
                </a:cubicBezTo>
                <a:cubicBezTo>
                  <a:pt x="3589401" y="714052"/>
                  <a:pt x="3549038" y="854907"/>
                  <a:pt x="3572311" y="1087682"/>
                </a:cubicBezTo>
                <a:cubicBezTo>
                  <a:pt x="3595584" y="1320457"/>
                  <a:pt x="3522016" y="1446272"/>
                  <a:pt x="3572311" y="1602900"/>
                </a:cubicBezTo>
                <a:cubicBezTo>
                  <a:pt x="3622606" y="1759528"/>
                  <a:pt x="3525021" y="1975010"/>
                  <a:pt x="3572311" y="2118118"/>
                </a:cubicBezTo>
                <a:cubicBezTo>
                  <a:pt x="3619601" y="2261226"/>
                  <a:pt x="3512272" y="2490859"/>
                  <a:pt x="3572311" y="2862322"/>
                </a:cubicBezTo>
                <a:cubicBezTo>
                  <a:pt x="3421692" y="2925701"/>
                  <a:pt x="3153474" y="2852927"/>
                  <a:pt x="2941203" y="2862322"/>
                </a:cubicBezTo>
                <a:cubicBezTo>
                  <a:pt x="2728932" y="2871717"/>
                  <a:pt x="2448972" y="2796642"/>
                  <a:pt x="2274371" y="2862322"/>
                </a:cubicBezTo>
                <a:cubicBezTo>
                  <a:pt x="2099770" y="2928002"/>
                  <a:pt x="1809267" y="2821072"/>
                  <a:pt x="1607540" y="2862322"/>
                </a:cubicBezTo>
                <a:cubicBezTo>
                  <a:pt x="1405813" y="2903572"/>
                  <a:pt x="1285786" y="2846123"/>
                  <a:pt x="1083601" y="2862322"/>
                </a:cubicBezTo>
                <a:cubicBezTo>
                  <a:pt x="881416" y="2878521"/>
                  <a:pt x="493217" y="2789641"/>
                  <a:pt x="0" y="2862322"/>
                </a:cubicBezTo>
                <a:cubicBezTo>
                  <a:pt x="-66106" y="2661146"/>
                  <a:pt x="33614" y="2424790"/>
                  <a:pt x="0" y="2232611"/>
                </a:cubicBezTo>
                <a:cubicBezTo>
                  <a:pt x="-33614" y="2040432"/>
                  <a:pt x="21392" y="1863857"/>
                  <a:pt x="0" y="1746016"/>
                </a:cubicBezTo>
                <a:cubicBezTo>
                  <a:pt x="-21392" y="1628176"/>
                  <a:pt x="24638" y="1462454"/>
                  <a:pt x="0" y="1230798"/>
                </a:cubicBezTo>
                <a:cubicBezTo>
                  <a:pt x="-24638" y="999142"/>
                  <a:pt x="54810" y="966466"/>
                  <a:pt x="0" y="715580"/>
                </a:cubicBezTo>
                <a:cubicBezTo>
                  <a:pt x="-54810" y="464694"/>
                  <a:pt x="38559" y="345193"/>
                  <a:pt x="0" y="0"/>
                </a:cubicBezTo>
                <a:close/>
              </a:path>
            </a:pathLst>
          </a:custGeom>
          <a:noFill/>
          <a:ln w="28575">
            <a:solidFill>
              <a:schemeClr val="tx1"/>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txBody>
          <a:bodyPr wrap="square" rtlCol="0">
            <a:spAutoFit/>
          </a:bodyPr>
          <a:lstStyle/>
          <a:p>
            <a:endParaRPr lang="en-US" dirty="0">
              <a:latin typeface="Berlin Sans FB Demi" panose="020E0802020502020306" pitchFamily="34" charset="0"/>
            </a:endParaRPr>
          </a:p>
          <a:p>
            <a:endParaRPr lang="en-US" dirty="0">
              <a:latin typeface="Berlin Sans FB Demi" panose="020E0802020502020306" pitchFamily="34" charset="0"/>
            </a:endParaRPr>
          </a:p>
          <a:p>
            <a:endParaRPr lang="en-US" dirty="0">
              <a:latin typeface="Berlin Sans FB Demi" panose="020E0802020502020306" pitchFamily="34" charset="0"/>
            </a:endParaRPr>
          </a:p>
          <a:p>
            <a:endParaRPr lang="en-US" dirty="0">
              <a:latin typeface="Berlin Sans FB Demi" panose="020E0802020502020306" pitchFamily="34" charset="0"/>
            </a:endParaRPr>
          </a:p>
          <a:p>
            <a:endParaRPr lang="en-US" dirty="0">
              <a:latin typeface="Berlin Sans FB Demi" panose="020E0802020502020306" pitchFamily="34" charset="0"/>
            </a:endParaRPr>
          </a:p>
          <a:p>
            <a:endParaRPr lang="en-US" dirty="0">
              <a:latin typeface="Berlin Sans FB Demi" panose="020E0802020502020306" pitchFamily="34" charset="0"/>
            </a:endParaRPr>
          </a:p>
          <a:p>
            <a:endParaRPr lang="en-US" dirty="0">
              <a:latin typeface="Berlin Sans FB Demi" panose="020E0802020502020306" pitchFamily="34" charset="0"/>
            </a:endParaRPr>
          </a:p>
          <a:p>
            <a:endParaRPr lang="en-US" dirty="0">
              <a:latin typeface="Berlin Sans FB Demi" panose="020E0802020502020306" pitchFamily="34" charset="0"/>
            </a:endParaRPr>
          </a:p>
          <a:p>
            <a:endParaRPr lang="en-US" dirty="0">
              <a:latin typeface="Berlin Sans FB Demi" panose="020E0802020502020306" pitchFamily="34" charset="0"/>
            </a:endParaRPr>
          </a:p>
          <a:p>
            <a:endParaRPr lang="en-US" dirty="0">
              <a:latin typeface="Berlin Sans FB Demi" panose="020E0802020502020306" pitchFamily="34" charset="0"/>
            </a:endParaRPr>
          </a:p>
        </p:txBody>
      </p:sp>
      <p:cxnSp>
        <p:nvCxnSpPr>
          <p:cNvPr id="43" name="Straight Connector 42">
            <a:extLst>
              <a:ext uri="{FF2B5EF4-FFF2-40B4-BE49-F238E27FC236}">
                <a16:creationId xmlns:a16="http://schemas.microsoft.com/office/drawing/2014/main" id="{247731B7-544C-864D-BF00-F1CE799C790F}"/>
              </a:ext>
            </a:extLst>
          </p:cNvPr>
          <p:cNvCxnSpPr>
            <a:cxnSpLocks/>
          </p:cNvCxnSpPr>
          <p:nvPr/>
        </p:nvCxnSpPr>
        <p:spPr>
          <a:xfrm>
            <a:off x="4998529" y="4209393"/>
            <a:ext cx="2432007" cy="1610093"/>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1D397A60-3B43-A244-A09B-60542CAC958C}"/>
              </a:ext>
            </a:extLst>
          </p:cNvPr>
          <p:cNvCxnSpPr>
            <a:cxnSpLocks/>
          </p:cNvCxnSpPr>
          <p:nvPr/>
        </p:nvCxnSpPr>
        <p:spPr>
          <a:xfrm flipV="1">
            <a:off x="4998529" y="4017942"/>
            <a:ext cx="2432007" cy="167341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48" name="TextBox 47">
            <a:extLst>
              <a:ext uri="{FF2B5EF4-FFF2-40B4-BE49-F238E27FC236}">
                <a16:creationId xmlns:a16="http://schemas.microsoft.com/office/drawing/2014/main" id="{9A76FE7E-6A1A-6C44-BC32-914F4E86A885}"/>
              </a:ext>
            </a:extLst>
          </p:cNvPr>
          <p:cNvSpPr txBox="1"/>
          <p:nvPr/>
        </p:nvSpPr>
        <p:spPr>
          <a:xfrm>
            <a:off x="8218504" y="3601069"/>
            <a:ext cx="3572311" cy="2862322"/>
          </a:xfrm>
          <a:custGeom>
            <a:avLst/>
            <a:gdLst>
              <a:gd name="connsiteX0" fmla="*/ 0 w 3572311"/>
              <a:gd name="connsiteY0" fmla="*/ 0 h 2862322"/>
              <a:gd name="connsiteX1" fmla="*/ 559662 w 3572311"/>
              <a:gd name="connsiteY1" fmla="*/ 0 h 2862322"/>
              <a:gd name="connsiteX2" fmla="*/ 1047878 w 3572311"/>
              <a:gd name="connsiteY2" fmla="*/ 0 h 2862322"/>
              <a:gd name="connsiteX3" fmla="*/ 1714709 w 3572311"/>
              <a:gd name="connsiteY3" fmla="*/ 0 h 2862322"/>
              <a:gd name="connsiteX4" fmla="*/ 2274371 w 3572311"/>
              <a:gd name="connsiteY4" fmla="*/ 0 h 2862322"/>
              <a:gd name="connsiteX5" fmla="*/ 2834033 w 3572311"/>
              <a:gd name="connsiteY5" fmla="*/ 0 h 2862322"/>
              <a:gd name="connsiteX6" fmla="*/ 3572311 w 3572311"/>
              <a:gd name="connsiteY6" fmla="*/ 0 h 2862322"/>
              <a:gd name="connsiteX7" fmla="*/ 3572311 w 3572311"/>
              <a:gd name="connsiteY7" fmla="*/ 515218 h 2862322"/>
              <a:gd name="connsiteX8" fmla="*/ 3572311 w 3572311"/>
              <a:gd name="connsiteY8" fmla="*/ 1087682 h 2862322"/>
              <a:gd name="connsiteX9" fmla="*/ 3572311 w 3572311"/>
              <a:gd name="connsiteY9" fmla="*/ 1602900 h 2862322"/>
              <a:gd name="connsiteX10" fmla="*/ 3572311 w 3572311"/>
              <a:gd name="connsiteY10" fmla="*/ 2118118 h 2862322"/>
              <a:gd name="connsiteX11" fmla="*/ 3572311 w 3572311"/>
              <a:gd name="connsiteY11" fmla="*/ 2862322 h 2862322"/>
              <a:gd name="connsiteX12" fmla="*/ 2941203 w 3572311"/>
              <a:gd name="connsiteY12" fmla="*/ 2862322 h 2862322"/>
              <a:gd name="connsiteX13" fmla="*/ 2274371 w 3572311"/>
              <a:gd name="connsiteY13" fmla="*/ 2862322 h 2862322"/>
              <a:gd name="connsiteX14" fmla="*/ 1607540 w 3572311"/>
              <a:gd name="connsiteY14" fmla="*/ 2862322 h 2862322"/>
              <a:gd name="connsiteX15" fmla="*/ 1083601 w 3572311"/>
              <a:gd name="connsiteY15" fmla="*/ 2862322 h 2862322"/>
              <a:gd name="connsiteX16" fmla="*/ 0 w 3572311"/>
              <a:gd name="connsiteY16" fmla="*/ 2862322 h 2862322"/>
              <a:gd name="connsiteX17" fmla="*/ 0 w 3572311"/>
              <a:gd name="connsiteY17" fmla="*/ 2232611 h 2862322"/>
              <a:gd name="connsiteX18" fmla="*/ 0 w 3572311"/>
              <a:gd name="connsiteY18" fmla="*/ 1746016 h 2862322"/>
              <a:gd name="connsiteX19" fmla="*/ 0 w 3572311"/>
              <a:gd name="connsiteY19" fmla="*/ 1230798 h 2862322"/>
              <a:gd name="connsiteX20" fmla="*/ 0 w 3572311"/>
              <a:gd name="connsiteY20" fmla="*/ 715580 h 2862322"/>
              <a:gd name="connsiteX21" fmla="*/ 0 w 3572311"/>
              <a:gd name="connsiteY21" fmla="*/ 0 h 2862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572311" h="2862322" extrusionOk="0">
                <a:moveTo>
                  <a:pt x="0" y="0"/>
                </a:moveTo>
                <a:cubicBezTo>
                  <a:pt x="198650" y="-48841"/>
                  <a:pt x="409498" y="39304"/>
                  <a:pt x="559662" y="0"/>
                </a:cubicBezTo>
                <a:cubicBezTo>
                  <a:pt x="709826" y="-39304"/>
                  <a:pt x="950186" y="27659"/>
                  <a:pt x="1047878" y="0"/>
                </a:cubicBezTo>
                <a:cubicBezTo>
                  <a:pt x="1145570" y="-27659"/>
                  <a:pt x="1511848" y="43780"/>
                  <a:pt x="1714709" y="0"/>
                </a:cubicBezTo>
                <a:cubicBezTo>
                  <a:pt x="1917570" y="-43780"/>
                  <a:pt x="2135961" y="11462"/>
                  <a:pt x="2274371" y="0"/>
                </a:cubicBezTo>
                <a:cubicBezTo>
                  <a:pt x="2412781" y="-11462"/>
                  <a:pt x="2598455" y="38331"/>
                  <a:pt x="2834033" y="0"/>
                </a:cubicBezTo>
                <a:cubicBezTo>
                  <a:pt x="3069611" y="-38331"/>
                  <a:pt x="3294449" y="76203"/>
                  <a:pt x="3572311" y="0"/>
                </a:cubicBezTo>
                <a:cubicBezTo>
                  <a:pt x="3584802" y="248246"/>
                  <a:pt x="3555221" y="316384"/>
                  <a:pt x="3572311" y="515218"/>
                </a:cubicBezTo>
                <a:cubicBezTo>
                  <a:pt x="3589401" y="714052"/>
                  <a:pt x="3549038" y="854907"/>
                  <a:pt x="3572311" y="1087682"/>
                </a:cubicBezTo>
                <a:cubicBezTo>
                  <a:pt x="3595584" y="1320457"/>
                  <a:pt x="3522016" y="1446272"/>
                  <a:pt x="3572311" y="1602900"/>
                </a:cubicBezTo>
                <a:cubicBezTo>
                  <a:pt x="3622606" y="1759528"/>
                  <a:pt x="3525021" y="1975010"/>
                  <a:pt x="3572311" y="2118118"/>
                </a:cubicBezTo>
                <a:cubicBezTo>
                  <a:pt x="3619601" y="2261226"/>
                  <a:pt x="3512272" y="2490859"/>
                  <a:pt x="3572311" y="2862322"/>
                </a:cubicBezTo>
                <a:cubicBezTo>
                  <a:pt x="3421692" y="2925701"/>
                  <a:pt x="3153474" y="2852927"/>
                  <a:pt x="2941203" y="2862322"/>
                </a:cubicBezTo>
                <a:cubicBezTo>
                  <a:pt x="2728932" y="2871717"/>
                  <a:pt x="2448972" y="2796642"/>
                  <a:pt x="2274371" y="2862322"/>
                </a:cubicBezTo>
                <a:cubicBezTo>
                  <a:pt x="2099770" y="2928002"/>
                  <a:pt x="1809267" y="2821072"/>
                  <a:pt x="1607540" y="2862322"/>
                </a:cubicBezTo>
                <a:cubicBezTo>
                  <a:pt x="1405813" y="2903572"/>
                  <a:pt x="1285786" y="2846123"/>
                  <a:pt x="1083601" y="2862322"/>
                </a:cubicBezTo>
                <a:cubicBezTo>
                  <a:pt x="881416" y="2878521"/>
                  <a:pt x="493217" y="2789641"/>
                  <a:pt x="0" y="2862322"/>
                </a:cubicBezTo>
                <a:cubicBezTo>
                  <a:pt x="-66106" y="2661146"/>
                  <a:pt x="33614" y="2424790"/>
                  <a:pt x="0" y="2232611"/>
                </a:cubicBezTo>
                <a:cubicBezTo>
                  <a:pt x="-33614" y="2040432"/>
                  <a:pt x="21392" y="1863857"/>
                  <a:pt x="0" y="1746016"/>
                </a:cubicBezTo>
                <a:cubicBezTo>
                  <a:pt x="-21392" y="1628176"/>
                  <a:pt x="24638" y="1462454"/>
                  <a:pt x="0" y="1230798"/>
                </a:cubicBezTo>
                <a:cubicBezTo>
                  <a:pt x="-24638" y="999142"/>
                  <a:pt x="54810" y="966466"/>
                  <a:pt x="0" y="715580"/>
                </a:cubicBezTo>
                <a:cubicBezTo>
                  <a:pt x="-54810" y="464694"/>
                  <a:pt x="38559" y="345193"/>
                  <a:pt x="0" y="0"/>
                </a:cubicBezTo>
                <a:close/>
              </a:path>
            </a:pathLst>
          </a:custGeom>
          <a:noFill/>
          <a:ln w="28575">
            <a:solidFill>
              <a:schemeClr val="tx1"/>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txBody>
          <a:bodyPr wrap="square" rtlCol="0">
            <a:spAutoFit/>
          </a:bodyPr>
          <a:lstStyle/>
          <a:p>
            <a:endParaRPr lang="en-US" dirty="0">
              <a:latin typeface="Berlin Sans FB Demi" panose="020E0802020502020306" pitchFamily="34" charset="0"/>
            </a:endParaRPr>
          </a:p>
          <a:p>
            <a:endParaRPr lang="en-US" dirty="0">
              <a:latin typeface="Berlin Sans FB Demi" panose="020E0802020502020306" pitchFamily="34" charset="0"/>
            </a:endParaRPr>
          </a:p>
          <a:p>
            <a:endParaRPr lang="en-US" dirty="0">
              <a:latin typeface="Berlin Sans FB Demi" panose="020E0802020502020306" pitchFamily="34" charset="0"/>
            </a:endParaRPr>
          </a:p>
          <a:p>
            <a:endParaRPr lang="en-US" dirty="0">
              <a:latin typeface="Berlin Sans FB Demi" panose="020E0802020502020306" pitchFamily="34" charset="0"/>
            </a:endParaRPr>
          </a:p>
          <a:p>
            <a:endParaRPr lang="en-US" dirty="0">
              <a:latin typeface="Berlin Sans FB Demi" panose="020E0802020502020306" pitchFamily="34" charset="0"/>
            </a:endParaRPr>
          </a:p>
          <a:p>
            <a:endParaRPr lang="en-US" dirty="0">
              <a:latin typeface="Berlin Sans FB Demi" panose="020E0802020502020306" pitchFamily="34" charset="0"/>
            </a:endParaRPr>
          </a:p>
          <a:p>
            <a:endParaRPr lang="en-US" dirty="0">
              <a:latin typeface="Berlin Sans FB Demi" panose="020E0802020502020306" pitchFamily="34" charset="0"/>
            </a:endParaRPr>
          </a:p>
          <a:p>
            <a:endParaRPr lang="en-US" dirty="0">
              <a:latin typeface="Berlin Sans FB Demi" panose="020E0802020502020306" pitchFamily="34" charset="0"/>
            </a:endParaRPr>
          </a:p>
          <a:p>
            <a:endParaRPr lang="en-US" dirty="0">
              <a:latin typeface="Berlin Sans FB Demi" panose="020E0802020502020306" pitchFamily="34" charset="0"/>
            </a:endParaRPr>
          </a:p>
          <a:p>
            <a:endParaRPr lang="en-US" dirty="0">
              <a:latin typeface="Berlin Sans FB Demi" panose="020E0802020502020306" pitchFamily="34" charset="0"/>
            </a:endParaRPr>
          </a:p>
        </p:txBody>
      </p:sp>
      <p:sp>
        <p:nvSpPr>
          <p:cNvPr id="2" name="Rectangle 1">
            <a:extLst>
              <a:ext uri="{FF2B5EF4-FFF2-40B4-BE49-F238E27FC236}">
                <a16:creationId xmlns:a16="http://schemas.microsoft.com/office/drawing/2014/main" id="{8B8213D0-E9F6-444C-B752-F7CBE1D091F8}"/>
              </a:ext>
            </a:extLst>
          </p:cNvPr>
          <p:cNvSpPr/>
          <p:nvPr/>
        </p:nvSpPr>
        <p:spPr>
          <a:xfrm>
            <a:off x="656799" y="1387366"/>
            <a:ext cx="3192165" cy="1513489"/>
          </a:xfrm>
          <a:custGeom>
            <a:avLst/>
            <a:gdLst>
              <a:gd name="connsiteX0" fmla="*/ 0 w 3192165"/>
              <a:gd name="connsiteY0" fmla="*/ 0 h 1513489"/>
              <a:gd name="connsiteX1" fmla="*/ 563949 w 3192165"/>
              <a:gd name="connsiteY1" fmla="*/ 0 h 1513489"/>
              <a:gd name="connsiteX2" fmla="*/ 1127898 w 3192165"/>
              <a:gd name="connsiteY2" fmla="*/ 0 h 1513489"/>
              <a:gd name="connsiteX3" fmla="*/ 1691847 w 3192165"/>
              <a:gd name="connsiteY3" fmla="*/ 0 h 1513489"/>
              <a:gd name="connsiteX4" fmla="*/ 2287718 w 3192165"/>
              <a:gd name="connsiteY4" fmla="*/ 0 h 1513489"/>
              <a:gd name="connsiteX5" fmla="*/ 3192165 w 3192165"/>
              <a:gd name="connsiteY5" fmla="*/ 0 h 1513489"/>
              <a:gd name="connsiteX6" fmla="*/ 3192165 w 3192165"/>
              <a:gd name="connsiteY6" fmla="*/ 489361 h 1513489"/>
              <a:gd name="connsiteX7" fmla="*/ 3192165 w 3192165"/>
              <a:gd name="connsiteY7" fmla="*/ 1024128 h 1513489"/>
              <a:gd name="connsiteX8" fmla="*/ 3192165 w 3192165"/>
              <a:gd name="connsiteY8" fmla="*/ 1513489 h 1513489"/>
              <a:gd name="connsiteX9" fmla="*/ 2755902 w 3192165"/>
              <a:gd name="connsiteY9" fmla="*/ 1513489 h 1513489"/>
              <a:gd name="connsiteX10" fmla="*/ 2191953 w 3192165"/>
              <a:gd name="connsiteY10" fmla="*/ 1513489 h 1513489"/>
              <a:gd name="connsiteX11" fmla="*/ 1628004 w 3192165"/>
              <a:gd name="connsiteY11" fmla="*/ 1513489 h 1513489"/>
              <a:gd name="connsiteX12" fmla="*/ 1127898 w 3192165"/>
              <a:gd name="connsiteY12" fmla="*/ 1513489 h 1513489"/>
              <a:gd name="connsiteX13" fmla="*/ 691636 w 3192165"/>
              <a:gd name="connsiteY13" fmla="*/ 1513489 h 1513489"/>
              <a:gd name="connsiteX14" fmla="*/ 0 w 3192165"/>
              <a:gd name="connsiteY14" fmla="*/ 1513489 h 1513489"/>
              <a:gd name="connsiteX15" fmla="*/ 0 w 3192165"/>
              <a:gd name="connsiteY15" fmla="*/ 978723 h 1513489"/>
              <a:gd name="connsiteX16" fmla="*/ 0 w 3192165"/>
              <a:gd name="connsiteY16" fmla="*/ 459092 h 1513489"/>
              <a:gd name="connsiteX17" fmla="*/ 0 w 3192165"/>
              <a:gd name="connsiteY17" fmla="*/ 0 h 1513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192165" h="1513489" fill="none" extrusionOk="0">
                <a:moveTo>
                  <a:pt x="0" y="0"/>
                </a:moveTo>
                <a:cubicBezTo>
                  <a:pt x="132849" y="-1319"/>
                  <a:pt x="382231" y="37279"/>
                  <a:pt x="563949" y="0"/>
                </a:cubicBezTo>
                <a:cubicBezTo>
                  <a:pt x="745667" y="-37279"/>
                  <a:pt x="926228" y="13568"/>
                  <a:pt x="1127898" y="0"/>
                </a:cubicBezTo>
                <a:cubicBezTo>
                  <a:pt x="1329568" y="-13568"/>
                  <a:pt x="1425065" y="8129"/>
                  <a:pt x="1691847" y="0"/>
                </a:cubicBezTo>
                <a:cubicBezTo>
                  <a:pt x="1958629" y="-8129"/>
                  <a:pt x="2118136" y="11621"/>
                  <a:pt x="2287718" y="0"/>
                </a:cubicBezTo>
                <a:cubicBezTo>
                  <a:pt x="2457300" y="-11621"/>
                  <a:pt x="2923710" y="29519"/>
                  <a:pt x="3192165" y="0"/>
                </a:cubicBezTo>
                <a:cubicBezTo>
                  <a:pt x="3193128" y="169389"/>
                  <a:pt x="3177581" y="340469"/>
                  <a:pt x="3192165" y="489361"/>
                </a:cubicBezTo>
                <a:cubicBezTo>
                  <a:pt x="3206749" y="638253"/>
                  <a:pt x="3128290" y="861441"/>
                  <a:pt x="3192165" y="1024128"/>
                </a:cubicBezTo>
                <a:cubicBezTo>
                  <a:pt x="3256040" y="1186815"/>
                  <a:pt x="3146541" y="1301129"/>
                  <a:pt x="3192165" y="1513489"/>
                </a:cubicBezTo>
                <a:cubicBezTo>
                  <a:pt x="3074920" y="1561373"/>
                  <a:pt x="2957646" y="1486191"/>
                  <a:pt x="2755902" y="1513489"/>
                </a:cubicBezTo>
                <a:cubicBezTo>
                  <a:pt x="2554158" y="1540787"/>
                  <a:pt x="2309108" y="1448553"/>
                  <a:pt x="2191953" y="1513489"/>
                </a:cubicBezTo>
                <a:cubicBezTo>
                  <a:pt x="2074798" y="1578425"/>
                  <a:pt x="1791303" y="1479865"/>
                  <a:pt x="1628004" y="1513489"/>
                </a:cubicBezTo>
                <a:cubicBezTo>
                  <a:pt x="1464705" y="1547113"/>
                  <a:pt x="1358232" y="1500829"/>
                  <a:pt x="1127898" y="1513489"/>
                </a:cubicBezTo>
                <a:cubicBezTo>
                  <a:pt x="897564" y="1526149"/>
                  <a:pt x="853606" y="1476321"/>
                  <a:pt x="691636" y="1513489"/>
                </a:cubicBezTo>
                <a:cubicBezTo>
                  <a:pt x="529666" y="1550657"/>
                  <a:pt x="248465" y="1501767"/>
                  <a:pt x="0" y="1513489"/>
                </a:cubicBezTo>
                <a:cubicBezTo>
                  <a:pt x="-23051" y="1371306"/>
                  <a:pt x="34923" y="1230607"/>
                  <a:pt x="0" y="978723"/>
                </a:cubicBezTo>
                <a:cubicBezTo>
                  <a:pt x="-34923" y="726839"/>
                  <a:pt x="56615" y="709812"/>
                  <a:pt x="0" y="459092"/>
                </a:cubicBezTo>
                <a:cubicBezTo>
                  <a:pt x="-56615" y="208372"/>
                  <a:pt x="6291" y="130412"/>
                  <a:pt x="0" y="0"/>
                </a:cubicBezTo>
                <a:close/>
              </a:path>
              <a:path w="3192165" h="1513489" stroke="0" extrusionOk="0">
                <a:moveTo>
                  <a:pt x="0" y="0"/>
                </a:moveTo>
                <a:cubicBezTo>
                  <a:pt x="175298" y="-18020"/>
                  <a:pt x="393845" y="12"/>
                  <a:pt x="595871" y="0"/>
                </a:cubicBezTo>
                <a:cubicBezTo>
                  <a:pt x="797897" y="-12"/>
                  <a:pt x="881736" y="19373"/>
                  <a:pt x="1032133" y="0"/>
                </a:cubicBezTo>
                <a:cubicBezTo>
                  <a:pt x="1182530" y="-19373"/>
                  <a:pt x="1305611" y="43599"/>
                  <a:pt x="1532239" y="0"/>
                </a:cubicBezTo>
                <a:cubicBezTo>
                  <a:pt x="1758867" y="-43599"/>
                  <a:pt x="1806884" y="15888"/>
                  <a:pt x="2032345" y="0"/>
                </a:cubicBezTo>
                <a:cubicBezTo>
                  <a:pt x="2257806" y="-15888"/>
                  <a:pt x="2301254" y="35358"/>
                  <a:pt x="2468608" y="0"/>
                </a:cubicBezTo>
                <a:cubicBezTo>
                  <a:pt x="2635962" y="-35358"/>
                  <a:pt x="2857668" y="80553"/>
                  <a:pt x="3192165" y="0"/>
                </a:cubicBezTo>
                <a:cubicBezTo>
                  <a:pt x="3192650" y="155322"/>
                  <a:pt x="3179987" y="320368"/>
                  <a:pt x="3192165" y="504496"/>
                </a:cubicBezTo>
                <a:cubicBezTo>
                  <a:pt x="3204343" y="688624"/>
                  <a:pt x="3155929" y="790331"/>
                  <a:pt x="3192165" y="1024128"/>
                </a:cubicBezTo>
                <a:cubicBezTo>
                  <a:pt x="3228401" y="1257925"/>
                  <a:pt x="3187839" y="1406128"/>
                  <a:pt x="3192165" y="1513489"/>
                </a:cubicBezTo>
                <a:cubicBezTo>
                  <a:pt x="3004022" y="1527179"/>
                  <a:pt x="2914408" y="1465380"/>
                  <a:pt x="2692059" y="1513489"/>
                </a:cubicBezTo>
                <a:cubicBezTo>
                  <a:pt x="2469710" y="1561598"/>
                  <a:pt x="2361168" y="1459952"/>
                  <a:pt x="2128110" y="1513489"/>
                </a:cubicBezTo>
                <a:cubicBezTo>
                  <a:pt x="1895052" y="1567026"/>
                  <a:pt x="1724164" y="1476906"/>
                  <a:pt x="1564161" y="1513489"/>
                </a:cubicBezTo>
                <a:cubicBezTo>
                  <a:pt x="1404158" y="1550072"/>
                  <a:pt x="1313704" y="1509426"/>
                  <a:pt x="1127898" y="1513489"/>
                </a:cubicBezTo>
                <a:cubicBezTo>
                  <a:pt x="942092" y="1517552"/>
                  <a:pt x="756773" y="1478857"/>
                  <a:pt x="659714" y="1513489"/>
                </a:cubicBezTo>
                <a:cubicBezTo>
                  <a:pt x="562655" y="1548121"/>
                  <a:pt x="184592" y="1469088"/>
                  <a:pt x="0" y="1513489"/>
                </a:cubicBezTo>
                <a:cubicBezTo>
                  <a:pt x="-11169" y="1312283"/>
                  <a:pt x="4671" y="1187236"/>
                  <a:pt x="0" y="1039262"/>
                </a:cubicBezTo>
                <a:cubicBezTo>
                  <a:pt x="-4671" y="891288"/>
                  <a:pt x="57372" y="701631"/>
                  <a:pt x="0" y="519631"/>
                </a:cubicBezTo>
                <a:cubicBezTo>
                  <a:pt x="-57372" y="337631"/>
                  <a:pt x="50746" y="161026"/>
                  <a:pt x="0" y="0"/>
                </a:cubicBezTo>
                <a:close/>
              </a:path>
            </a:pathLst>
          </a:custGeom>
          <a:solidFill>
            <a:srgbClr val="FF85FF"/>
          </a:solidFill>
          <a:ln w="28575">
            <a:solidFill>
              <a:schemeClr val="tx1"/>
            </a:solidFill>
            <a:extLst>
              <a:ext uri="{C807C97D-BFC1-408E-A445-0C87EB9F89A2}">
                <ask:lineSketchStyleProps xmlns:ask="http://schemas.microsoft.com/office/drawing/2018/sketchyshapes" sd="414578267">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Berlin Sans FB Demi" panose="020E0802020502020306" pitchFamily="34" charset="0"/>
              </a:rPr>
              <a:t>Wages are much cheaper in China. Chinese factory workers are 5 times cheaper than an equivalent American worker.</a:t>
            </a:r>
          </a:p>
        </p:txBody>
      </p:sp>
      <p:sp>
        <p:nvSpPr>
          <p:cNvPr id="27" name="Rectangle 26">
            <a:extLst>
              <a:ext uri="{FF2B5EF4-FFF2-40B4-BE49-F238E27FC236}">
                <a16:creationId xmlns:a16="http://schemas.microsoft.com/office/drawing/2014/main" id="{8085D6A2-836A-F84F-B9AB-A4933996513B}"/>
              </a:ext>
            </a:extLst>
          </p:cNvPr>
          <p:cNvSpPr/>
          <p:nvPr/>
        </p:nvSpPr>
        <p:spPr>
          <a:xfrm>
            <a:off x="4559853" y="1364633"/>
            <a:ext cx="3192165" cy="1513489"/>
          </a:xfrm>
          <a:custGeom>
            <a:avLst/>
            <a:gdLst>
              <a:gd name="connsiteX0" fmla="*/ 0 w 3192165"/>
              <a:gd name="connsiteY0" fmla="*/ 0 h 1513489"/>
              <a:gd name="connsiteX1" fmla="*/ 563949 w 3192165"/>
              <a:gd name="connsiteY1" fmla="*/ 0 h 1513489"/>
              <a:gd name="connsiteX2" fmla="*/ 1127898 w 3192165"/>
              <a:gd name="connsiteY2" fmla="*/ 0 h 1513489"/>
              <a:gd name="connsiteX3" fmla="*/ 1691847 w 3192165"/>
              <a:gd name="connsiteY3" fmla="*/ 0 h 1513489"/>
              <a:gd name="connsiteX4" fmla="*/ 2287718 w 3192165"/>
              <a:gd name="connsiteY4" fmla="*/ 0 h 1513489"/>
              <a:gd name="connsiteX5" fmla="*/ 3192165 w 3192165"/>
              <a:gd name="connsiteY5" fmla="*/ 0 h 1513489"/>
              <a:gd name="connsiteX6" fmla="*/ 3192165 w 3192165"/>
              <a:gd name="connsiteY6" fmla="*/ 489361 h 1513489"/>
              <a:gd name="connsiteX7" fmla="*/ 3192165 w 3192165"/>
              <a:gd name="connsiteY7" fmla="*/ 1024128 h 1513489"/>
              <a:gd name="connsiteX8" fmla="*/ 3192165 w 3192165"/>
              <a:gd name="connsiteY8" fmla="*/ 1513489 h 1513489"/>
              <a:gd name="connsiteX9" fmla="*/ 2755902 w 3192165"/>
              <a:gd name="connsiteY9" fmla="*/ 1513489 h 1513489"/>
              <a:gd name="connsiteX10" fmla="*/ 2191953 w 3192165"/>
              <a:gd name="connsiteY10" fmla="*/ 1513489 h 1513489"/>
              <a:gd name="connsiteX11" fmla="*/ 1628004 w 3192165"/>
              <a:gd name="connsiteY11" fmla="*/ 1513489 h 1513489"/>
              <a:gd name="connsiteX12" fmla="*/ 1127898 w 3192165"/>
              <a:gd name="connsiteY12" fmla="*/ 1513489 h 1513489"/>
              <a:gd name="connsiteX13" fmla="*/ 691636 w 3192165"/>
              <a:gd name="connsiteY13" fmla="*/ 1513489 h 1513489"/>
              <a:gd name="connsiteX14" fmla="*/ 0 w 3192165"/>
              <a:gd name="connsiteY14" fmla="*/ 1513489 h 1513489"/>
              <a:gd name="connsiteX15" fmla="*/ 0 w 3192165"/>
              <a:gd name="connsiteY15" fmla="*/ 978723 h 1513489"/>
              <a:gd name="connsiteX16" fmla="*/ 0 w 3192165"/>
              <a:gd name="connsiteY16" fmla="*/ 459092 h 1513489"/>
              <a:gd name="connsiteX17" fmla="*/ 0 w 3192165"/>
              <a:gd name="connsiteY17" fmla="*/ 0 h 1513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192165" h="1513489" fill="none" extrusionOk="0">
                <a:moveTo>
                  <a:pt x="0" y="0"/>
                </a:moveTo>
                <a:cubicBezTo>
                  <a:pt x="132849" y="-1319"/>
                  <a:pt x="382231" y="37279"/>
                  <a:pt x="563949" y="0"/>
                </a:cubicBezTo>
                <a:cubicBezTo>
                  <a:pt x="745667" y="-37279"/>
                  <a:pt x="926228" y="13568"/>
                  <a:pt x="1127898" y="0"/>
                </a:cubicBezTo>
                <a:cubicBezTo>
                  <a:pt x="1329568" y="-13568"/>
                  <a:pt x="1425065" y="8129"/>
                  <a:pt x="1691847" y="0"/>
                </a:cubicBezTo>
                <a:cubicBezTo>
                  <a:pt x="1958629" y="-8129"/>
                  <a:pt x="2118136" y="11621"/>
                  <a:pt x="2287718" y="0"/>
                </a:cubicBezTo>
                <a:cubicBezTo>
                  <a:pt x="2457300" y="-11621"/>
                  <a:pt x="2923710" y="29519"/>
                  <a:pt x="3192165" y="0"/>
                </a:cubicBezTo>
                <a:cubicBezTo>
                  <a:pt x="3193128" y="169389"/>
                  <a:pt x="3177581" y="340469"/>
                  <a:pt x="3192165" y="489361"/>
                </a:cubicBezTo>
                <a:cubicBezTo>
                  <a:pt x="3206749" y="638253"/>
                  <a:pt x="3128290" y="861441"/>
                  <a:pt x="3192165" y="1024128"/>
                </a:cubicBezTo>
                <a:cubicBezTo>
                  <a:pt x="3256040" y="1186815"/>
                  <a:pt x="3146541" y="1301129"/>
                  <a:pt x="3192165" y="1513489"/>
                </a:cubicBezTo>
                <a:cubicBezTo>
                  <a:pt x="3074920" y="1561373"/>
                  <a:pt x="2957646" y="1486191"/>
                  <a:pt x="2755902" y="1513489"/>
                </a:cubicBezTo>
                <a:cubicBezTo>
                  <a:pt x="2554158" y="1540787"/>
                  <a:pt x="2309108" y="1448553"/>
                  <a:pt x="2191953" y="1513489"/>
                </a:cubicBezTo>
                <a:cubicBezTo>
                  <a:pt x="2074798" y="1578425"/>
                  <a:pt x="1791303" y="1479865"/>
                  <a:pt x="1628004" y="1513489"/>
                </a:cubicBezTo>
                <a:cubicBezTo>
                  <a:pt x="1464705" y="1547113"/>
                  <a:pt x="1358232" y="1500829"/>
                  <a:pt x="1127898" y="1513489"/>
                </a:cubicBezTo>
                <a:cubicBezTo>
                  <a:pt x="897564" y="1526149"/>
                  <a:pt x="853606" y="1476321"/>
                  <a:pt x="691636" y="1513489"/>
                </a:cubicBezTo>
                <a:cubicBezTo>
                  <a:pt x="529666" y="1550657"/>
                  <a:pt x="248465" y="1501767"/>
                  <a:pt x="0" y="1513489"/>
                </a:cubicBezTo>
                <a:cubicBezTo>
                  <a:pt x="-23051" y="1371306"/>
                  <a:pt x="34923" y="1230607"/>
                  <a:pt x="0" y="978723"/>
                </a:cubicBezTo>
                <a:cubicBezTo>
                  <a:pt x="-34923" y="726839"/>
                  <a:pt x="56615" y="709812"/>
                  <a:pt x="0" y="459092"/>
                </a:cubicBezTo>
                <a:cubicBezTo>
                  <a:pt x="-56615" y="208372"/>
                  <a:pt x="6291" y="130412"/>
                  <a:pt x="0" y="0"/>
                </a:cubicBezTo>
                <a:close/>
              </a:path>
              <a:path w="3192165" h="1513489" stroke="0" extrusionOk="0">
                <a:moveTo>
                  <a:pt x="0" y="0"/>
                </a:moveTo>
                <a:cubicBezTo>
                  <a:pt x="175298" y="-18020"/>
                  <a:pt x="393845" y="12"/>
                  <a:pt x="595871" y="0"/>
                </a:cubicBezTo>
                <a:cubicBezTo>
                  <a:pt x="797897" y="-12"/>
                  <a:pt x="881736" y="19373"/>
                  <a:pt x="1032133" y="0"/>
                </a:cubicBezTo>
                <a:cubicBezTo>
                  <a:pt x="1182530" y="-19373"/>
                  <a:pt x="1305611" y="43599"/>
                  <a:pt x="1532239" y="0"/>
                </a:cubicBezTo>
                <a:cubicBezTo>
                  <a:pt x="1758867" y="-43599"/>
                  <a:pt x="1806884" y="15888"/>
                  <a:pt x="2032345" y="0"/>
                </a:cubicBezTo>
                <a:cubicBezTo>
                  <a:pt x="2257806" y="-15888"/>
                  <a:pt x="2301254" y="35358"/>
                  <a:pt x="2468608" y="0"/>
                </a:cubicBezTo>
                <a:cubicBezTo>
                  <a:pt x="2635962" y="-35358"/>
                  <a:pt x="2857668" y="80553"/>
                  <a:pt x="3192165" y="0"/>
                </a:cubicBezTo>
                <a:cubicBezTo>
                  <a:pt x="3192650" y="155322"/>
                  <a:pt x="3179987" y="320368"/>
                  <a:pt x="3192165" y="504496"/>
                </a:cubicBezTo>
                <a:cubicBezTo>
                  <a:pt x="3204343" y="688624"/>
                  <a:pt x="3155929" y="790331"/>
                  <a:pt x="3192165" y="1024128"/>
                </a:cubicBezTo>
                <a:cubicBezTo>
                  <a:pt x="3228401" y="1257925"/>
                  <a:pt x="3187839" y="1406128"/>
                  <a:pt x="3192165" y="1513489"/>
                </a:cubicBezTo>
                <a:cubicBezTo>
                  <a:pt x="3004022" y="1527179"/>
                  <a:pt x="2914408" y="1465380"/>
                  <a:pt x="2692059" y="1513489"/>
                </a:cubicBezTo>
                <a:cubicBezTo>
                  <a:pt x="2469710" y="1561598"/>
                  <a:pt x="2361168" y="1459952"/>
                  <a:pt x="2128110" y="1513489"/>
                </a:cubicBezTo>
                <a:cubicBezTo>
                  <a:pt x="1895052" y="1567026"/>
                  <a:pt x="1724164" y="1476906"/>
                  <a:pt x="1564161" y="1513489"/>
                </a:cubicBezTo>
                <a:cubicBezTo>
                  <a:pt x="1404158" y="1550072"/>
                  <a:pt x="1313704" y="1509426"/>
                  <a:pt x="1127898" y="1513489"/>
                </a:cubicBezTo>
                <a:cubicBezTo>
                  <a:pt x="942092" y="1517552"/>
                  <a:pt x="756773" y="1478857"/>
                  <a:pt x="659714" y="1513489"/>
                </a:cubicBezTo>
                <a:cubicBezTo>
                  <a:pt x="562655" y="1548121"/>
                  <a:pt x="184592" y="1469088"/>
                  <a:pt x="0" y="1513489"/>
                </a:cubicBezTo>
                <a:cubicBezTo>
                  <a:pt x="-11169" y="1312283"/>
                  <a:pt x="4671" y="1187236"/>
                  <a:pt x="0" y="1039262"/>
                </a:cubicBezTo>
                <a:cubicBezTo>
                  <a:pt x="-4671" y="891288"/>
                  <a:pt x="57372" y="701631"/>
                  <a:pt x="0" y="519631"/>
                </a:cubicBezTo>
                <a:cubicBezTo>
                  <a:pt x="-57372" y="337631"/>
                  <a:pt x="50746" y="161026"/>
                  <a:pt x="0" y="0"/>
                </a:cubicBezTo>
                <a:close/>
              </a:path>
            </a:pathLst>
          </a:custGeom>
          <a:solidFill>
            <a:srgbClr val="FF85FF"/>
          </a:solidFill>
          <a:ln w="28575">
            <a:solidFill>
              <a:schemeClr val="tx1"/>
            </a:solidFill>
            <a:extLst>
              <a:ext uri="{C807C97D-BFC1-408E-A445-0C87EB9F89A2}">
                <ask:lineSketchStyleProps xmlns:ask="http://schemas.microsoft.com/office/drawing/2018/sketchyshapes" sd="414578267">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latin typeface="Berlin Sans FB Demi" panose="020E0802020502020306" pitchFamily="34" charset="0"/>
              </a:rPr>
              <a:t>TNCs in America have to follow very strict environmental laws. This is not the case for factories in China.  </a:t>
            </a:r>
          </a:p>
        </p:txBody>
      </p:sp>
      <p:sp>
        <p:nvSpPr>
          <p:cNvPr id="3" name="TextBox 2">
            <a:extLst>
              <a:ext uri="{FF2B5EF4-FFF2-40B4-BE49-F238E27FC236}">
                <a16:creationId xmlns:a16="http://schemas.microsoft.com/office/drawing/2014/main" id="{D0D1D50E-A67B-5241-9E9D-8728606D056D}"/>
              </a:ext>
            </a:extLst>
          </p:cNvPr>
          <p:cNvSpPr txBox="1"/>
          <p:nvPr/>
        </p:nvSpPr>
        <p:spPr>
          <a:xfrm>
            <a:off x="6749870" y="2804404"/>
            <a:ext cx="1156232" cy="523220"/>
          </a:xfrm>
          <a:prstGeom prst="rect">
            <a:avLst/>
          </a:prstGeom>
          <a:noFill/>
        </p:spPr>
        <p:txBody>
          <a:bodyPr wrap="square" rtlCol="0">
            <a:spAutoFit/>
          </a:bodyPr>
          <a:lstStyle/>
          <a:p>
            <a:r>
              <a:rPr lang="en-US" sz="2800" b="1" dirty="0">
                <a:solidFill>
                  <a:schemeClr val="bg1"/>
                </a:solidFill>
                <a:latin typeface="Berlin Sans FB Demi" panose="020E0802020502020306" pitchFamily="34" charset="0"/>
              </a:rPr>
              <a:t>?????</a:t>
            </a:r>
          </a:p>
        </p:txBody>
      </p:sp>
      <p:sp>
        <p:nvSpPr>
          <p:cNvPr id="29" name="Rectangle 28">
            <a:extLst>
              <a:ext uri="{FF2B5EF4-FFF2-40B4-BE49-F238E27FC236}">
                <a16:creationId xmlns:a16="http://schemas.microsoft.com/office/drawing/2014/main" id="{AF38A271-22CE-5749-AA3A-E04B2A3F8614}"/>
              </a:ext>
            </a:extLst>
          </p:cNvPr>
          <p:cNvSpPr/>
          <p:nvPr/>
        </p:nvSpPr>
        <p:spPr>
          <a:xfrm>
            <a:off x="8419591" y="1405575"/>
            <a:ext cx="3192165" cy="1513489"/>
          </a:xfrm>
          <a:custGeom>
            <a:avLst/>
            <a:gdLst>
              <a:gd name="connsiteX0" fmla="*/ 0 w 3192165"/>
              <a:gd name="connsiteY0" fmla="*/ 0 h 1513489"/>
              <a:gd name="connsiteX1" fmla="*/ 563949 w 3192165"/>
              <a:gd name="connsiteY1" fmla="*/ 0 h 1513489"/>
              <a:gd name="connsiteX2" fmla="*/ 1127898 w 3192165"/>
              <a:gd name="connsiteY2" fmla="*/ 0 h 1513489"/>
              <a:gd name="connsiteX3" fmla="*/ 1691847 w 3192165"/>
              <a:gd name="connsiteY3" fmla="*/ 0 h 1513489"/>
              <a:gd name="connsiteX4" fmla="*/ 2287718 w 3192165"/>
              <a:gd name="connsiteY4" fmla="*/ 0 h 1513489"/>
              <a:gd name="connsiteX5" fmla="*/ 3192165 w 3192165"/>
              <a:gd name="connsiteY5" fmla="*/ 0 h 1513489"/>
              <a:gd name="connsiteX6" fmla="*/ 3192165 w 3192165"/>
              <a:gd name="connsiteY6" fmla="*/ 489361 h 1513489"/>
              <a:gd name="connsiteX7" fmla="*/ 3192165 w 3192165"/>
              <a:gd name="connsiteY7" fmla="*/ 1024128 h 1513489"/>
              <a:gd name="connsiteX8" fmla="*/ 3192165 w 3192165"/>
              <a:gd name="connsiteY8" fmla="*/ 1513489 h 1513489"/>
              <a:gd name="connsiteX9" fmla="*/ 2755902 w 3192165"/>
              <a:gd name="connsiteY9" fmla="*/ 1513489 h 1513489"/>
              <a:gd name="connsiteX10" fmla="*/ 2191953 w 3192165"/>
              <a:gd name="connsiteY10" fmla="*/ 1513489 h 1513489"/>
              <a:gd name="connsiteX11" fmla="*/ 1628004 w 3192165"/>
              <a:gd name="connsiteY11" fmla="*/ 1513489 h 1513489"/>
              <a:gd name="connsiteX12" fmla="*/ 1127898 w 3192165"/>
              <a:gd name="connsiteY12" fmla="*/ 1513489 h 1513489"/>
              <a:gd name="connsiteX13" fmla="*/ 691636 w 3192165"/>
              <a:gd name="connsiteY13" fmla="*/ 1513489 h 1513489"/>
              <a:gd name="connsiteX14" fmla="*/ 0 w 3192165"/>
              <a:gd name="connsiteY14" fmla="*/ 1513489 h 1513489"/>
              <a:gd name="connsiteX15" fmla="*/ 0 w 3192165"/>
              <a:gd name="connsiteY15" fmla="*/ 978723 h 1513489"/>
              <a:gd name="connsiteX16" fmla="*/ 0 w 3192165"/>
              <a:gd name="connsiteY16" fmla="*/ 459092 h 1513489"/>
              <a:gd name="connsiteX17" fmla="*/ 0 w 3192165"/>
              <a:gd name="connsiteY17" fmla="*/ 0 h 1513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192165" h="1513489" fill="none" extrusionOk="0">
                <a:moveTo>
                  <a:pt x="0" y="0"/>
                </a:moveTo>
                <a:cubicBezTo>
                  <a:pt x="132849" y="-1319"/>
                  <a:pt x="382231" y="37279"/>
                  <a:pt x="563949" y="0"/>
                </a:cubicBezTo>
                <a:cubicBezTo>
                  <a:pt x="745667" y="-37279"/>
                  <a:pt x="926228" y="13568"/>
                  <a:pt x="1127898" y="0"/>
                </a:cubicBezTo>
                <a:cubicBezTo>
                  <a:pt x="1329568" y="-13568"/>
                  <a:pt x="1425065" y="8129"/>
                  <a:pt x="1691847" y="0"/>
                </a:cubicBezTo>
                <a:cubicBezTo>
                  <a:pt x="1958629" y="-8129"/>
                  <a:pt x="2118136" y="11621"/>
                  <a:pt x="2287718" y="0"/>
                </a:cubicBezTo>
                <a:cubicBezTo>
                  <a:pt x="2457300" y="-11621"/>
                  <a:pt x="2923710" y="29519"/>
                  <a:pt x="3192165" y="0"/>
                </a:cubicBezTo>
                <a:cubicBezTo>
                  <a:pt x="3193128" y="169389"/>
                  <a:pt x="3177581" y="340469"/>
                  <a:pt x="3192165" y="489361"/>
                </a:cubicBezTo>
                <a:cubicBezTo>
                  <a:pt x="3206749" y="638253"/>
                  <a:pt x="3128290" y="861441"/>
                  <a:pt x="3192165" y="1024128"/>
                </a:cubicBezTo>
                <a:cubicBezTo>
                  <a:pt x="3256040" y="1186815"/>
                  <a:pt x="3146541" y="1301129"/>
                  <a:pt x="3192165" y="1513489"/>
                </a:cubicBezTo>
                <a:cubicBezTo>
                  <a:pt x="3074920" y="1561373"/>
                  <a:pt x="2957646" y="1486191"/>
                  <a:pt x="2755902" y="1513489"/>
                </a:cubicBezTo>
                <a:cubicBezTo>
                  <a:pt x="2554158" y="1540787"/>
                  <a:pt x="2309108" y="1448553"/>
                  <a:pt x="2191953" y="1513489"/>
                </a:cubicBezTo>
                <a:cubicBezTo>
                  <a:pt x="2074798" y="1578425"/>
                  <a:pt x="1791303" y="1479865"/>
                  <a:pt x="1628004" y="1513489"/>
                </a:cubicBezTo>
                <a:cubicBezTo>
                  <a:pt x="1464705" y="1547113"/>
                  <a:pt x="1358232" y="1500829"/>
                  <a:pt x="1127898" y="1513489"/>
                </a:cubicBezTo>
                <a:cubicBezTo>
                  <a:pt x="897564" y="1526149"/>
                  <a:pt x="853606" y="1476321"/>
                  <a:pt x="691636" y="1513489"/>
                </a:cubicBezTo>
                <a:cubicBezTo>
                  <a:pt x="529666" y="1550657"/>
                  <a:pt x="248465" y="1501767"/>
                  <a:pt x="0" y="1513489"/>
                </a:cubicBezTo>
                <a:cubicBezTo>
                  <a:pt x="-23051" y="1371306"/>
                  <a:pt x="34923" y="1230607"/>
                  <a:pt x="0" y="978723"/>
                </a:cubicBezTo>
                <a:cubicBezTo>
                  <a:pt x="-34923" y="726839"/>
                  <a:pt x="56615" y="709812"/>
                  <a:pt x="0" y="459092"/>
                </a:cubicBezTo>
                <a:cubicBezTo>
                  <a:pt x="-56615" y="208372"/>
                  <a:pt x="6291" y="130412"/>
                  <a:pt x="0" y="0"/>
                </a:cubicBezTo>
                <a:close/>
              </a:path>
              <a:path w="3192165" h="1513489" stroke="0" extrusionOk="0">
                <a:moveTo>
                  <a:pt x="0" y="0"/>
                </a:moveTo>
                <a:cubicBezTo>
                  <a:pt x="175298" y="-18020"/>
                  <a:pt x="393845" y="12"/>
                  <a:pt x="595871" y="0"/>
                </a:cubicBezTo>
                <a:cubicBezTo>
                  <a:pt x="797897" y="-12"/>
                  <a:pt x="881736" y="19373"/>
                  <a:pt x="1032133" y="0"/>
                </a:cubicBezTo>
                <a:cubicBezTo>
                  <a:pt x="1182530" y="-19373"/>
                  <a:pt x="1305611" y="43599"/>
                  <a:pt x="1532239" y="0"/>
                </a:cubicBezTo>
                <a:cubicBezTo>
                  <a:pt x="1758867" y="-43599"/>
                  <a:pt x="1806884" y="15888"/>
                  <a:pt x="2032345" y="0"/>
                </a:cubicBezTo>
                <a:cubicBezTo>
                  <a:pt x="2257806" y="-15888"/>
                  <a:pt x="2301254" y="35358"/>
                  <a:pt x="2468608" y="0"/>
                </a:cubicBezTo>
                <a:cubicBezTo>
                  <a:pt x="2635962" y="-35358"/>
                  <a:pt x="2857668" y="80553"/>
                  <a:pt x="3192165" y="0"/>
                </a:cubicBezTo>
                <a:cubicBezTo>
                  <a:pt x="3192650" y="155322"/>
                  <a:pt x="3179987" y="320368"/>
                  <a:pt x="3192165" y="504496"/>
                </a:cubicBezTo>
                <a:cubicBezTo>
                  <a:pt x="3204343" y="688624"/>
                  <a:pt x="3155929" y="790331"/>
                  <a:pt x="3192165" y="1024128"/>
                </a:cubicBezTo>
                <a:cubicBezTo>
                  <a:pt x="3228401" y="1257925"/>
                  <a:pt x="3187839" y="1406128"/>
                  <a:pt x="3192165" y="1513489"/>
                </a:cubicBezTo>
                <a:cubicBezTo>
                  <a:pt x="3004022" y="1527179"/>
                  <a:pt x="2914408" y="1465380"/>
                  <a:pt x="2692059" y="1513489"/>
                </a:cubicBezTo>
                <a:cubicBezTo>
                  <a:pt x="2469710" y="1561598"/>
                  <a:pt x="2361168" y="1459952"/>
                  <a:pt x="2128110" y="1513489"/>
                </a:cubicBezTo>
                <a:cubicBezTo>
                  <a:pt x="1895052" y="1567026"/>
                  <a:pt x="1724164" y="1476906"/>
                  <a:pt x="1564161" y="1513489"/>
                </a:cubicBezTo>
                <a:cubicBezTo>
                  <a:pt x="1404158" y="1550072"/>
                  <a:pt x="1313704" y="1509426"/>
                  <a:pt x="1127898" y="1513489"/>
                </a:cubicBezTo>
                <a:cubicBezTo>
                  <a:pt x="942092" y="1517552"/>
                  <a:pt x="756773" y="1478857"/>
                  <a:pt x="659714" y="1513489"/>
                </a:cubicBezTo>
                <a:cubicBezTo>
                  <a:pt x="562655" y="1548121"/>
                  <a:pt x="184592" y="1469088"/>
                  <a:pt x="0" y="1513489"/>
                </a:cubicBezTo>
                <a:cubicBezTo>
                  <a:pt x="-11169" y="1312283"/>
                  <a:pt x="4671" y="1187236"/>
                  <a:pt x="0" y="1039262"/>
                </a:cubicBezTo>
                <a:cubicBezTo>
                  <a:pt x="-4671" y="891288"/>
                  <a:pt x="57372" y="701631"/>
                  <a:pt x="0" y="519631"/>
                </a:cubicBezTo>
                <a:cubicBezTo>
                  <a:pt x="-57372" y="337631"/>
                  <a:pt x="50746" y="161026"/>
                  <a:pt x="0" y="0"/>
                </a:cubicBezTo>
                <a:close/>
              </a:path>
            </a:pathLst>
          </a:custGeom>
          <a:solidFill>
            <a:srgbClr val="FF85FF"/>
          </a:solidFill>
          <a:ln w="28575">
            <a:solidFill>
              <a:schemeClr val="tx1"/>
            </a:solidFill>
            <a:extLst>
              <a:ext uri="{C807C97D-BFC1-408E-A445-0C87EB9F89A2}">
                <ask:lineSketchStyleProps xmlns:ask="http://schemas.microsoft.com/office/drawing/2018/sketchyshapes" sd="414578267">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Berlin Sans FB Demi" panose="020E0802020502020306" pitchFamily="34" charset="0"/>
              </a:rPr>
              <a:t>There are 900 million Chinese people of working age- 5 times more than America. </a:t>
            </a:r>
          </a:p>
        </p:txBody>
      </p:sp>
      <p:sp>
        <p:nvSpPr>
          <p:cNvPr id="41" name="Rectangle 40">
            <a:extLst>
              <a:ext uri="{FF2B5EF4-FFF2-40B4-BE49-F238E27FC236}">
                <a16:creationId xmlns:a16="http://schemas.microsoft.com/office/drawing/2014/main" id="{8606E48E-A431-1E49-B9E6-1A0E40DBE172}"/>
              </a:ext>
            </a:extLst>
          </p:cNvPr>
          <p:cNvSpPr/>
          <p:nvPr/>
        </p:nvSpPr>
        <p:spPr>
          <a:xfrm>
            <a:off x="594373" y="4334616"/>
            <a:ext cx="3192165" cy="1513489"/>
          </a:xfrm>
          <a:custGeom>
            <a:avLst/>
            <a:gdLst>
              <a:gd name="connsiteX0" fmla="*/ 0 w 3192165"/>
              <a:gd name="connsiteY0" fmla="*/ 0 h 1513489"/>
              <a:gd name="connsiteX1" fmla="*/ 563949 w 3192165"/>
              <a:gd name="connsiteY1" fmla="*/ 0 h 1513489"/>
              <a:gd name="connsiteX2" fmla="*/ 1127898 w 3192165"/>
              <a:gd name="connsiteY2" fmla="*/ 0 h 1513489"/>
              <a:gd name="connsiteX3" fmla="*/ 1691847 w 3192165"/>
              <a:gd name="connsiteY3" fmla="*/ 0 h 1513489"/>
              <a:gd name="connsiteX4" fmla="*/ 2287718 w 3192165"/>
              <a:gd name="connsiteY4" fmla="*/ 0 h 1513489"/>
              <a:gd name="connsiteX5" fmla="*/ 3192165 w 3192165"/>
              <a:gd name="connsiteY5" fmla="*/ 0 h 1513489"/>
              <a:gd name="connsiteX6" fmla="*/ 3192165 w 3192165"/>
              <a:gd name="connsiteY6" fmla="*/ 489361 h 1513489"/>
              <a:gd name="connsiteX7" fmla="*/ 3192165 w 3192165"/>
              <a:gd name="connsiteY7" fmla="*/ 1024128 h 1513489"/>
              <a:gd name="connsiteX8" fmla="*/ 3192165 w 3192165"/>
              <a:gd name="connsiteY8" fmla="*/ 1513489 h 1513489"/>
              <a:gd name="connsiteX9" fmla="*/ 2755902 w 3192165"/>
              <a:gd name="connsiteY9" fmla="*/ 1513489 h 1513489"/>
              <a:gd name="connsiteX10" fmla="*/ 2191953 w 3192165"/>
              <a:gd name="connsiteY10" fmla="*/ 1513489 h 1513489"/>
              <a:gd name="connsiteX11" fmla="*/ 1628004 w 3192165"/>
              <a:gd name="connsiteY11" fmla="*/ 1513489 h 1513489"/>
              <a:gd name="connsiteX12" fmla="*/ 1127898 w 3192165"/>
              <a:gd name="connsiteY12" fmla="*/ 1513489 h 1513489"/>
              <a:gd name="connsiteX13" fmla="*/ 691636 w 3192165"/>
              <a:gd name="connsiteY13" fmla="*/ 1513489 h 1513489"/>
              <a:gd name="connsiteX14" fmla="*/ 0 w 3192165"/>
              <a:gd name="connsiteY14" fmla="*/ 1513489 h 1513489"/>
              <a:gd name="connsiteX15" fmla="*/ 0 w 3192165"/>
              <a:gd name="connsiteY15" fmla="*/ 978723 h 1513489"/>
              <a:gd name="connsiteX16" fmla="*/ 0 w 3192165"/>
              <a:gd name="connsiteY16" fmla="*/ 459092 h 1513489"/>
              <a:gd name="connsiteX17" fmla="*/ 0 w 3192165"/>
              <a:gd name="connsiteY17" fmla="*/ 0 h 1513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192165" h="1513489" fill="none" extrusionOk="0">
                <a:moveTo>
                  <a:pt x="0" y="0"/>
                </a:moveTo>
                <a:cubicBezTo>
                  <a:pt x="132849" y="-1319"/>
                  <a:pt x="382231" y="37279"/>
                  <a:pt x="563949" y="0"/>
                </a:cubicBezTo>
                <a:cubicBezTo>
                  <a:pt x="745667" y="-37279"/>
                  <a:pt x="926228" y="13568"/>
                  <a:pt x="1127898" y="0"/>
                </a:cubicBezTo>
                <a:cubicBezTo>
                  <a:pt x="1329568" y="-13568"/>
                  <a:pt x="1425065" y="8129"/>
                  <a:pt x="1691847" y="0"/>
                </a:cubicBezTo>
                <a:cubicBezTo>
                  <a:pt x="1958629" y="-8129"/>
                  <a:pt x="2118136" y="11621"/>
                  <a:pt x="2287718" y="0"/>
                </a:cubicBezTo>
                <a:cubicBezTo>
                  <a:pt x="2457300" y="-11621"/>
                  <a:pt x="2923710" y="29519"/>
                  <a:pt x="3192165" y="0"/>
                </a:cubicBezTo>
                <a:cubicBezTo>
                  <a:pt x="3193128" y="169389"/>
                  <a:pt x="3177581" y="340469"/>
                  <a:pt x="3192165" y="489361"/>
                </a:cubicBezTo>
                <a:cubicBezTo>
                  <a:pt x="3206749" y="638253"/>
                  <a:pt x="3128290" y="861441"/>
                  <a:pt x="3192165" y="1024128"/>
                </a:cubicBezTo>
                <a:cubicBezTo>
                  <a:pt x="3256040" y="1186815"/>
                  <a:pt x="3146541" y="1301129"/>
                  <a:pt x="3192165" y="1513489"/>
                </a:cubicBezTo>
                <a:cubicBezTo>
                  <a:pt x="3074920" y="1561373"/>
                  <a:pt x="2957646" y="1486191"/>
                  <a:pt x="2755902" y="1513489"/>
                </a:cubicBezTo>
                <a:cubicBezTo>
                  <a:pt x="2554158" y="1540787"/>
                  <a:pt x="2309108" y="1448553"/>
                  <a:pt x="2191953" y="1513489"/>
                </a:cubicBezTo>
                <a:cubicBezTo>
                  <a:pt x="2074798" y="1578425"/>
                  <a:pt x="1791303" y="1479865"/>
                  <a:pt x="1628004" y="1513489"/>
                </a:cubicBezTo>
                <a:cubicBezTo>
                  <a:pt x="1464705" y="1547113"/>
                  <a:pt x="1358232" y="1500829"/>
                  <a:pt x="1127898" y="1513489"/>
                </a:cubicBezTo>
                <a:cubicBezTo>
                  <a:pt x="897564" y="1526149"/>
                  <a:pt x="853606" y="1476321"/>
                  <a:pt x="691636" y="1513489"/>
                </a:cubicBezTo>
                <a:cubicBezTo>
                  <a:pt x="529666" y="1550657"/>
                  <a:pt x="248465" y="1501767"/>
                  <a:pt x="0" y="1513489"/>
                </a:cubicBezTo>
                <a:cubicBezTo>
                  <a:pt x="-23051" y="1371306"/>
                  <a:pt x="34923" y="1230607"/>
                  <a:pt x="0" y="978723"/>
                </a:cubicBezTo>
                <a:cubicBezTo>
                  <a:pt x="-34923" y="726839"/>
                  <a:pt x="56615" y="709812"/>
                  <a:pt x="0" y="459092"/>
                </a:cubicBezTo>
                <a:cubicBezTo>
                  <a:pt x="-56615" y="208372"/>
                  <a:pt x="6291" y="130412"/>
                  <a:pt x="0" y="0"/>
                </a:cubicBezTo>
                <a:close/>
              </a:path>
              <a:path w="3192165" h="1513489" stroke="0" extrusionOk="0">
                <a:moveTo>
                  <a:pt x="0" y="0"/>
                </a:moveTo>
                <a:cubicBezTo>
                  <a:pt x="175298" y="-18020"/>
                  <a:pt x="393845" y="12"/>
                  <a:pt x="595871" y="0"/>
                </a:cubicBezTo>
                <a:cubicBezTo>
                  <a:pt x="797897" y="-12"/>
                  <a:pt x="881736" y="19373"/>
                  <a:pt x="1032133" y="0"/>
                </a:cubicBezTo>
                <a:cubicBezTo>
                  <a:pt x="1182530" y="-19373"/>
                  <a:pt x="1305611" y="43599"/>
                  <a:pt x="1532239" y="0"/>
                </a:cubicBezTo>
                <a:cubicBezTo>
                  <a:pt x="1758867" y="-43599"/>
                  <a:pt x="1806884" y="15888"/>
                  <a:pt x="2032345" y="0"/>
                </a:cubicBezTo>
                <a:cubicBezTo>
                  <a:pt x="2257806" y="-15888"/>
                  <a:pt x="2301254" y="35358"/>
                  <a:pt x="2468608" y="0"/>
                </a:cubicBezTo>
                <a:cubicBezTo>
                  <a:pt x="2635962" y="-35358"/>
                  <a:pt x="2857668" y="80553"/>
                  <a:pt x="3192165" y="0"/>
                </a:cubicBezTo>
                <a:cubicBezTo>
                  <a:pt x="3192650" y="155322"/>
                  <a:pt x="3179987" y="320368"/>
                  <a:pt x="3192165" y="504496"/>
                </a:cubicBezTo>
                <a:cubicBezTo>
                  <a:pt x="3204343" y="688624"/>
                  <a:pt x="3155929" y="790331"/>
                  <a:pt x="3192165" y="1024128"/>
                </a:cubicBezTo>
                <a:cubicBezTo>
                  <a:pt x="3228401" y="1257925"/>
                  <a:pt x="3187839" y="1406128"/>
                  <a:pt x="3192165" y="1513489"/>
                </a:cubicBezTo>
                <a:cubicBezTo>
                  <a:pt x="3004022" y="1527179"/>
                  <a:pt x="2914408" y="1465380"/>
                  <a:pt x="2692059" y="1513489"/>
                </a:cubicBezTo>
                <a:cubicBezTo>
                  <a:pt x="2469710" y="1561598"/>
                  <a:pt x="2361168" y="1459952"/>
                  <a:pt x="2128110" y="1513489"/>
                </a:cubicBezTo>
                <a:cubicBezTo>
                  <a:pt x="1895052" y="1567026"/>
                  <a:pt x="1724164" y="1476906"/>
                  <a:pt x="1564161" y="1513489"/>
                </a:cubicBezTo>
                <a:cubicBezTo>
                  <a:pt x="1404158" y="1550072"/>
                  <a:pt x="1313704" y="1509426"/>
                  <a:pt x="1127898" y="1513489"/>
                </a:cubicBezTo>
                <a:cubicBezTo>
                  <a:pt x="942092" y="1517552"/>
                  <a:pt x="756773" y="1478857"/>
                  <a:pt x="659714" y="1513489"/>
                </a:cubicBezTo>
                <a:cubicBezTo>
                  <a:pt x="562655" y="1548121"/>
                  <a:pt x="184592" y="1469088"/>
                  <a:pt x="0" y="1513489"/>
                </a:cubicBezTo>
                <a:cubicBezTo>
                  <a:pt x="-11169" y="1312283"/>
                  <a:pt x="4671" y="1187236"/>
                  <a:pt x="0" y="1039262"/>
                </a:cubicBezTo>
                <a:cubicBezTo>
                  <a:pt x="-4671" y="891288"/>
                  <a:pt x="57372" y="701631"/>
                  <a:pt x="0" y="519631"/>
                </a:cubicBezTo>
                <a:cubicBezTo>
                  <a:pt x="-57372" y="337631"/>
                  <a:pt x="50746" y="161026"/>
                  <a:pt x="0" y="0"/>
                </a:cubicBezTo>
                <a:close/>
              </a:path>
            </a:pathLst>
          </a:custGeom>
          <a:solidFill>
            <a:srgbClr val="FF85FF"/>
          </a:solidFill>
          <a:ln w="28575">
            <a:solidFill>
              <a:schemeClr val="tx1"/>
            </a:solidFill>
            <a:extLst>
              <a:ext uri="{C807C97D-BFC1-408E-A445-0C87EB9F89A2}">
                <ask:lineSketchStyleProps xmlns:ask="http://schemas.microsoft.com/office/drawing/2018/sketchyshapes" sd="414578267">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Berlin Sans FB Demi" panose="020E0802020502020306" pitchFamily="34" charset="0"/>
              </a:rPr>
              <a:t>China has a plentiful young workforce. Although sometimes they have been accused of using children in factories to keep costs even lower. </a:t>
            </a:r>
          </a:p>
        </p:txBody>
      </p:sp>
      <p:sp>
        <p:nvSpPr>
          <p:cNvPr id="42" name="Rectangle 41">
            <a:extLst>
              <a:ext uri="{FF2B5EF4-FFF2-40B4-BE49-F238E27FC236}">
                <a16:creationId xmlns:a16="http://schemas.microsoft.com/office/drawing/2014/main" id="{B57665C3-19D0-E546-867D-D642B3C88069}"/>
              </a:ext>
            </a:extLst>
          </p:cNvPr>
          <p:cNvSpPr/>
          <p:nvPr/>
        </p:nvSpPr>
        <p:spPr>
          <a:xfrm>
            <a:off x="4531421" y="4347754"/>
            <a:ext cx="3192165" cy="1513489"/>
          </a:xfrm>
          <a:custGeom>
            <a:avLst/>
            <a:gdLst>
              <a:gd name="connsiteX0" fmla="*/ 0 w 3192165"/>
              <a:gd name="connsiteY0" fmla="*/ 0 h 1513489"/>
              <a:gd name="connsiteX1" fmla="*/ 563949 w 3192165"/>
              <a:gd name="connsiteY1" fmla="*/ 0 h 1513489"/>
              <a:gd name="connsiteX2" fmla="*/ 1127898 w 3192165"/>
              <a:gd name="connsiteY2" fmla="*/ 0 h 1513489"/>
              <a:gd name="connsiteX3" fmla="*/ 1691847 w 3192165"/>
              <a:gd name="connsiteY3" fmla="*/ 0 h 1513489"/>
              <a:gd name="connsiteX4" fmla="*/ 2287718 w 3192165"/>
              <a:gd name="connsiteY4" fmla="*/ 0 h 1513489"/>
              <a:gd name="connsiteX5" fmla="*/ 3192165 w 3192165"/>
              <a:gd name="connsiteY5" fmla="*/ 0 h 1513489"/>
              <a:gd name="connsiteX6" fmla="*/ 3192165 w 3192165"/>
              <a:gd name="connsiteY6" fmla="*/ 489361 h 1513489"/>
              <a:gd name="connsiteX7" fmla="*/ 3192165 w 3192165"/>
              <a:gd name="connsiteY7" fmla="*/ 1024128 h 1513489"/>
              <a:gd name="connsiteX8" fmla="*/ 3192165 w 3192165"/>
              <a:gd name="connsiteY8" fmla="*/ 1513489 h 1513489"/>
              <a:gd name="connsiteX9" fmla="*/ 2755902 w 3192165"/>
              <a:gd name="connsiteY9" fmla="*/ 1513489 h 1513489"/>
              <a:gd name="connsiteX10" fmla="*/ 2191953 w 3192165"/>
              <a:gd name="connsiteY10" fmla="*/ 1513489 h 1513489"/>
              <a:gd name="connsiteX11" fmla="*/ 1628004 w 3192165"/>
              <a:gd name="connsiteY11" fmla="*/ 1513489 h 1513489"/>
              <a:gd name="connsiteX12" fmla="*/ 1127898 w 3192165"/>
              <a:gd name="connsiteY12" fmla="*/ 1513489 h 1513489"/>
              <a:gd name="connsiteX13" fmla="*/ 691636 w 3192165"/>
              <a:gd name="connsiteY13" fmla="*/ 1513489 h 1513489"/>
              <a:gd name="connsiteX14" fmla="*/ 0 w 3192165"/>
              <a:gd name="connsiteY14" fmla="*/ 1513489 h 1513489"/>
              <a:gd name="connsiteX15" fmla="*/ 0 w 3192165"/>
              <a:gd name="connsiteY15" fmla="*/ 978723 h 1513489"/>
              <a:gd name="connsiteX16" fmla="*/ 0 w 3192165"/>
              <a:gd name="connsiteY16" fmla="*/ 459092 h 1513489"/>
              <a:gd name="connsiteX17" fmla="*/ 0 w 3192165"/>
              <a:gd name="connsiteY17" fmla="*/ 0 h 1513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192165" h="1513489" fill="none" extrusionOk="0">
                <a:moveTo>
                  <a:pt x="0" y="0"/>
                </a:moveTo>
                <a:cubicBezTo>
                  <a:pt x="132849" y="-1319"/>
                  <a:pt x="382231" y="37279"/>
                  <a:pt x="563949" y="0"/>
                </a:cubicBezTo>
                <a:cubicBezTo>
                  <a:pt x="745667" y="-37279"/>
                  <a:pt x="926228" y="13568"/>
                  <a:pt x="1127898" y="0"/>
                </a:cubicBezTo>
                <a:cubicBezTo>
                  <a:pt x="1329568" y="-13568"/>
                  <a:pt x="1425065" y="8129"/>
                  <a:pt x="1691847" y="0"/>
                </a:cubicBezTo>
                <a:cubicBezTo>
                  <a:pt x="1958629" y="-8129"/>
                  <a:pt x="2118136" y="11621"/>
                  <a:pt x="2287718" y="0"/>
                </a:cubicBezTo>
                <a:cubicBezTo>
                  <a:pt x="2457300" y="-11621"/>
                  <a:pt x="2923710" y="29519"/>
                  <a:pt x="3192165" y="0"/>
                </a:cubicBezTo>
                <a:cubicBezTo>
                  <a:pt x="3193128" y="169389"/>
                  <a:pt x="3177581" y="340469"/>
                  <a:pt x="3192165" y="489361"/>
                </a:cubicBezTo>
                <a:cubicBezTo>
                  <a:pt x="3206749" y="638253"/>
                  <a:pt x="3128290" y="861441"/>
                  <a:pt x="3192165" y="1024128"/>
                </a:cubicBezTo>
                <a:cubicBezTo>
                  <a:pt x="3256040" y="1186815"/>
                  <a:pt x="3146541" y="1301129"/>
                  <a:pt x="3192165" y="1513489"/>
                </a:cubicBezTo>
                <a:cubicBezTo>
                  <a:pt x="3074920" y="1561373"/>
                  <a:pt x="2957646" y="1486191"/>
                  <a:pt x="2755902" y="1513489"/>
                </a:cubicBezTo>
                <a:cubicBezTo>
                  <a:pt x="2554158" y="1540787"/>
                  <a:pt x="2309108" y="1448553"/>
                  <a:pt x="2191953" y="1513489"/>
                </a:cubicBezTo>
                <a:cubicBezTo>
                  <a:pt x="2074798" y="1578425"/>
                  <a:pt x="1791303" y="1479865"/>
                  <a:pt x="1628004" y="1513489"/>
                </a:cubicBezTo>
                <a:cubicBezTo>
                  <a:pt x="1464705" y="1547113"/>
                  <a:pt x="1358232" y="1500829"/>
                  <a:pt x="1127898" y="1513489"/>
                </a:cubicBezTo>
                <a:cubicBezTo>
                  <a:pt x="897564" y="1526149"/>
                  <a:pt x="853606" y="1476321"/>
                  <a:pt x="691636" y="1513489"/>
                </a:cubicBezTo>
                <a:cubicBezTo>
                  <a:pt x="529666" y="1550657"/>
                  <a:pt x="248465" y="1501767"/>
                  <a:pt x="0" y="1513489"/>
                </a:cubicBezTo>
                <a:cubicBezTo>
                  <a:pt x="-23051" y="1371306"/>
                  <a:pt x="34923" y="1230607"/>
                  <a:pt x="0" y="978723"/>
                </a:cubicBezTo>
                <a:cubicBezTo>
                  <a:pt x="-34923" y="726839"/>
                  <a:pt x="56615" y="709812"/>
                  <a:pt x="0" y="459092"/>
                </a:cubicBezTo>
                <a:cubicBezTo>
                  <a:pt x="-56615" y="208372"/>
                  <a:pt x="6291" y="130412"/>
                  <a:pt x="0" y="0"/>
                </a:cubicBezTo>
                <a:close/>
              </a:path>
              <a:path w="3192165" h="1513489" stroke="0" extrusionOk="0">
                <a:moveTo>
                  <a:pt x="0" y="0"/>
                </a:moveTo>
                <a:cubicBezTo>
                  <a:pt x="175298" y="-18020"/>
                  <a:pt x="393845" y="12"/>
                  <a:pt x="595871" y="0"/>
                </a:cubicBezTo>
                <a:cubicBezTo>
                  <a:pt x="797897" y="-12"/>
                  <a:pt x="881736" y="19373"/>
                  <a:pt x="1032133" y="0"/>
                </a:cubicBezTo>
                <a:cubicBezTo>
                  <a:pt x="1182530" y="-19373"/>
                  <a:pt x="1305611" y="43599"/>
                  <a:pt x="1532239" y="0"/>
                </a:cubicBezTo>
                <a:cubicBezTo>
                  <a:pt x="1758867" y="-43599"/>
                  <a:pt x="1806884" y="15888"/>
                  <a:pt x="2032345" y="0"/>
                </a:cubicBezTo>
                <a:cubicBezTo>
                  <a:pt x="2257806" y="-15888"/>
                  <a:pt x="2301254" y="35358"/>
                  <a:pt x="2468608" y="0"/>
                </a:cubicBezTo>
                <a:cubicBezTo>
                  <a:pt x="2635962" y="-35358"/>
                  <a:pt x="2857668" y="80553"/>
                  <a:pt x="3192165" y="0"/>
                </a:cubicBezTo>
                <a:cubicBezTo>
                  <a:pt x="3192650" y="155322"/>
                  <a:pt x="3179987" y="320368"/>
                  <a:pt x="3192165" y="504496"/>
                </a:cubicBezTo>
                <a:cubicBezTo>
                  <a:pt x="3204343" y="688624"/>
                  <a:pt x="3155929" y="790331"/>
                  <a:pt x="3192165" y="1024128"/>
                </a:cubicBezTo>
                <a:cubicBezTo>
                  <a:pt x="3228401" y="1257925"/>
                  <a:pt x="3187839" y="1406128"/>
                  <a:pt x="3192165" y="1513489"/>
                </a:cubicBezTo>
                <a:cubicBezTo>
                  <a:pt x="3004022" y="1527179"/>
                  <a:pt x="2914408" y="1465380"/>
                  <a:pt x="2692059" y="1513489"/>
                </a:cubicBezTo>
                <a:cubicBezTo>
                  <a:pt x="2469710" y="1561598"/>
                  <a:pt x="2361168" y="1459952"/>
                  <a:pt x="2128110" y="1513489"/>
                </a:cubicBezTo>
                <a:cubicBezTo>
                  <a:pt x="1895052" y="1567026"/>
                  <a:pt x="1724164" y="1476906"/>
                  <a:pt x="1564161" y="1513489"/>
                </a:cubicBezTo>
                <a:cubicBezTo>
                  <a:pt x="1404158" y="1550072"/>
                  <a:pt x="1313704" y="1509426"/>
                  <a:pt x="1127898" y="1513489"/>
                </a:cubicBezTo>
                <a:cubicBezTo>
                  <a:pt x="942092" y="1517552"/>
                  <a:pt x="756773" y="1478857"/>
                  <a:pt x="659714" y="1513489"/>
                </a:cubicBezTo>
                <a:cubicBezTo>
                  <a:pt x="562655" y="1548121"/>
                  <a:pt x="184592" y="1469088"/>
                  <a:pt x="0" y="1513489"/>
                </a:cubicBezTo>
                <a:cubicBezTo>
                  <a:pt x="-11169" y="1312283"/>
                  <a:pt x="4671" y="1187236"/>
                  <a:pt x="0" y="1039262"/>
                </a:cubicBezTo>
                <a:cubicBezTo>
                  <a:pt x="-4671" y="891288"/>
                  <a:pt x="57372" y="701631"/>
                  <a:pt x="0" y="519631"/>
                </a:cubicBezTo>
                <a:cubicBezTo>
                  <a:pt x="-57372" y="337631"/>
                  <a:pt x="50746" y="161026"/>
                  <a:pt x="0" y="0"/>
                </a:cubicBezTo>
                <a:close/>
              </a:path>
            </a:pathLst>
          </a:custGeom>
          <a:solidFill>
            <a:srgbClr val="FF85FF"/>
          </a:solidFill>
          <a:ln w="28575">
            <a:solidFill>
              <a:schemeClr val="tx1"/>
            </a:solidFill>
            <a:extLst>
              <a:ext uri="{C807C97D-BFC1-408E-A445-0C87EB9F89A2}">
                <ask:lineSketchStyleProps xmlns:ask="http://schemas.microsoft.com/office/drawing/2018/sketchyshapes" sd="414578267">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Berlin Sans FB Demi" panose="020E0802020502020306" pitchFamily="34" charset="0"/>
              </a:rPr>
              <a:t>Unlike America, there is no minimum wage in China. </a:t>
            </a:r>
          </a:p>
        </p:txBody>
      </p:sp>
      <p:sp>
        <p:nvSpPr>
          <p:cNvPr id="45" name="Rectangle 44">
            <a:extLst>
              <a:ext uri="{FF2B5EF4-FFF2-40B4-BE49-F238E27FC236}">
                <a16:creationId xmlns:a16="http://schemas.microsoft.com/office/drawing/2014/main" id="{124C0548-3DF3-F944-ABB9-FCB28030B763}"/>
              </a:ext>
            </a:extLst>
          </p:cNvPr>
          <p:cNvSpPr/>
          <p:nvPr/>
        </p:nvSpPr>
        <p:spPr>
          <a:xfrm>
            <a:off x="8432160" y="4364732"/>
            <a:ext cx="3192165" cy="1513489"/>
          </a:xfrm>
          <a:custGeom>
            <a:avLst/>
            <a:gdLst>
              <a:gd name="connsiteX0" fmla="*/ 0 w 3192165"/>
              <a:gd name="connsiteY0" fmla="*/ 0 h 1513489"/>
              <a:gd name="connsiteX1" fmla="*/ 563949 w 3192165"/>
              <a:gd name="connsiteY1" fmla="*/ 0 h 1513489"/>
              <a:gd name="connsiteX2" fmla="*/ 1127898 w 3192165"/>
              <a:gd name="connsiteY2" fmla="*/ 0 h 1513489"/>
              <a:gd name="connsiteX3" fmla="*/ 1691847 w 3192165"/>
              <a:gd name="connsiteY3" fmla="*/ 0 h 1513489"/>
              <a:gd name="connsiteX4" fmla="*/ 2287718 w 3192165"/>
              <a:gd name="connsiteY4" fmla="*/ 0 h 1513489"/>
              <a:gd name="connsiteX5" fmla="*/ 3192165 w 3192165"/>
              <a:gd name="connsiteY5" fmla="*/ 0 h 1513489"/>
              <a:gd name="connsiteX6" fmla="*/ 3192165 w 3192165"/>
              <a:gd name="connsiteY6" fmla="*/ 489361 h 1513489"/>
              <a:gd name="connsiteX7" fmla="*/ 3192165 w 3192165"/>
              <a:gd name="connsiteY7" fmla="*/ 1024128 h 1513489"/>
              <a:gd name="connsiteX8" fmla="*/ 3192165 w 3192165"/>
              <a:gd name="connsiteY8" fmla="*/ 1513489 h 1513489"/>
              <a:gd name="connsiteX9" fmla="*/ 2755902 w 3192165"/>
              <a:gd name="connsiteY9" fmla="*/ 1513489 h 1513489"/>
              <a:gd name="connsiteX10" fmla="*/ 2191953 w 3192165"/>
              <a:gd name="connsiteY10" fmla="*/ 1513489 h 1513489"/>
              <a:gd name="connsiteX11" fmla="*/ 1628004 w 3192165"/>
              <a:gd name="connsiteY11" fmla="*/ 1513489 h 1513489"/>
              <a:gd name="connsiteX12" fmla="*/ 1127898 w 3192165"/>
              <a:gd name="connsiteY12" fmla="*/ 1513489 h 1513489"/>
              <a:gd name="connsiteX13" fmla="*/ 691636 w 3192165"/>
              <a:gd name="connsiteY13" fmla="*/ 1513489 h 1513489"/>
              <a:gd name="connsiteX14" fmla="*/ 0 w 3192165"/>
              <a:gd name="connsiteY14" fmla="*/ 1513489 h 1513489"/>
              <a:gd name="connsiteX15" fmla="*/ 0 w 3192165"/>
              <a:gd name="connsiteY15" fmla="*/ 978723 h 1513489"/>
              <a:gd name="connsiteX16" fmla="*/ 0 w 3192165"/>
              <a:gd name="connsiteY16" fmla="*/ 459092 h 1513489"/>
              <a:gd name="connsiteX17" fmla="*/ 0 w 3192165"/>
              <a:gd name="connsiteY17" fmla="*/ 0 h 1513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192165" h="1513489" fill="none" extrusionOk="0">
                <a:moveTo>
                  <a:pt x="0" y="0"/>
                </a:moveTo>
                <a:cubicBezTo>
                  <a:pt x="132849" y="-1319"/>
                  <a:pt x="382231" y="37279"/>
                  <a:pt x="563949" y="0"/>
                </a:cubicBezTo>
                <a:cubicBezTo>
                  <a:pt x="745667" y="-37279"/>
                  <a:pt x="926228" y="13568"/>
                  <a:pt x="1127898" y="0"/>
                </a:cubicBezTo>
                <a:cubicBezTo>
                  <a:pt x="1329568" y="-13568"/>
                  <a:pt x="1425065" y="8129"/>
                  <a:pt x="1691847" y="0"/>
                </a:cubicBezTo>
                <a:cubicBezTo>
                  <a:pt x="1958629" y="-8129"/>
                  <a:pt x="2118136" y="11621"/>
                  <a:pt x="2287718" y="0"/>
                </a:cubicBezTo>
                <a:cubicBezTo>
                  <a:pt x="2457300" y="-11621"/>
                  <a:pt x="2923710" y="29519"/>
                  <a:pt x="3192165" y="0"/>
                </a:cubicBezTo>
                <a:cubicBezTo>
                  <a:pt x="3193128" y="169389"/>
                  <a:pt x="3177581" y="340469"/>
                  <a:pt x="3192165" y="489361"/>
                </a:cubicBezTo>
                <a:cubicBezTo>
                  <a:pt x="3206749" y="638253"/>
                  <a:pt x="3128290" y="861441"/>
                  <a:pt x="3192165" y="1024128"/>
                </a:cubicBezTo>
                <a:cubicBezTo>
                  <a:pt x="3256040" y="1186815"/>
                  <a:pt x="3146541" y="1301129"/>
                  <a:pt x="3192165" y="1513489"/>
                </a:cubicBezTo>
                <a:cubicBezTo>
                  <a:pt x="3074920" y="1561373"/>
                  <a:pt x="2957646" y="1486191"/>
                  <a:pt x="2755902" y="1513489"/>
                </a:cubicBezTo>
                <a:cubicBezTo>
                  <a:pt x="2554158" y="1540787"/>
                  <a:pt x="2309108" y="1448553"/>
                  <a:pt x="2191953" y="1513489"/>
                </a:cubicBezTo>
                <a:cubicBezTo>
                  <a:pt x="2074798" y="1578425"/>
                  <a:pt x="1791303" y="1479865"/>
                  <a:pt x="1628004" y="1513489"/>
                </a:cubicBezTo>
                <a:cubicBezTo>
                  <a:pt x="1464705" y="1547113"/>
                  <a:pt x="1358232" y="1500829"/>
                  <a:pt x="1127898" y="1513489"/>
                </a:cubicBezTo>
                <a:cubicBezTo>
                  <a:pt x="897564" y="1526149"/>
                  <a:pt x="853606" y="1476321"/>
                  <a:pt x="691636" y="1513489"/>
                </a:cubicBezTo>
                <a:cubicBezTo>
                  <a:pt x="529666" y="1550657"/>
                  <a:pt x="248465" y="1501767"/>
                  <a:pt x="0" y="1513489"/>
                </a:cubicBezTo>
                <a:cubicBezTo>
                  <a:pt x="-23051" y="1371306"/>
                  <a:pt x="34923" y="1230607"/>
                  <a:pt x="0" y="978723"/>
                </a:cubicBezTo>
                <a:cubicBezTo>
                  <a:pt x="-34923" y="726839"/>
                  <a:pt x="56615" y="709812"/>
                  <a:pt x="0" y="459092"/>
                </a:cubicBezTo>
                <a:cubicBezTo>
                  <a:pt x="-56615" y="208372"/>
                  <a:pt x="6291" y="130412"/>
                  <a:pt x="0" y="0"/>
                </a:cubicBezTo>
                <a:close/>
              </a:path>
              <a:path w="3192165" h="1513489" stroke="0" extrusionOk="0">
                <a:moveTo>
                  <a:pt x="0" y="0"/>
                </a:moveTo>
                <a:cubicBezTo>
                  <a:pt x="175298" y="-18020"/>
                  <a:pt x="393845" y="12"/>
                  <a:pt x="595871" y="0"/>
                </a:cubicBezTo>
                <a:cubicBezTo>
                  <a:pt x="797897" y="-12"/>
                  <a:pt x="881736" y="19373"/>
                  <a:pt x="1032133" y="0"/>
                </a:cubicBezTo>
                <a:cubicBezTo>
                  <a:pt x="1182530" y="-19373"/>
                  <a:pt x="1305611" y="43599"/>
                  <a:pt x="1532239" y="0"/>
                </a:cubicBezTo>
                <a:cubicBezTo>
                  <a:pt x="1758867" y="-43599"/>
                  <a:pt x="1806884" y="15888"/>
                  <a:pt x="2032345" y="0"/>
                </a:cubicBezTo>
                <a:cubicBezTo>
                  <a:pt x="2257806" y="-15888"/>
                  <a:pt x="2301254" y="35358"/>
                  <a:pt x="2468608" y="0"/>
                </a:cubicBezTo>
                <a:cubicBezTo>
                  <a:pt x="2635962" y="-35358"/>
                  <a:pt x="2857668" y="80553"/>
                  <a:pt x="3192165" y="0"/>
                </a:cubicBezTo>
                <a:cubicBezTo>
                  <a:pt x="3192650" y="155322"/>
                  <a:pt x="3179987" y="320368"/>
                  <a:pt x="3192165" y="504496"/>
                </a:cubicBezTo>
                <a:cubicBezTo>
                  <a:pt x="3204343" y="688624"/>
                  <a:pt x="3155929" y="790331"/>
                  <a:pt x="3192165" y="1024128"/>
                </a:cubicBezTo>
                <a:cubicBezTo>
                  <a:pt x="3228401" y="1257925"/>
                  <a:pt x="3187839" y="1406128"/>
                  <a:pt x="3192165" y="1513489"/>
                </a:cubicBezTo>
                <a:cubicBezTo>
                  <a:pt x="3004022" y="1527179"/>
                  <a:pt x="2914408" y="1465380"/>
                  <a:pt x="2692059" y="1513489"/>
                </a:cubicBezTo>
                <a:cubicBezTo>
                  <a:pt x="2469710" y="1561598"/>
                  <a:pt x="2361168" y="1459952"/>
                  <a:pt x="2128110" y="1513489"/>
                </a:cubicBezTo>
                <a:cubicBezTo>
                  <a:pt x="1895052" y="1567026"/>
                  <a:pt x="1724164" y="1476906"/>
                  <a:pt x="1564161" y="1513489"/>
                </a:cubicBezTo>
                <a:cubicBezTo>
                  <a:pt x="1404158" y="1550072"/>
                  <a:pt x="1313704" y="1509426"/>
                  <a:pt x="1127898" y="1513489"/>
                </a:cubicBezTo>
                <a:cubicBezTo>
                  <a:pt x="942092" y="1517552"/>
                  <a:pt x="756773" y="1478857"/>
                  <a:pt x="659714" y="1513489"/>
                </a:cubicBezTo>
                <a:cubicBezTo>
                  <a:pt x="562655" y="1548121"/>
                  <a:pt x="184592" y="1469088"/>
                  <a:pt x="0" y="1513489"/>
                </a:cubicBezTo>
                <a:cubicBezTo>
                  <a:pt x="-11169" y="1312283"/>
                  <a:pt x="4671" y="1187236"/>
                  <a:pt x="0" y="1039262"/>
                </a:cubicBezTo>
                <a:cubicBezTo>
                  <a:pt x="-4671" y="891288"/>
                  <a:pt x="57372" y="701631"/>
                  <a:pt x="0" y="519631"/>
                </a:cubicBezTo>
                <a:cubicBezTo>
                  <a:pt x="-57372" y="337631"/>
                  <a:pt x="50746" y="161026"/>
                  <a:pt x="0" y="0"/>
                </a:cubicBezTo>
                <a:close/>
              </a:path>
            </a:pathLst>
          </a:custGeom>
          <a:solidFill>
            <a:srgbClr val="FF85FF"/>
          </a:solidFill>
          <a:ln w="28575">
            <a:solidFill>
              <a:schemeClr val="tx1"/>
            </a:solidFill>
            <a:extLst>
              <a:ext uri="{C807C97D-BFC1-408E-A445-0C87EB9F89A2}">
                <ask:lineSketchStyleProps xmlns:ask="http://schemas.microsoft.com/office/drawing/2018/sketchyshapes" sd="414578267">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Berlin Sans FB Demi" panose="020E0802020502020306" pitchFamily="34" charset="0"/>
              </a:rPr>
              <a:t>Land is much cheaper to buy in China.</a:t>
            </a:r>
          </a:p>
        </p:txBody>
      </p:sp>
    </p:spTree>
    <p:extLst>
      <p:ext uri="{BB962C8B-B14F-4D97-AF65-F5344CB8AC3E}">
        <p14:creationId xmlns:p14="http://schemas.microsoft.com/office/powerpoint/2010/main" val="993270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7"/>
                                        </p:tgtEl>
                                        <p:attrNameLst>
                                          <p:attrName>style.visibility</p:attrName>
                                        </p:attrNameLst>
                                      </p:cBhvr>
                                      <p:to>
                                        <p:strVal val="visible"/>
                                      </p:to>
                                    </p:set>
                                    <p:anim calcmode="lin" valueType="num">
                                      <p:cBhvr additive="base">
                                        <p:cTn id="13" dur="500" fill="hold"/>
                                        <p:tgtEl>
                                          <p:spTgt spid="27"/>
                                        </p:tgtEl>
                                        <p:attrNameLst>
                                          <p:attrName>ppt_x</p:attrName>
                                        </p:attrNameLst>
                                      </p:cBhvr>
                                      <p:tavLst>
                                        <p:tav tm="0">
                                          <p:val>
                                            <p:strVal val="#ppt_x"/>
                                          </p:val>
                                        </p:tav>
                                        <p:tav tm="100000">
                                          <p:val>
                                            <p:strVal val="#ppt_x"/>
                                          </p:val>
                                        </p:tav>
                                      </p:tavLst>
                                    </p:anim>
                                    <p:anim calcmode="lin" valueType="num">
                                      <p:cBhvr additive="base">
                                        <p:cTn id="14"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anim calcmode="lin" valueType="num">
                                      <p:cBhvr additive="base">
                                        <p:cTn id="19" dur="500" fill="hold"/>
                                        <p:tgtEl>
                                          <p:spTgt spid="29"/>
                                        </p:tgtEl>
                                        <p:attrNameLst>
                                          <p:attrName>ppt_x</p:attrName>
                                        </p:attrNameLst>
                                      </p:cBhvr>
                                      <p:tavLst>
                                        <p:tav tm="0">
                                          <p:val>
                                            <p:strVal val="#ppt_x"/>
                                          </p:val>
                                        </p:tav>
                                        <p:tav tm="100000">
                                          <p:val>
                                            <p:strVal val="#ppt_x"/>
                                          </p:val>
                                        </p:tav>
                                      </p:tavLst>
                                    </p:anim>
                                    <p:anim calcmode="lin" valueType="num">
                                      <p:cBhvr additive="base">
                                        <p:cTn id="20"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1"/>
                                        </p:tgtEl>
                                        <p:attrNameLst>
                                          <p:attrName>style.visibility</p:attrName>
                                        </p:attrNameLst>
                                      </p:cBhvr>
                                      <p:to>
                                        <p:strVal val="visible"/>
                                      </p:to>
                                    </p:set>
                                    <p:anim calcmode="lin" valueType="num">
                                      <p:cBhvr additive="base">
                                        <p:cTn id="25" dur="500" fill="hold"/>
                                        <p:tgtEl>
                                          <p:spTgt spid="41"/>
                                        </p:tgtEl>
                                        <p:attrNameLst>
                                          <p:attrName>ppt_x</p:attrName>
                                        </p:attrNameLst>
                                      </p:cBhvr>
                                      <p:tavLst>
                                        <p:tav tm="0">
                                          <p:val>
                                            <p:strVal val="#ppt_x"/>
                                          </p:val>
                                        </p:tav>
                                        <p:tav tm="100000">
                                          <p:val>
                                            <p:strVal val="#ppt_x"/>
                                          </p:val>
                                        </p:tav>
                                      </p:tavLst>
                                    </p:anim>
                                    <p:anim calcmode="lin" valueType="num">
                                      <p:cBhvr additive="base">
                                        <p:cTn id="26"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42"/>
                                        </p:tgtEl>
                                        <p:attrNameLst>
                                          <p:attrName>style.visibility</p:attrName>
                                        </p:attrNameLst>
                                      </p:cBhvr>
                                      <p:to>
                                        <p:strVal val="visible"/>
                                      </p:to>
                                    </p:set>
                                    <p:anim calcmode="lin" valueType="num">
                                      <p:cBhvr additive="base">
                                        <p:cTn id="31" dur="500" fill="hold"/>
                                        <p:tgtEl>
                                          <p:spTgt spid="42"/>
                                        </p:tgtEl>
                                        <p:attrNameLst>
                                          <p:attrName>ppt_x</p:attrName>
                                        </p:attrNameLst>
                                      </p:cBhvr>
                                      <p:tavLst>
                                        <p:tav tm="0">
                                          <p:val>
                                            <p:strVal val="#ppt_x"/>
                                          </p:val>
                                        </p:tav>
                                        <p:tav tm="100000">
                                          <p:val>
                                            <p:strVal val="#ppt_x"/>
                                          </p:val>
                                        </p:tav>
                                      </p:tavLst>
                                    </p:anim>
                                    <p:anim calcmode="lin" valueType="num">
                                      <p:cBhvr additive="base">
                                        <p:cTn id="32"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45"/>
                                        </p:tgtEl>
                                        <p:attrNameLst>
                                          <p:attrName>style.visibility</p:attrName>
                                        </p:attrNameLst>
                                      </p:cBhvr>
                                      <p:to>
                                        <p:strVal val="visible"/>
                                      </p:to>
                                    </p:set>
                                    <p:anim calcmode="lin" valueType="num">
                                      <p:cBhvr additive="base">
                                        <p:cTn id="37" dur="500" fill="hold"/>
                                        <p:tgtEl>
                                          <p:spTgt spid="45"/>
                                        </p:tgtEl>
                                        <p:attrNameLst>
                                          <p:attrName>ppt_x</p:attrName>
                                        </p:attrNameLst>
                                      </p:cBhvr>
                                      <p:tavLst>
                                        <p:tav tm="0">
                                          <p:val>
                                            <p:strVal val="#ppt_x"/>
                                          </p:val>
                                        </p:tav>
                                        <p:tav tm="100000">
                                          <p:val>
                                            <p:strVal val="#ppt_x"/>
                                          </p:val>
                                        </p:tav>
                                      </p:tavLst>
                                    </p:anim>
                                    <p:anim calcmode="lin" valueType="num">
                                      <p:cBhvr additive="base">
                                        <p:cTn id="38"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7" grpId="0" animBg="1"/>
      <p:bldP spid="29" grpId="0" animBg="1"/>
      <p:bldP spid="41" grpId="0" animBg="1"/>
      <p:bldP spid="42" grpId="0" animBg="1"/>
      <p:bldP spid="45"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59</TotalTime>
  <Words>2514</Words>
  <Application>Microsoft Macintosh PowerPoint</Application>
  <PresentationFormat>Widescreen</PresentationFormat>
  <Paragraphs>781</Paragraphs>
  <Slides>28</Slides>
  <Notes>4</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28</vt:i4>
      </vt:variant>
    </vt:vector>
  </HeadingPairs>
  <TitlesOfParts>
    <vt:vector size="36" baseType="lpstr">
      <vt:lpstr>Arial</vt:lpstr>
      <vt:lpstr>ATypewriterForMe</vt:lpstr>
      <vt:lpstr>Baby Pilot</vt:lpstr>
      <vt:lpstr>Berlin Sans FB Demi</vt:lpstr>
      <vt:lpstr>Calibri</vt:lpstr>
      <vt:lpstr>Calibri Light</vt:lpstr>
      <vt:lpstr>dearJoe 5 CASUAL PRO</vt:lpstr>
      <vt:lpstr>Office Theme</vt:lpstr>
      <vt:lpstr>The impacts of Globalisation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AIR pollution  </vt:lpstr>
      <vt:lpstr>WATER pollution </vt:lpstr>
      <vt:lpstr>Case study: the textiles Industry in Bangladesh  </vt:lpstr>
      <vt:lpstr>Water pollution in Bangladesh </vt:lpstr>
      <vt:lpstr>PowerPoint Presentation</vt:lpstr>
      <vt:lpstr>7 mark 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Anna Bennett</dc:creator>
  <cp:lastModifiedBy>Anna Bennett</cp:lastModifiedBy>
  <cp:revision>3</cp:revision>
  <dcterms:created xsi:type="dcterms:W3CDTF">2020-10-07T01:13:03Z</dcterms:created>
  <dcterms:modified xsi:type="dcterms:W3CDTF">2020-10-07T02:13:00Z</dcterms:modified>
</cp:coreProperties>
</file>