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9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988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Morgan" userId="fed6d10f-0796-4570-a51b-3d037b94b530" providerId="ADAL" clId="{CDBFF254-7DD0-214D-9ED5-B130CA2EDCCD}"/>
    <pc:docChg chg="undo custSel addSld delSld">
      <pc:chgData name="Helen Morgan" userId="fed6d10f-0796-4570-a51b-3d037b94b530" providerId="ADAL" clId="{CDBFF254-7DD0-214D-9ED5-B130CA2EDCCD}" dt="2021-11-22T18:25:44.292" v="2" actId="2696"/>
      <pc:docMkLst>
        <pc:docMk/>
      </pc:docMkLst>
      <pc:sldChg chg="add del">
        <pc:chgData name="Helen Morgan" userId="fed6d10f-0796-4570-a51b-3d037b94b530" providerId="ADAL" clId="{CDBFF254-7DD0-214D-9ED5-B130CA2EDCCD}" dt="2021-11-22T18:25:44.292" v="2" actId="2696"/>
        <pc:sldMkLst>
          <pc:docMk/>
          <pc:sldMk cId="2388398466" sldId="28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950E-AE4D-C14F-BE27-94553EB05C05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C1BF-51CE-F24E-A0C6-2B919D96F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2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950E-AE4D-C14F-BE27-94553EB05C05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C1BF-51CE-F24E-A0C6-2B919D96F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0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950E-AE4D-C14F-BE27-94553EB05C05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C1BF-51CE-F24E-A0C6-2B919D96F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8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950E-AE4D-C14F-BE27-94553EB05C05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C1BF-51CE-F24E-A0C6-2B919D96F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3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950E-AE4D-C14F-BE27-94553EB05C05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C1BF-51CE-F24E-A0C6-2B919D96F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7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950E-AE4D-C14F-BE27-94553EB05C05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C1BF-51CE-F24E-A0C6-2B919D96F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8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950E-AE4D-C14F-BE27-94553EB05C05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C1BF-51CE-F24E-A0C6-2B919D96F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3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950E-AE4D-C14F-BE27-94553EB05C05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C1BF-51CE-F24E-A0C6-2B919D96F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6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950E-AE4D-C14F-BE27-94553EB05C05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C1BF-51CE-F24E-A0C6-2B919D96F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950E-AE4D-C14F-BE27-94553EB05C05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C1BF-51CE-F24E-A0C6-2B919D96F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950E-AE4D-C14F-BE27-94553EB05C05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C1BF-51CE-F24E-A0C6-2B919D96F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950E-AE4D-C14F-BE27-94553EB05C05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5C1BF-51CE-F24E-A0C6-2B919D96F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5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.uk/url?sa=i&amp;rct=j&amp;q=&amp;esrc=s&amp;source=images&amp;cd=&amp;cad=rja&amp;uact=8&amp;ved=&amp;url=http://www.abc.net.au/news/2009-02-11/the-marysville-primary-school-was-destroyed-in-the/2599514&amp;psig=AOvVaw3G5x30eSTZeYPeQBL4QbTI&amp;ust=1518276076439700" TargetMode="Externa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/>
              <a:t>Impacts of wildfires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5647"/>
            <a:ext cx="4009038" cy="2260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731" y="4091651"/>
            <a:ext cx="4076285" cy="25528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1" y="4354531"/>
            <a:ext cx="3653716" cy="2290005"/>
          </a:xfrm>
          <a:prstGeom prst="rect">
            <a:avLst/>
          </a:prstGeom>
        </p:spPr>
      </p:pic>
      <p:pic>
        <p:nvPicPr>
          <p:cNvPr id="3074" name="Picture 2" descr="Image result for fires marysvill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618" y="1542506"/>
            <a:ext cx="3634182" cy="24242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609" y="3440706"/>
            <a:ext cx="2613989" cy="173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46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67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/>
              <a:t>General impacts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188060"/>
          <a:ext cx="8229600" cy="54851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023">
                <a:tc rowSpan="2">
                  <a:txBody>
                    <a:bodyPr/>
                    <a:lstStyle/>
                    <a:p>
                      <a:r>
                        <a:rPr lang="en-US" sz="1200" b="1" dirty="0"/>
                        <a:t>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People may be killed or injured if they don’t evacuate in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Wildfires</a:t>
                      </a:r>
                      <a:r>
                        <a:rPr lang="en-US" sz="1200" baseline="0" dirty="0"/>
                        <a:t> can discourage tourists from visiting an area, reducing income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Businesses can be destroyed leading to loss of jobs and income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02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Governments can face criticism when wildfires have severe impacts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Smoke causes air pollution</a:t>
                      </a:r>
                      <a:r>
                        <a:rPr lang="en-US" sz="1200" baseline="0" dirty="0"/>
                        <a:t> and water sources can be contaminated with ash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Governments have to change forest management practices to reduce the risk of wildfire, e.g. clear vegetation to limit</a:t>
                      </a:r>
                      <a:r>
                        <a:rPr lang="en-US" sz="1200" baseline="0" dirty="0"/>
                        <a:t> fuel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0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Habitats are destroyed</a:t>
                      </a:r>
                      <a:r>
                        <a:rPr lang="en-US" sz="1200" baseline="0" dirty="0"/>
                        <a:t> and some species may not return to an area after a fire, reducing the biodiversity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Damage</a:t>
                      </a:r>
                      <a:r>
                        <a:rPr lang="en-US" sz="1200" baseline="0" dirty="0"/>
                        <a:t> to soil structure and nutrient content over a wide area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Homes</a:t>
                      </a:r>
                      <a:r>
                        <a:rPr lang="en-US" sz="1200" baseline="0" dirty="0"/>
                        <a:t> are destroyed so people may be left homeless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Some</a:t>
                      </a:r>
                      <a:r>
                        <a:rPr lang="en-US" sz="1200" baseline="0" dirty="0"/>
                        <a:t> ecosystems rely on wildfires to clear dead vegetation; some plant seeds need fire to germinate 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0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Loss of timber,</a:t>
                      </a:r>
                      <a:r>
                        <a:rPr lang="en-US" sz="1200" baseline="0" dirty="0"/>
                        <a:t> livestock and crops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Insurance premiums can increase</a:t>
                      </a:r>
                      <a:r>
                        <a:rPr lang="en-US" sz="1200" baseline="0" dirty="0"/>
                        <a:t> dramatically after a wildfire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Loss of vegetation can lead to an increased risk of flooding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Toxic gases and smoke particles</a:t>
                      </a:r>
                      <a:r>
                        <a:rPr lang="en-US" sz="1200" baseline="0" dirty="0"/>
                        <a:t> create air pollution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70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Power lines can be destroyed and reservoirs damaged, leaving people without electricity</a:t>
                      </a:r>
                      <a:r>
                        <a:rPr lang="en-US" sz="1200" baseline="0" dirty="0"/>
                        <a:t> or clean water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Soils are damaged as fire removes organic matter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 cost of fighting wildfires is huge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Health problems from inhaling smoke, e.g.</a:t>
                      </a:r>
                      <a:r>
                        <a:rPr lang="en-US" sz="1200" baseline="0" dirty="0"/>
                        <a:t> long-term breathing difficulties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64204" y="1552643"/>
          <a:ext cx="1789890" cy="1618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1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644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Environmental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644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Social</a:t>
                      </a:r>
                      <a:r>
                        <a:rPr lang="en-GB" sz="1200" baseline="0" dirty="0"/>
                        <a:t> 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644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Economic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644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Political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415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222</Words>
  <Application>Microsoft Macintosh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Impacts of wildfires</vt:lpstr>
      <vt:lpstr>General impacts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Impacts of wildfires</dc:title>
  <dc:creator>Helen Morgan</dc:creator>
  <cp:lastModifiedBy>Helen Morgan</cp:lastModifiedBy>
  <cp:revision>1</cp:revision>
  <dcterms:created xsi:type="dcterms:W3CDTF">2021-11-21T00:54:47Z</dcterms:created>
  <dcterms:modified xsi:type="dcterms:W3CDTF">2021-11-22T18:25:59Z</dcterms:modified>
</cp:coreProperties>
</file>