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7" r:id="rId5"/>
    <p:sldId id="268" r:id="rId6"/>
    <p:sldId id="276" r:id="rId7"/>
    <p:sldId id="269" r:id="rId8"/>
    <p:sldId id="259" r:id="rId9"/>
    <p:sldId id="277" r:id="rId10"/>
    <p:sldId id="278" r:id="rId11"/>
    <p:sldId id="280" r:id="rId12"/>
    <p:sldId id="262" r:id="rId13"/>
    <p:sldId id="270" r:id="rId14"/>
    <p:sldId id="271" r:id="rId15"/>
    <p:sldId id="272" r:id="rId16"/>
    <p:sldId id="273" r:id="rId17"/>
    <p:sldId id="274" r:id="rId18"/>
    <p:sldId id="263" r:id="rId19"/>
    <p:sldId id="264" r:id="rId20"/>
    <p:sldId id="266" r:id="rId21"/>
    <p:sldId id="265" r:id="rId22"/>
    <p:sldId id="2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D6FF"/>
    <a:srgbClr val="9437FF"/>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726"/>
    <p:restoredTop sz="94659"/>
  </p:normalViewPr>
  <p:slideViewPr>
    <p:cSldViewPr snapToGrid="0" snapToObjects="1">
      <p:cViewPr>
        <p:scale>
          <a:sx n="57" d="100"/>
          <a:sy n="57" d="100"/>
        </p:scale>
        <p:origin x="1048" y="1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8F6E81-D9F5-F743-9D03-6C0CF401585A}"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99138CFD-6638-0C47-8D77-1C0AC3C234CD}">
      <dgm:prSet phldrT="[Text]"/>
      <dgm:spPr>
        <a:solidFill>
          <a:srgbClr val="92D050"/>
        </a:solidFill>
      </dgm:spPr>
      <dgm:t>
        <a:bodyPr/>
        <a:lstStyle/>
        <a:p>
          <a:r>
            <a:rPr lang="en-US" dirty="0"/>
            <a:t>Knowledge and Understanding</a:t>
          </a:r>
        </a:p>
      </dgm:t>
    </dgm:pt>
    <dgm:pt modelId="{3BA8C6BE-60EE-3942-BBBC-0EDDF25AD1E6}" type="parTrans" cxnId="{6D9BFC85-42FE-D84A-B41C-6D1045F024F5}">
      <dgm:prSet/>
      <dgm:spPr/>
      <dgm:t>
        <a:bodyPr/>
        <a:lstStyle/>
        <a:p>
          <a:endParaRPr lang="en-US"/>
        </a:p>
      </dgm:t>
    </dgm:pt>
    <dgm:pt modelId="{6ABF5AD9-C39F-0C4F-BF50-621D9254D67E}" type="sibTrans" cxnId="{6D9BFC85-42FE-D84A-B41C-6D1045F024F5}">
      <dgm:prSet/>
      <dgm:spPr/>
      <dgm:t>
        <a:bodyPr/>
        <a:lstStyle/>
        <a:p>
          <a:endParaRPr lang="en-US"/>
        </a:p>
      </dgm:t>
    </dgm:pt>
    <dgm:pt modelId="{DBCF007E-E3F0-534D-AF0B-B7792F35179A}">
      <dgm:prSet phldrT="[Text]"/>
      <dgm:spPr>
        <a:solidFill>
          <a:srgbClr val="FFC000"/>
        </a:solidFill>
      </dgm:spPr>
      <dgm:t>
        <a:bodyPr/>
        <a:lstStyle/>
        <a:p>
          <a:r>
            <a:rPr lang="en-US" dirty="0"/>
            <a:t>Application and Interpretation</a:t>
          </a:r>
        </a:p>
      </dgm:t>
    </dgm:pt>
    <dgm:pt modelId="{639C1346-31B6-FC4C-A2AA-C17BA5A99795}" type="parTrans" cxnId="{4159BB47-405D-E24B-B528-02B67405D3D0}">
      <dgm:prSet/>
      <dgm:spPr/>
      <dgm:t>
        <a:bodyPr/>
        <a:lstStyle/>
        <a:p>
          <a:endParaRPr lang="en-US"/>
        </a:p>
      </dgm:t>
    </dgm:pt>
    <dgm:pt modelId="{51FBE1FF-B451-F14D-9B91-C116FF15E666}" type="sibTrans" cxnId="{4159BB47-405D-E24B-B528-02B67405D3D0}">
      <dgm:prSet/>
      <dgm:spPr/>
      <dgm:t>
        <a:bodyPr/>
        <a:lstStyle/>
        <a:p>
          <a:endParaRPr lang="en-US"/>
        </a:p>
      </dgm:t>
    </dgm:pt>
    <dgm:pt modelId="{A8FC6012-039F-AA48-B5F2-C733FC39D6D7}">
      <dgm:prSet phldrT="[Text]"/>
      <dgm:spPr>
        <a:solidFill>
          <a:srgbClr val="FF0000"/>
        </a:solidFill>
      </dgm:spPr>
      <dgm:t>
        <a:bodyPr/>
        <a:lstStyle/>
        <a:p>
          <a:r>
            <a:rPr lang="en-US" dirty="0"/>
            <a:t>Synthesis and Evaluation</a:t>
          </a:r>
        </a:p>
      </dgm:t>
    </dgm:pt>
    <dgm:pt modelId="{AF5946D7-83DA-4A47-9E05-23DF25B67CED}" type="parTrans" cxnId="{A716117F-16D7-DC49-B0CA-F09894B45AF0}">
      <dgm:prSet/>
      <dgm:spPr/>
      <dgm:t>
        <a:bodyPr/>
        <a:lstStyle/>
        <a:p>
          <a:endParaRPr lang="en-US"/>
        </a:p>
      </dgm:t>
    </dgm:pt>
    <dgm:pt modelId="{CAED40F9-9A56-A14F-B61C-4434E13F4CCA}" type="sibTrans" cxnId="{A716117F-16D7-DC49-B0CA-F09894B45AF0}">
      <dgm:prSet/>
      <dgm:spPr/>
      <dgm:t>
        <a:bodyPr/>
        <a:lstStyle/>
        <a:p>
          <a:endParaRPr lang="en-US"/>
        </a:p>
      </dgm:t>
    </dgm:pt>
    <dgm:pt modelId="{F5498D09-D7B6-0F44-B169-9B543326B3AE}">
      <dgm:prSet phldrT="[Text]"/>
      <dgm:spPr>
        <a:solidFill>
          <a:srgbClr val="00B0F0"/>
        </a:solidFill>
      </dgm:spPr>
      <dgm:t>
        <a:bodyPr/>
        <a:lstStyle/>
        <a:p>
          <a:r>
            <a:rPr lang="en-US" dirty="0"/>
            <a:t>Use of Historical Skills</a:t>
          </a:r>
        </a:p>
      </dgm:t>
    </dgm:pt>
    <dgm:pt modelId="{45537475-B650-4A4F-91FF-29ED87D206EA}" type="parTrans" cxnId="{3FE751D7-93A6-6D4B-9FE7-0EBE84735B3E}">
      <dgm:prSet/>
      <dgm:spPr/>
      <dgm:t>
        <a:bodyPr/>
        <a:lstStyle/>
        <a:p>
          <a:endParaRPr lang="en-US"/>
        </a:p>
      </dgm:t>
    </dgm:pt>
    <dgm:pt modelId="{AF368A04-6132-B449-8C82-60492C5044DB}" type="sibTrans" cxnId="{3FE751D7-93A6-6D4B-9FE7-0EBE84735B3E}">
      <dgm:prSet/>
      <dgm:spPr/>
      <dgm:t>
        <a:bodyPr/>
        <a:lstStyle/>
        <a:p>
          <a:endParaRPr lang="en-US"/>
        </a:p>
      </dgm:t>
    </dgm:pt>
    <dgm:pt modelId="{4D66531E-CFCE-B14E-8BF9-3A1247B8B6BE}" type="pres">
      <dgm:prSet presAssocID="{AE8F6E81-D9F5-F743-9D03-6C0CF401585A}" presName="matrix" presStyleCnt="0">
        <dgm:presLayoutVars>
          <dgm:chMax val="1"/>
          <dgm:dir/>
          <dgm:resizeHandles val="exact"/>
        </dgm:presLayoutVars>
      </dgm:prSet>
      <dgm:spPr/>
    </dgm:pt>
    <dgm:pt modelId="{5C3BD9F8-E461-9348-B298-4E25F94708C7}" type="pres">
      <dgm:prSet presAssocID="{AE8F6E81-D9F5-F743-9D03-6C0CF401585A}" presName="diamond" presStyleLbl="bgShp" presStyleIdx="0" presStyleCnt="1"/>
      <dgm:spPr/>
    </dgm:pt>
    <dgm:pt modelId="{9F81BAC4-EF12-2C47-BACD-237ED855714A}" type="pres">
      <dgm:prSet presAssocID="{AE8F6E81-D9F5-F743-9D03-6C0CF401585A}" presName="quad1" presStyleLbl="node1" presStyleIdx="0" presStyleCnt="4">
        <dgm:presLayoutVars>
          <dgm:chMax val="0"/>
          <dgm:chPref val="0"/>
          <dgm:bulletEnabled val="1"/>
        </dgm:presLayoutVars>
      </dgm:prSet>
      <dgm:spPr/>
    </dgm:pt>
    <dgm:pt modelId="{7E26428A-D1AB-F14F-82FF-782C43D1B191}" type="pres">
      <dgm:prSet presAssocID="{AE8F6E81-D9F5-F743-9D03-6C0CF401585A}" presName="quad2" presStyleLbl="node1" presStyleIdx="1" presStyleCnt="4">
        <dgm:presLayoutVars>
          <dgm:chMax val="0"/>
          <dgm:chPref val="0"/>
          <dgm:bulletEnabled val="1"/>
        </dgm:presLayoutVars>
      </dgm:prSet>
      <dgm:spPr/>
    </dgm:pt>
    <dgm:pt modelId="{F4558A32-3540-794B-A82E-20A87B31B524}" type="pres">
      <dgm:prSet presAssocID="{AE8F6E81-D9F5-F743-9D03-6C0CF401585A}" presName="quad3" presStyleLbl="node1" presStyleIdx="2" presStyleCnt="4">
        <dgm:presLayoutVars>
          <dgm:chMax val="0"/>
          <dgm:chPref val="0"/>
          <dgm:bulletEnabled val="1"/>
        </dgm:presLayoutVars>
      </dgm:prSet>
      <dgm:spPr/>
    </dgm:pt>
    <dgm:pt modelId="{DDE47680-55B0-3F49-A4C6-028BB776A779}" type="pres">
      <dgm:prSet presAssocID="{AE8F6E81-D9F5-F743-9D03-6C0CF401585A}" presName="quad4" presStyleLbl="node1" presStyleIdx="3" presStyleCnt="4">
        <dgm:presLayoutVars>
          <dgm:chMax val="0"/>
          <dgm:chPref val="0"/>
          <dgm:bulletEnabled val="1"/>
        </dgm:presLayoutVars>
      </dgm:prSet>
      <dgm:spPr/>
    </dgm:pt>
  </dgm:ptLst>
  <dgm:cxnLst>
    <dgm:cxn modelId="{F5D2353C-9133-344F-A20F-EBED7980936D}" type="presOf" srcId="{DBCF007E-E3F0-534D-AF0B-B7792F35179A}" destId="{7E26428A-D1AB-F14F-82FF-782C43D1B191}" srcOrd="0" destOrd="0" presId="urn:microsoft.com/office/officeart/2005/8/layout/matrix3"/>
    <dgm:cxn modelId="{DFBA3243-8F03-DF49-A93F-AD092766F3A9}" type="presOf" srcId="{AE8F6E81-D9F5-F743-9D03-6C0CF401585A}" destId="{4D66531E-CFCE-B14E-8BF9-3A1247B8B6BE}" srcOrd="0" destOrd="0" presId="urn:microsoft.com/office/officeart/2005/8/layout/matrix3"/>
    <dgm:cxn modelId="{4159BB47-405D-E24B-B528-02B67405D3D0}" srcId="{AE8F6E81-D9F5-F743-9D03-6C0CF401585A}" destId="{DBCF007E-E3F0-534D-AF0B-B7792F35179A}" srcOrd="1" destOrd="0" parTransId="{639C1346-31B6-FC4C-A2AA-C17BA5A99795}" sibTransId="{51FBE1FF-B451-F14D-9B91-C116FF15E666}"/>
    <dgm:cxn modelId="{DB5A6869-6AF3-3F45-90FD-AB1EFD5E4FCC}" type="presOf" srcId="{A8FC6012-039F-AA48-B5F2-C733FC39D6D7}" destId="{F4558A32-3540-794B-A82E-20A87B31B524}" srcOrd="0" destOrd="0" presId="urn:microsoft.com/office/officeart/2005/8/layout/matrix3"/>
    <dgm:cxn modelId="{A716117F-16D7-DC49-B0CA-F09894B45AF0}" srcId="{AE8F6E81-D9F5-F743-9D03-6C0CF401585A}" destId="{A8FC6012-039F-AA48-B5F2-C733FC39D6D7}" srcOrd="2" destOrd="0" parTransId="{AF5946D7-83DA-4A47-9E05-23DF25B67CED}" sibTransId="{CAED40F9-9A56-A14F-B61C-4434E13F4CCA}"/>
    <dgm:cxn modelId="{6D9BFC85-42FE-D84A-B41C-6D1045F024F5}" srcId="{AE8F6E81-D9F5-F743-9D03-6C0CF401585A}" destId="{99138CFD-6638-0C47-8D77-1C0AC3C234CD}" srcOrd="0" destOrd="0" parTransId="{3BA8C6BE-60EE-3942-BBBC-0EDDF25AD1E6}" sibTransId="{6ABF5AD9-C39F-0C4F-BF50-621D9254D67E}"/>
    <dgm:cxn modelId="{FD04648F-39C7-944F-85F4-B3E4A8E2CE45}" type="presOf" srcId="{99138CFD-6638-0C47-8D77-1C0AC3C234CD}" destId="{9F81BAC4-EF12-2C47-BACD-237ED855714A}" srcOrd="0" destOrd="0" presId="urn:microsoft.com/office/officeart/2005/8/layout/matrix3"/>
    <dgm:cxn modelId="{E7527EAB-0CFC-8F46-9F3C-472361561F12}" type="presOf" srcId="{F5498D09-D7B6-0F44-B169-9B543326B3AE}" destId="{DDE47680-55B0-3F49-A4C6-028BB776A779}" srcOrd="0" destOrd="0" presId="urn:microsoft.com/office/officeart/2005/8/layout/matrix3"/>
    <dgm:cxn modelId="{3FE751D7-93A6-6D4B-9FE7-0EBE84735B3E}" srcId="{AE8F6E81-D9F5-F743-9D03-6C0CF401585A}" destId="{F5498D09-D7B6-0F44-B169-9B543326B3AE}" srcOrd="3" destOrd="0" parTransId="{45537475-B650-4A4F-91FF-29ED87D206EA}" sibTransId="{AF368A04-6132-B449-8C82-60492C5044DB}"/>
    <dgm:cxn modelId="{564892D4-43BE-8446-9F6F-F13D3C439955}" type="presParOf" srcId="{4D66531E-CFCE-B14E-8BF9-3A1247B8B6BE}" destId="{5C3BD9F8-E461-9348-B298-4E25F94708C7}" srcOrd="0" destOrd="0" presId="urn:microsoft.com/office/officeart/2005/8/layout/matrix3"/>
    <dgm:cxn modelId="{8089F190-05DE-0D4A-8525-3ED7C271D9EB}" type="presParOf" srcId="{4D66531E-CFCE-B14E-8BF9-3A1247B8B6BE}" destId="{9F81BAC4-EF12-2C47-BACD-237ED855714A}" srcOrd="1" destOrd="0" presId="urn:microsoft.com/office/officeart/2005/8/layout/matrix3"/>
    <dgm:cxn modelId="{725F9BB8-C8A1-DD4C-9521-6FF9D0378289}" type="presParOf" srcId="{4D66531E-CFCE-B14E-8BF9-3A1247B8B6BE}" destId="{7E26428A-D1AB-F14F-82FF-782C43D1B191}" srcOrd="2" destOrd="0" presId="urn:microsoft.com/office/officeart/2005/8/layout/matrix3"/>
    <dgm:cxn modelId="{3089F5C9-1D59-584A-9E26-1F9C905021F6}" type="presParOf" srcId="{4D66531E-CFCE-B14E-8BF9-3A1247B8B6BE}" destId="{F4558A32-3540-794B-A82E-20A87B31B524}" srcOrd="3" destOrd="0" presId="urn:microsoft.com/office/officeart/2005/8/layout/matrix3"/>
    <dgm:cxn modelId="{52C62C7C-7A12-584C-BE50-502FFB5C689C}" type="presParOf" srcId="{4D66531E-CFCE-B14E-8BF9-3A1247B8B6BE}" destId="{DDE47680-55B0-3F49-A4C6-028BB776A77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BD9F8-E461-9348-B298-4E25F94708C7}">
      <dsp:nvSpPr>
        <dsp:cNvPr id="0" name=""/>
        <dsp:cNvSpPr/>
      </dsp:nvSpPr>
      <dsp:spPr>
        <a:xfrm>
          <a:off x="1354666" y="0"/>
          <a:ext cx="5418667" cy="54186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81BAC4-EF12-2C47-BACD-237ED855714A}">
      <dsp:nvSpPr>
        <dsp:cNvPr id="0" name=""/>
        <dsp:cNvSpPr/>
      </dsp:nvSpPr>
      <dsp:spPr>
        <a:xfrm>
          <a:off x="1869439" y="514773"/>
          <a:ext cx="2113280" cy="2113280"/>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Knowledge and Understanding</a:t>
          </a:r>
        </a:p>
      </dsp:txBody>
      <dsp:txXfrm>
        <a:off x="1972601" y="617935"/>
        <a:ext cx="1906956" cy="1906956"/>
      </dsp:txXfrm>
    </dsp:sp>
    <dsp:sp modelId="{7E26428A-D1AB-F14F-82FF-782C43D1B191}">
      <dsp:nvSpPr>
        <dsp:cNvPr id="0" name=""/>
        <dsp:cNvSpPr/>
      </dsp:nvSpPr>
      <dsp:spPr>
        <a:xfrm>
          <a:off x="4145280" y="514773"/>
          <a:ext cx="2113280" cy="2113280"/>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Application and Interpretation</a:t>
          </a:r>
        </a:p>
      </dsp:txBody>
      <dsp:txXfrm>
        <a:off x="4248442" y="617935"/>
        <a:ext cx="1906956" cy="1906956"/>
      </dsp:txXfrm>
    </dsp:sp>
    <dsp:sp modelId="{F4558A32-3540-794B-A82E-20A87B31B524}">
      <dsp:nvSpPr>
        <dsp:cNvPr id="0" name=""/>
        <dsp:cNvSpPr/>
      </dsp:nvSpPr>
      <dsp:spPr>
        <a:xfrm>
          <a:off x="1869439" y="2790613"/>
          <a:ext cx="2113280" cy="211328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Synthesis and Evaluation</a:t>
          </a:r>
        </a:p>
      </dsp:txBody>
      <dsp:txXfrm>
        <a:off x="1972601" y="2893775"/>
        <a:ext cx="1906956" cy="1906956"/>
      </dsp:txXfrm>
    </dsp:sp>
    <dsp:sp modelId="{DDE47680-55B0-3F49-A4C6-028BB776A779}">
      <dsp:nvSpPr>
        <dsp:cNvPr id="0" name=""/>
        <dsp:cNvSpPr/>
      </dsp:nvSpPr>
      <dsp:spPr>
        <a:xfrm>
          <a:off x="4145280" y="2790613"/>
          <a:ext cx="2113280" cy="2113280"/>
        </a:xfrm>
        <a:prstGeom prst="round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Use of Historical Skills</a:t>
          </a:r>
        </a:p>
      </dsp:txBody>
      <dsp:txXfrm>
        <a:off x="4248442" y="2893775"/>
        <a:ext cx="1906956" cy="190695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152BF-16D8-1C45-8B21-61EFC5A749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19FE46-A6A3-8C4C-8763-B309F646DB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47E6FE-665C-A448-BE88-399922994008}"/>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5" name="Footer Placeholder 4">
            <a:extLst>
              <a:ext uri="{FF2B5EF4-FFF2-40B4-BE49-F238E27FC236}">
                <a16:creationId xmlns:a16="http://schemas.microsoft.com/office/drawing/2014/main" id="{DD80AE72-C5DA-2244-8F61-19DC85A93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8E21E-1DF5-6840-8105-C1B8FE73EA46}"/>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1409626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C5C12-C292-EC40-9E52-F90ED379CE5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8BFC0-D100-0D49-BF7C-30DF42CB27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9A617E-F637-C24B-996D-9A1CB8B038EE}"/>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5" name="Footer Placeholder 4">
            <a:extLst>
              <a:ext uri="{FF2B5EF4-FFF2-40B4-BE49-F238E27FC236}">
                <a16:creationId xmlns:a16="http://schemas.microsoft.com/office/drawing/2014/main" id="{BC754F6A-C9F3-0C48-8F2B-9555E44DE2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7FD893-B668-AB4C-B1E5-F0E96BBD0272}"/>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1081434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E78135-331B-984C-BF70-17A156EDDF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1DA77E-FE52-B34E-B3D7-B559F1BB04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55F141-E419-7241-8215-B08CD631D475}"/>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5" name="Footer Placeholder 4">
            <a:extLst>
              <a:ext uri="{FF2B5EF4-FFF2-40B4-BE49-F238E27FC236}">
                <a16:creationId xmlns:a16="http://schemas.microsoft.com/office/drawing/2014/main" id="{B7E98C38-510F-1F42-B964-469FCD6DC6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43A6F6-14EA-F145-8DD1-4E4256EA8006}"/>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93259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B4350-9FED-7346-BAB8-CBE5F73467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68C89E-DE75-174E-AB29-3C0769EF60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87E1DD-E1F1-6940-9BBD-5F54596C1630}"/>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5" name="Footer Placeholder 4">
            <a:extLst>
              <a:ext uri="{FF2B5EF4-FFF2-40B4-BE49-F238E27FC236}">
                <a16:creationId xmlns:a16="http://schemas.microsoft.com/office/drawing/2014/main" id="{94F8354E-D1DE-0449-8F78-D8459D6229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2DFAC-43B2-3245-A022-8F7FD8991847}"/>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1554675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D0DC3-4802-8347-B6E8-A81897065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62ECE6-2283-2842-8999-9860FD1819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539498-5E0F-264E-9175-A3BB8F62D876}"/>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5" name="Footer Placeholder 4">
            <a:extLst>
              <a:ext uri="{FF2B5EF4-FFF2-40B4-BE49-F238E27FC236}">
                <a16:creationId xmlns:a16="http://schemas.microsoft.com/office/drawing/2014/main" id="{06FBB656-FBFC-C249-8687-62046B4E2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3D2C4E-A618-4146-B853-B730EEAFAD66}"/>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3634566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FB163-4C4F-6344-879D-248C8A273C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914F61-140B-5A40-8DCE-912CF0389D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D5700-4D8D-0C44-927E-8587B0D610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5B909B-AE5B-BD4C-A75B-C58E59B495CE}"/>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6" name="Footer Placeholder 5">
            <a:extLst>
              <a:ext uri="{FF2B5EF4-FFF2-40B4-BE49-F238E27FC236}">
                <a16:creationId xmlns:a16="http://schemas.microsoft.com/office/drawing/2014/main" id="{F240A918-7EBD-9946-9742-CF6205984D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CB096A-2EA8-A145-B69F-998E2D2ACAA9}"/>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132158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3A9E0-6DC0-1A47-97E2-2173A4D8AD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065F92-331F-1F48-85FC-07F196BBC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D7BB40-45F1-684E-97C2-47B64B026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9E08BF-DB12-8849-BF3B-03CBEC2FE2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38530A-38F6-C343-8615-EAB13B52BA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D3735F-A86F-414E-B180-AB7D05CA6C01}"/>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8" name="Footer Placeholder 7">
            <a:extLst>
              <a:ext uri="{FF2B5EF4-FFF2-40B4-BE49-F238E27FC236}">
                <a16:creationId xmlns:a16="http://schemas.microsoft.com/office/drawing/2014/main" id="{AB33C735-AA9A-9441-B30A-23DBD98EBA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530E7C-BEAA-9E4F-BFDC-767F2FFD5EA3}"/>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1931240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BB66F-F8DD-244C-B0D7-BFD7A21D9E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76C326-CD64-E345-B36D-0D61740A6E3C}"/>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4" name="Footer Placeholder 3">
            <a:extLst>
              <a:ext uri="{FF2B5EF4-FFF2-40B4-BE49-F238E27FC236}">
                <a16:creationId xmlns:a16="http://schemas.microsoft.com/office/drawing/2014/main" id="{8C777F70-531F-E44C-A1CC-65B5D8BFC2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959CFF6-7CB5-4243-9CA9-8AF0E5E5F627}"/>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378280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F5C19B-746C-4540-9E50-7E6966900F23}"/>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3" name="Footer Placeholder 2">
            <a:extLst>
              <a:ext uri="{FF2B5EF4-FFF2-40B4-BE49-F238E27FC236}">
                <a16:creationId xmlns:a16="http://schemas.microsoft.com/office/drawing/2014/main" id="{B93B28CB-5BEB-9449-A2BE-0E95958239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FFB240-F12C-024F-9084-8E7F271D33E3}"/>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225810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C003-5FA3-FD4C-AC7C-8407A564CE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9CC71-8E3A-2A49-B1A0-A5B47B42F3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246F7C-1E26-3645-A838-51734A9CC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2310B5-6DE4-8941-A697-36E2FC338EF1}"/>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6" name="Footer Placeholder 5">
            <a:extLst>
              <a:ext uri="{FF2B5EF4-FFF2-40B4-BE49-F238E27FC236}">
                <a16:creationId xmlns:a16="http://schemas.microsoft.com/office/drawing/2014/main" id="{7B539906-ABE0-8646-A0F9-E5BD077171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F70060-1BFC-3649-8CAB-7C09335C4CA4}"/>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232853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9E68-1580-A844-9615-5C579FE2C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63E51D-92FE-634E-AAC0-3A38E6FE2C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BBD7A7E-E19B-FE45-951F-E606719BF6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C732756-F2BF-ED45-A1BD-44B4BC8550C3}"/>
              </a:ext>
            </a:extLst>
          </p:cNvPr>
          <p:cNvSpPr>
            <a:spLocks noGrp="1"/>
          </p:cNvSpPr>
          <p:nvPr>
            <p:ph type="dt" sz="half" idx="10"/>
          </p:nvPr>
        </p:nvSpPr>
        <p:spPr/>
        <p:txBody>
          <a:bodyPr/>
          <a:lstStyle/>
          <a:p>
            <a:fld id="{3FF7C03E-84B9-754E-8136-C87F6229515B}" type="datetimeFigureOut">
              <a:rPr lang="en-US" smtClean="0"/>
              <a:t>8/16/21</a:t>
            </a:fld>
            <a:endParaRPr lang="en-US"/>
          </a:p>
        </p:txBody>
      </p:sp>
      <p:sp>
        <p:nvSpPr>
          <p:cNvPr id="6" name="Footer Placeholder 5">
            <a:extLst>
              <a:ext uri="{FF2B5EF4-FFF2-40B4-BE49-F238E27FC236}">
                <a16:creationId xmlns:a16="http://schemas.microsoft.com/office/drawing/2014/main" id="{1625DF44-87B3-3944-845D-D52F1095FA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E7DC31-98A7-5E4E-A198-3F9F4941C1C3}"/>
              </a:ext>
            </a:extLst>
          </p:cNvPr>
          <p:cNvSpPr>
            <a:spLocks noGrp="1"/>
          </p:cNvSpPr>
          <p:nvPr>
            <p:ph type="sldNum" sz="quarter" idx="12"/>
          </p:nvPr>
        </p:nvSpPr>
        <p:spPr/>
        <p:txBody>
          <a:bodyPr/>
          <a:lstStyle/>
          <a:p>
            <a:fld id="{11DC8405-FCD4-BA44-A373-3BB78DC687C9}" type="slidenum">
              <a:rPr lang="en-US" smtClean="0"/>
              <a:t>‹#›</a:t>
            </a:fld>
            <a:endParaRPr lang="en-US"/>
          </a:p>
        </p:txBody>
      </p:sp>
    </p:spTree>
    <p:extLst>
      <p:ext uri="{BB962C8B-B14F-4D97-AF65-F5344CB8AC3E}">
        <p14:creationId xmlns:p14="http://schemas.microsoft.com/office/powerpoint/2010/main" val="261958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BBEFD1-ABC0-A943-8D9C-996C80CEE9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A09153-44C2-0A44-A516-BB17BDD8B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3A703A-64C7-0C45-BFDE-3BA9745686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7C03E-84B9-754E-8136-C87F6229515B}" type="datetimeFigureOut">
              <a:rPr lang="en-US" smtClean="0"/>
              <a:t>8/16/21</a:t>
            </a:fld>
            <a:endParaRPr lang="en-US"/>
          </a:p>
        </p:txBody>
      </p:sp>
      <p:sp>
        <p:nvSpPr>
          <p:cNvPr id="5" name="Footer Placeholder 4">
            <a:extLst>
              <a:ext uri="{FF2B5EF4-FFF2-40B4-BE49-F238E27FC236}">
                <a16:creationId xmlns:a16="http://schemas.microsoft.com/office/drawing/2014/main" id="{F43C45D0-62EE-6E49-840A-F7F2865A7B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91E128-BA3B-CC4A-969D-25DD603040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C8405-FCD4-BA44-A373-3BB78DC687C9}" type="slidenum">
              <a:rPr lang="en-US" smtClean="0"/>
              <a:t>‹#›</a:t>
            </a:fld>
            <a:endParaRPr lang="en-US"/>
          </a:p>
        </p:txBody>
      </p:sp>
    </p:spTree>
    <p:extLst>
      <p:ext uri="{BB962C8B-B14F-4D97-AF65-F5344CB8AC3E}">
        <p14:creationId xmlns:p14="http://schemas.microsoft.com/office/powerpoint/2010/main" val="2132242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ibo.org/contentassets/76d2b6d4731f44ff800d0d06d371a892/academic-integrity-policy-english.pdf"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bishoustonhumanities.net/ibdp-history.html" TargetMode="External"/><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hyperlink" Target="https://www.thinkib.net/history" TargetMode="External"/><Relationship Id="rId4" Type="http://schemas.openxmlformats.org/officeDocument/2006/relationships/hyperlink" Target="https://www.jstor.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tiff"/><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CF0FE30-508F-F746-AAC7-5492D5D16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95" y="-207253"/>
            <a:ext cx="12304295" cy="1434095"/>
          </a:xfrm>
          <a:prstGeom prst="rect">
            <a:avLst/>
          </a:prstGeom>
        </p:spPr>
      </p:pic>
      <p:sp>
        <p:nvSpPr>
          <p:cNvPr id="5" name="TextBox 4">
            <a:extLst>
              <a:ext uri="{FF2B5EF4-FFF2-40B4-BE49-F238E27FC236}">
                <a16:creationId xmlns:a16="http://schemas.microsoft.com/office/drawing/2014/main" id="{CEB440BF-FFDB-4C45-980A-D69186F2B680}"/>
              </a:ext>
            </a:extLst>
          </p:cNvPr>
          <p:cNvSpPr txBox="1"/>
          <p:nvPr/>
        </p:nvSpPr>
        <p:spPr>
          <a:xfrm>
            <a:off x="417095" y="248184"/>
            <a:ext cx="11438021" cy="523220"/>
          </a:xfrm>
          <a:prstGeom prst="rect">
            <a:avLst/>
          </a:prstGeom>
          <a:noFill/>
        </p:spPr>
        <p:txBody>
          <a:bodyPr wrap="square" rtlCol="0">
            <a:spAutoFit/>
          </a:bodyPr>
          <a:lstStyle/>
          <a:p>
            <a:pPr algn="ctr"/>
            <a:r>
              <a:rPr lang="en-US" sz="2800" b="1" dirty="0">
                <a:solidFill>
                  <a:schemeClr val="bg1"/>
                </a:solidFill>
              </a:rPr>
              <a:t>IB History 2021 – 23 Course Overview</a:t>
            </a:r>
          </a:p>
        </p:txBody>
      </p:sp>
      <p:graphicFrame>
        <p:nvGraphicFramePr>
          <p:cNvPr id="6" name="Table 6">
            <a:extLst>
              <a:ext uri="{FF2B5EF4-FFF2-40B4-BE49-F238E27FC236}">
                <a16:creationId xmlns:a16="http://schemas.microsoft.com/office/drawing/2014/main" id="{9B233627-27F5-E24E-A8AF-889A8CF0B2C1}"/>
              </a:ext>
            </a:extLst>
          </p:cNvPr>
          <p:cNvGraphicFramePr>
            <a:graphicFrameLocks noGrp="1"/>
          </p:cNvGraphicFramePr>
          <p:nvPr>
            <p:extLst>
              <p:ext uri="{D42A27DB-BD31-4B8C-83A1-F6EECF244321}">
                <p14:modId xmlns:p14="http://schemas.microsoft.com/office/powerpoint/2010/main" val="1169092888"/>
              </p:ext>
            </p:extLst>
          </p:nvPr>
        </p:nvGraphicFramePr>
        <p:xfrm>
          <a:off x="417095" y="1149723"/>
          <a:ext cx="11438020" cy="5460093"/>
        </p:xfrm>
        <a:graphic>
          <a:graphicData uri="http://schemas.openxmlformats.org/drawingml/2006/table">
            <a:tbl>
              <a:tblPr firstRow="1" bandRow="1">
                <a:tableStyleId>{5C22544A-7EE6-4342-B048-85BDC9FD1C3A}</a:tableStyleId>
              </a:tblPr>
              <a:tblGrid>
                <a:gridCol w="2287604">
                  <a:extLst>
                    <a:ext uri="{9D8B030D-6E8A-4147-A177-3AD203B41FA5}">
                      <a16:colId xmlns:a16="http://schemas.microsoft.com/office/drawing/2014/main" val="1629122090"/>
                    </a:ext>
                  </a:extLst>
                </a:gridCol>
                <a:gridCol w="2287604">
                  <a:extLst>
                    <a:ext uri="{9D8B030D-6E8A-4147-A177-3AD203B41FA5}">
                      <a16:colId xmlns:a16="http://schemas.microsoft.com/office/drawing/2014/main" val="1958064452"/>
                    </a:ext>
                  </a:extLst>
                </a:gridCol>
                <a:gridCol w="2287604">
                  <a:extLst>
                    <a:ext uri="{9D8B030D-6E8A-4147-A177-3AD203B41FA5}">
                      <a16:colId xmlns:a16="http://schemas.microsoft.com/office/drawing/2014/main" val="2465488559"/>
                    </a:ext>
                  </a:extLst>
                </a:gridCol>
                <a:gridCol w="2287604">
                  <a:extLst>
                    <a:ext uri="{9D8B030D-6E8A-4147-A177-3AD203B41FA5}">
                      <a16:colId xmlns:a16="http://schemas.microsoft.com/office/drawing/2014/main" val="1827173825"/>
                    </a:ext>
                  </a:extLst>
                </a:gridCol>
                <a:gridCol w="2287604">
                  <a:extLst>
                    <a:ext uri="{9D8B030D-6E8A-4147-A177-3AD203B41FA5}">
                      <a16:colId xmlns:a16="http://schemas.microsoft.com/office/drawing/2014/main" val="632655425"/>
                    </a:ext>
                  </a:extLst>
                </a:gridCol>
              </a:tblGrid>
              <a:tr h="829053">
                <a:tc>
                  <a:txBody>
                    <a:bodyPr/>
                    <a:lstStyle/>
                    <a:p>
                      <a:pPr algn="ctr"/>
                      <a:r>
                        <a:rPr lang="en-US" dirty="0"/>
                        <a:t>Year 12</a:t>
                      </a:r>
                    </a:p>
                  </a:txBody>
                  <a:tcPr>
                    <a:solidFill>
                      <a:schemeClr val="accent1">
                        <a:lumMod val="50000"/>
                      </a:schemeClr>
                    </a:solidFill>
                  </a:tcPr>
                </a:tc>
                <a:tc>
                  <a:txBody>
                    <a:bodyPr/>
                    <a:lstStyle/>
                    <a:p>
                      <a:pPr algn="ctr"/>
                      <a:r>
                        <a:rPr lang="en-US" dirty="0"/>
                        <a:t>Aug - Oct</a:t>
                      </a:r>
                    </a:p>
                  </a:txBody>
                  <a:tcPr>
                    <a:solidFill>
                      <a:schemeClr val="accent1">
                        <a:lumMod val="50000"/>
                      </a:schemeClr>
                    </a:solidFill>
                  </a:tcPr>
                </a:tc>
                <a:tc>
                  <a:txBody>
                    <a:bodyPr/>
                    <a:lstStyle/>
                    <a:p>
                      <a:pPr algn="ctr"/>
                      <a:r>
                        <a:rPr lang="en-US" dirty="0"/>
                        <a:t>OCT - Dec</a:t>
                      </a:r>
                    </a:p>
                  </a:txBody>
                  <a:tcPr>
                    <a:solidFill>
                      <a:schemeClr val="accent1">
                        <a:lumMod val="50000"/>
                      </a:schemeClr>
                    </a:solidFill>
                  </a:tcPr>
                </a:tc>
                <a:tc>
                  <a:txBody>
                    <a:bodyPr/>
                    <a:lstStyle/>
                    <a:p>
                      <a:pPr algn="ctr"/>
                      <a:r>
                        <a:rPr lang="en-US" dirty="0"/>
                        <a:t>Jan - April</a:t>
                      </a:r>
                    </a:p>
                  </a:txBody>
                  <a:tcPr>
                    <a:solidFill>
                      <a:schemeClr val="accent1">
                        <a:lumMod val="50000"/>
                      </a:schemeClr>
                    </a:solidFill>
                  </a:tcPr>
                </a:tc>
                <a:tc>
                  <a:txBody>
                    <a:bodyPr/>
                    <a:lstStyle/>
                    <a:p>
                      <a:pPr algn="ctr"/>
                      <a:r>
                        <a:rPr lang="en-US" dirty="0"/>
                        <a:t>April - June</a:t>
                      </a:r>
                    </a:p>
                  </a:txBody>
                  <a:tcPr>
                    <a:solidFill>
                      <a:schemeClr val="accent1">
                        <a:lumMod val="50000"/>
                      </a:schemeClr>
                    </a:solidFill>
                  </a:tcPr>
                </a:tc>
                <a:extLst>
                  <a:ext uri="{0D108BD9-81ED-4DB2-BD59-A6C34878D82A}">
                    <a16:rowId xmlns:a16="http://schemas.microsoft.com/office/drawing/2014/main" val="1140544838"/>
                  </a:ext>
                </a:extLst>
              </a:tr>
              <a:tr h="829053">
                <a:tc>
                  <a:txBody>
                    <a:bodyPr/>
                    <a:lstStyle/>
                    <a:p>
                      <a:pPr algn="ctr"/>
                      <a:r>
                        <a:rPr lang="en-US" sz="2000" b="1" dirty="0" err="1">
                          <a:solidFill>
                            <a:schemeClr val="bg1"/>
                          </a:solidFill>
                        </a:rPr>
                        <a:t>Mr</a:t>
                      </a:r>
                      <a:r>
                        <a:rPr lang="en-US" sz="2000" b="1" dirty="0">
                          <a:solidFill>
                            <a:schemeClr val="bg1"/>
                          </a:solidFill>
                        </a:rPr>
                        <a:t> </a:t>
                      </a:r>
                      <a:r>
                        <a:rPr lang="en-US" sz="2000" b="1" dirty="0" err="1">
                          <a:solidFill>
                            <a:schemeClr val="bg1"/>
                          </a:solidFill>
                        </a:rPr>
                        <a:t>Bish</a:t>
                      </a:r>
                      <a:endParaRPr lang="en-US" sz="2000" b="1" dirty="0">
                        <a:solidFill>
                          <a:schemeClr val="bg1"/>
                        </a:solidFill>
                      </a:endParaRPr>
                    </a:p>
                    <a:p>
                      <a:r>
                        <a:rPr lang="en-US" dirty="0">
                          <a:solidFill>
                            <a:schemeClr val="bg1"/>
                          </a:solidFill>
                        </a:rPr>
                        <a:t>6 Periods per 2 </a:t>
                      </a:r>
                      <a:r>
                        <a:rPr lang="en-US" dirty="0" err="1">
                          <a:solidFill>
                            <a:schemeClr val="bg1"/>
                          </a:solidFill>
                        </a:rPr>
                        <a:t>wk</a:t>
                      </a:r>
                      <a:endParaRPr lang="en-US" dirty="0">
                        <a:solidFill>
                          <a:schemeClr val="bg1"/>
                        </a:solidFill>
                      </a:endParaRPr>
                    </a:p>
                  </a:txBody>
                  <a:tcPr>
                    <a:solidFill>
                      <a:schemeClr val="accent1">
                        <a:lumMod val="50000"/>
                      </a:schemeClr>
                    </a:solidFill>
                  </a:tcPr>
                </a:tc>
                <a:tc>
                  <a:txBody>
                    <a:bodyPr/>
                    <a:lstStyle/>
                    <a:p>
                      <a:pPr algn="ctr"/>
                      <a:r>
                        <a:rPr lang="en-US" b="1" dirty="0"/>
                        <a:t>Paper 2</a:t>
                      </a:r>
                    </a:p>
                    <a:p>
                      <a:pPr algn="ctr"/>
                      <a:r>
                        <a:rPr lang="en-US" dirty="0"/>
                        <a:t> Authoritarian States</a:t>
                      </a:r>
                    </a:p>
                  </a:txBody>
                  <a:tcPr>
                    <a:solidFill>
                      <a:schemeClr val="accent1">
                        <a:lumMod val="60000"/>
                        <a:lumOff val="40000"/>
                      </a:schemeClr>
                    </a:solidFill>
                  </a:tcPr>
                </a:tc>
                <a:tc>
                  <a:txBody>
                    <a:bodyPr/>
                    <a:lstStyle/>
                    <a:p>
                      <a:pPr algn="ctr"/>
                      <a:r>
                        <a:rPr lang="en-US" b="1" dirty="0"/>
                        <a:t>Paper 2</a:t>
                      </a:r>
                    </a:p>
                    <a:p>
                      <a:pPr algn="ctr"/>
                      <a:r>
                        <a:rPr lang="en-US" dirty="0"/>
                        <a:t> Authoritarian States</a:t>
                      </a:r>
                    </a:p>
                  </a:txBody>
                  <a:tcPr>
                    <a:solidFill>
                      <a:schemeClr val="accent1">
                        <a:lumMod val="60000"/>
                        <a:lumOff val="40000"/>
                      </a:schemeClr>
                    </a:solidFill>
                  </a:tcPr>
                </a:tc>
                <a:tc>
                  <a:txBody>
                    <a:bodyPr/>
                    <a:lstStyle/>
                    <a:p>
                      <a:pPr algn="ctr"/>
                      <a:r>
                        <a:rPr lang="en-US" b="1" dirty="0"/>
                        <a:t>Paper 3</a:t>
                      </a:r>
                    </a:p>
                    <a:p>
                      <a:pPr algn="ctr"/>
                      <a:r>
                        <a:rPr lang="en-US" dirty="0"/>
                        <a:t>French Revolution</a:t>
                      </a:r>
                    </a:p>
                  </a:txBody>
                  <a:tcPr>
                    <a:solidFill>
                      <a:schemeClr val="accent1">
                        <a:lumMod val="60000"/>
                        <a:lumOff val="40000"/>
                      </a:schemeClr>
                    </a:solidFill>
                  </a:tcPr>
                </a:tc>
                <a:tc>
                  <a:txBody>
                    <a:bodyPr/>
                    <a:lstStyle/>
                    <a:p>
                      <a:pPr algn="ctr"/>
                      <a:r>
                        <a:rPr lang="en-US" b="1" dirty="0"/>
                        <a:t>Paper 3</a:t>
                      </a:r>
                    </a:p>
                    <a:p>
                      <a:pPr algn="ctr"/>
                      <a:r>
                        <a:rPr lang="en-US" dirty="0"/>
                        <a:t>French Revolution</a:t>
                      </a:r>
                    </a:p>
                  </a:txBody>
                  <a:tcPr>
                    <a:solidFill>
                      <a:schemeClr val="accent1">
                        <a:lumMod val="60000"/>
                        <a:lumOff val="40000"/>
                      </a:schemeClr>
                    </a:solidFill>
                  </a:tcPr>
                </a:tc>
                <a:extLst>
                  <a:ext uri="{0D108BD9-81ED-4DB2-BD59-A6C34878D82A}">
                    <a16:rowId xmlns:a16="http://schemas.microsoft.com/office/drawing/2014/main" val="3109782882"/>
                  </a:ext>
                </a:extLst>
              </a:tr>
              <a:tr h="1045792">
                <a:tc>
                  <a:txBody>
                    <a:bodyPr/>
                    <a:lstStyle/>
                    <a:p>
                      <a:pPr algn="ctr"/>
                      <a:r>
                        <a:rPr lang="en-US" sz="2000" b="1" dirty="0" err="1">
                          <a:solidFill>
                            <a:schemeClr val="bg1"/>
                          </a:solidFill>
                        </a:rPr>
                        <a:t>Mrs</a:t>
                      </a:r>
                      <a:r>
                        <a:rPr lang="en-US" sz="2000" b="1" dirty="0">
                          <a:solidFill>
                            <a:schemeClr val="bg1"/>
                          </a:solidFill>
                        </a:rPr>
                        <a:t> Morgan</a:t>
                      </a:r>
                    </a:p>
                    <a:p>
                      <a:r>
                        <a:rPr lang="en-US" dirty="0">
                          <a:solidFill>
                            <a:schemeClr val="bg1"/>
                          </a:solidFill>
                        </a:rPr>
                        <a:t>3 Periods per 2 </a:t>
                      </a:r>
                      <a:r>
                        <a:rPr lang="en-US" dirty="0" err="1">
                          <a:solidFill>
                            <a:schemeClr val="bg1"/>
                          </a:solidFill>
                        </a:rPr>
                        <a:t>wk</a:t>
                      </a:r>
                      <a:endParaRPr lang="en-US" dirty="0">
                        <a:solidFill>
                          <a:schemeClr val="bg1"/>
                        </a:solidFill>
                      </a:endParaRPr>
                    </a:p>
                  </a:txBody>
                  <a:tcPr>
                    <a:solidFill>
                      <a:schemeClr val="accent1">
                        <a:lumMod val="50000"/>
                      </a:schemeClr>
                    </a:solidFill>
                  </a:tcPr>
                </a:tc>
                <a:tc>
                  <a:txBody>
                    <a:bodyPr/>
                    <a:lstStyle/>
                    <a:p>
                      <a:pPr algn="ctr"/>
                      <a:r>
                        <a:rPr lang="en-US" b="1" dirty="0"/>
                        <a:t>Paper 1</a:t>
                      </a:r>
                      <a:r>
                        <a:rPr lang="en-US" dirty="0"/>
                        <a:t> </a:t>
                      </a:r>
                    </a:p>
                    <a:p>
                      <a:pPr algn="ctr"/>
                      <a:r>
                        <a:rPr lang="en-US" dirty="0"/>
                        <a:t>Genghis Khan</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Paper 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Genghis Khan</a:t>
                      </a:r>
                    </a:p>
                    <a:p>
                      <a:pPr algn="ctr"/>
                      <a:endParaRPr lang="en-US" dirty="0"/>
                    </a:p>
                  </a:txBody>
                  <a:tcPr>
                    <a:solidFill>
                      <a:schemeClr val="accent1">
                        <a:lumMod val="20000"/>
                        <a:lumOff val="80000"/>
                      </a:schemeClr>
                    </a:solidFill>
                  </a:tcPr>
                </a:tc>
                <a:tc>
                  <a:txBody>
                    <a:bodyPr/>
                    <a:lstStyle/>
                    <a:p>
                      <a:pPr algn="ctr"/>
                      <a:r>
                        <a:rPr lang="en-US" b="1" dirty="0"/>
                        <a:t>Paper 2</a:t>
                      </a:r>
                    </a:p>
                    <a:p>
                      <a:pPr algn="ctr"/>
                      <a:r>
                        <a:rPr lang="en-US" dirty="0"/>
                        <a:t>Independence Movements</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t>Paper 2  </a:t>
                      </a:r>
                      <a:r>
                        <a:rPr lang="en-US" dirty="0"/>
                        <a:t>Independence Movements</a:t>
                      </a:r>
                    </a:p>
                  </a:txBody>
                  <a:tcPr>
                    <a:solidFill>
                      <a:schemeClr val="accent1">
                        <a:lumMod val="20000"/>
                        <a:lumOff val="80000"/>
                      </a:schemeClr>
                    </a:solidFill>
                  </a:tcPr>
                </a:tc>
                <a:extLst>
                  <a:ext uri="{0D108BD9-81ED-4DB2-BD59-A6C34878D82A}">
                    <a16:rowId xmlns:a16="http://schemas.microsoft.com/office/drawing/2014/main" val="2936508390"/>
                  </a:ext>
                </a:extLst>
              </a:tr>
              <a:tr h="829053">
                <a:tc>
                  <a:txBody>
                    <a:bodyPr/>
                    <a:lstStyle/>
                    <a:p>
                      <a:pPr algn="ctr"/>
                      <a:r>
                        <a:rPr lang="en-US" b="1" dirty="0">
                          <a:solidFill>
                            <a:schemeClr val="bg1"/>
                          </a:solidFill>
                        </a:rPr>
                        <a:t>Year 13</a:t>
                      </a:r>
                    </a:p>
                  </a:txBody>
                  <a:tcPr>
                    <a:solidFill>
                      <a:schemeClr val="accent6">
                        <a:lumMod val="50000"/>
                      </a:schemeClr>
                    </a:solidFill>
                  </a:tcPr>
                </a:tc>
                <a:tc>
                  <a:txBody>
                    <a:bodyPr/>
                    <a:lstStyle/>
                    <a:p>
                      <a:pPr algn="ctr"/>
                      <a:r>
                        <a:rPr lang="en-US" b="1" dirty="0">
                          <a:solidFill>
                            <a:schemeClr val="bg1"/>
                          </a:solidFill>
                        </a:rPr>
                        <a:t>Aug - Oct</a:t>
                      </a:r>
                    </a:p>
                  </a:txBody>
                  <a:tcPr>
                    <a:solidFill>
                      <a:schemeClr val="accent6">
                        <a:lumMod val="50000"/>
                      </a:schemeClr>
                    </a:solidFill>
                  </a:tcPr>
                </a:tc>
                <a:tc>
                  <a:txBody>
                    <a:bodyPr/>
                    <a:lstStyle/>
                    <a:p>
                      <a:pPr algn="ctr"/>
                      <a:r>
                        <a:rPr lang="en-US" b="1" dirty="0">
                          <a:solidFill>
                            <a:schemeClr val="bg1"/>
                          </a:solidFill>
                        </a:rPr>
                        <a:t>OCT - Dec</a:t>
                      </a:r>
                    </a:p>
                  </a:txBody>
                  <a:tcPr>
                    <a:solidFill>
                      <a:schemeClr val="accent6">
                        <a:lumMod val="50000"/>
                      </a:schemeClr>
                    </a:solidFill>
                  </a:tcPr>
                </a:tc>
                <a:tc>
                  <a:txBody>
                    <a:bodyPr/>
                    <a:lstStyle/>
                    <a:p>
                      <a:pPr algn="ctr"/>
                      <a:r>
                        <a:rPr lang="en-US" b="1" dirty="0">
                          <a:solidFill>
                            <a:schemeClr val="bg1"/>
                          </a:solidFill>
                        </a:rPr>
                        <a:t>Jan - April</a:t>
                      </a:r>
                    </a:p>
                  </a:txBody>
                  <a:tcPr>
                    <a:solidFill>
                      <a:schemeClr val="accent6">
                        <a:lumMod val="50000"/>
                      </a:schemeClr>
                    </a:solidFill>
                  </a:tcPr>
                </a:tc>
                <a:tc>
                  <a:txBody>
                    <a:bodyPr/>
                    <a:lstStyle/>
                    <a:p>
                      <a:pPr algn="ctr"/>
                      <a:r>
                        <a:rPr lang="en-US" b="1" dirty="0">
                          <a:solidFill>
                            <a:schemeClr val="bg1"/>
                          </a:solidFill>
                        </a:rPr>
                        <a:t>Exam Period</a:t>
                      </a:r>
                    </a:p>
                  </a:txBody>
                  <a:tcPr>
                    <a:solidFill>
                      <a:schemeClr val="accent6">
                        <a:lumMod val="50000"/>
                      </a:schemeClr>
                    </a:solidFill>
                  </a:tcPr>
                </a:tc>
                <a:extLst>
                  <a:ext uri="{0D108BD9-81ED-4DB2-BD59-A6C34878D82A}">
                    <a16:rowId xmlns:a16="http://schemas.microsoft.com/office/drawing/2014/main" val="1312535447"/>
                  </a:ext>
                </a:extLst>
              </a:tr>
              <a:tr h="829053">
                <a:tc>
                  <a:txBody>
                    <a:bodyPr/>
                    <a:lstStyle/>
                    <a:p>
                      <a:pPr algn="ctr"/>
                      <a:r>
                        <a:rPr lang="en-US" sz="2000" b="1" dirty="0" err="1">
                          <a:solidFill>
                            <a:schemeClr val="bg1"/>
                          </a:solidFill>
                        </a:rPr>
                        <a:t>Mr</a:t>
                      </a:r>
                      <a:r>
                        <a:rPr lang="en-US" sz="2000" b="1" dirty="0">
                          <a:solidFill>
                            <a:schemeClr val="bg1"/>
                          </a:solidFill>
                        </a:rPr>
                        <a:t> </a:t>
                      </a:r>
                      <a:r>
                        <a:rPr lang="en-US" sz="2000" b="1" dirty="0" err="1">
                          <a:solidFill>
                            <a:schemeClr val="bg1"/>
                          </a:solidFill>
                        </a:rPr>
                        <a:t>Bish</a:t>
                      </a:r>
                      <a:endParaRPr lang="en-US" sz="2000" b="1" dirty="0">
                        <a:solidFill>
                          <a:schemeClr val="bg1"/>
                        </a:solidFill>
                      </a:endParaRPr>
                    </a:p>
                    <a:p>
                      <a:r>
                        <a:rPr lang="en-US" dirty="0">
                          <a:solidFill>
                            <a:schemeClr val="bg1"/>
                          </a:solidFill>
                        </a:rPr>
                        <a:t>6 Periods per 2 </a:t>
                      </a:r>
                      <a:r>
                        <a:rPr lang="en-US" dirty="0" err="1">
                          <a:solidFill>
                            <a:schemeClr val="bg1"/>
                          </a:solidFill>
                        </a:rPr>
                        <a:t>wk</a:t>
                      </a:r>
                      <a:endParaRPr lang="en-US" dirty="0">
                        <a:solidFill>
                          <a:schemeClr val="bg1"/>
                        </a:solidFill>
                      </a:endParaRPr>
                    </a:p>
                  </a:txBody>
                  <a:tcPr>
                    <a:solidFill>
                      <a:schemeClr val="accent6">
                        <a:lumMod val="50000"/>
                      </a:schemeClr>
                    </a:solidFill>
                  </a:tcPr>
                </a:tc>
                <a:tc>
                  <a:txBody>
                    <a:bodyPr/>
                    <a:lstStyle/>
                    <a:p>
                      <a:pPr algn="ctr"/>
                      <a:r>
                        <a:rPr lang="en-US" b="1" dirty="0"/>
                        <a:t>Paper 3 </a:t>
                      </a:r>
                    </a:p>
                    <a:p>
                      <a:pPr algn="ctr"/>
                      <a:r>
                        <a:rPr lang="en-US" dirty="0"/>
                        <a:t>Imperial Russia</a:t>
                      </a:r>
                    </a:p>
                  </a:txBody>
                  <a:tcPr>
                    <a:solidFill>
                      <a:schemeClr val="accent6">
                        <a:lumMod val="60000"/>
                        <a:lumOff val="40000"/>
                        <a:alpha val="65882"/>
                      </a:schemeClr>
                    </a:solidFill>
                  </a:tcPr>
                </a:tc>
                <a:tc>
                  <a:txBody>
                    <a:bodyPr/>
                    <a:lstStyle/>
                    <a:p>
                      <a:pPr algn="ctr"/>
                      <a:r>
                        <a:rPr lang="en-US" b="1" dirty="0"/>
                        <a:t>Paper 3</a:t>
                      </a:r>
                      <a:r>
                        <a:rPr lang="en-US" dirty="0"/>
                        <a:t> </a:t>
                      </a:r>
                    </a:p>
                    <a:p>
                      <a:pPr algn="ctr"/>
                      <a:r>
                        <a:rPr lang="en-US" dirty="0"/>
                        <a:t>Imperial Russia</a:t>
                      </a:r>
                    </a:p>
                  </a:txBody>
                  <a:tcPr>
                    <a:solidFill>
                      <a:schemeClr val="accent6">
                        <a:lumMod val="60000"/>
                        <a:lumOff val="40000"/>
                        <a:alpha val="65882"/>
                      </a:schemeClr>
                    </a:solidFill>
                  </a:tcPr>
                </a:tc>
                <a:tc>
                  <a:txBody>
                    <a:bodyPr/>
                    <a:lstStyle/>
                    <a:p>
                      <a:pPr algn="ctr"/>
                      <a:r>
                        <a:rPr lang="en-US" b="1" dirty="0"/>
                        <a:t>Revision</a:t>
                      </a:r>
                    </a:p>
                  </a:txBody>
                  <a:tcPr>
                    <a:solidFill>
                      <a:schemeClr val="accent6">
                        <a:lumMod val="60000"/>
                        <a:lumOff val="40000"/>
                        <a:alpha val="65882"/>
                      </a:schemeClr>
                    </a:solidFill>
                  </a:tcPr>
                </a:tc>
                <a:tc>
                  <a:txBody>
                    <a:bodyPr/>
                    <a:lstStyle/>
                    <a:p>
                      <a:endParaRPr lang="en-US" dirty="0"/>
                    </a:p>
                  </a:txBody>
                  <a:tcPr>
                    <a:solidFill>
                      <a:schemeClr val="accent6">
                        <a:lumMod val="50000"/>
                      </a:schemeClr>
                    </a:solidFill>
                  </a:tcPr>
                </a:tc>
                <a:extLst>
                  <a:ext uri="{0D108BD9-81ED-4DB2-BD59-A6C34878D82A}">
                    <a16:rowId xmlns:a16="http://schemas.microsoft.com/office/drawing/2014/main" val="1844813717"/>
                  </a:ext>
                </a:extLst>
              </a:tr>
              <a:tr h="1098089">
                <a:tc>
                  <a:txBody>
                    <a:bodyPr/>
                    <a:lstStyle/>
                    <a:p>
                      <a:pPr algn="ctr"/>
                      <a:r>
                        <a:rPr lang="en-US" sz="2000" b="1" dirty="0" err="1">
                          <a:solidFill>
                            <a:schemeClr val="bg1"/>
                          </a:solidFill>
                        </a:rPr>
                        <a:t>Mrs</a:t>
                      </a:r>
                      <a:r>
                        <a:rPr lang="en-US" sz="2000" b="1" dirty="0">
                          <a:solidFill>
                            <a:schemeClr val="bg1"/>
                          </a:solidFill>
                        </a:rPr>
                        <a:t> Morgan</a:t>
                      </a:r>
                    </a:p>
                    <a:p>
                      <a:r>
                        <a:rPr lang="en-US" dirty="0">
                          <a:solidFill>
                            <a:schemeClr val="bg1"/>
                          </a:solidFill>
                        </a:rPr>
                        <a:t>3 Periods per 2 </a:t>
                      </a:r>
                      <a:r>
                        <a:rPr lang="en-US" dirty="0" err="1">
                          <a:solidFill>
                            <a:schemeClr val="bg1"/>
                          </a:solidFill>
                        </a:rPr>
                        <a:t>wk</a:t>
                      </a:r>
                      <a:endParaRPr lang="en-US" dirty="0">
                        <a:solidFill>
                          <a:schemeClr val="bg1"/>
                        </a:solidFill>
                      </a:endParaRPr>
                    </a:p>
                  </a:txBody>
                  <a:tcPr>
                    <a:solidFill>
                      <a:schemeClr val="accent6">
                        <a:lumMod val="50000"/>
                      </a:schemeClr>
                    </a:solidFill>
                  </a:tcPr>
                </a:tc>
                <a:tc>
                  <a:txBody>
                    <a:bodyPr/>
                    <a:lstStyle/>
                    <a:p>
                      <a:pPr algn="ctr"/>
                      <a:r>
                        <a:rPr lang="en-US" b="1" dirty="0"/>
                        <a:t>Paper 1 </a:t>
                      </a:r>
                    </a:p>
                    <a:p>
                      <a:pPr algn="ctr"/>
                      <a:r>
                        <a:rPr lang="en-US" dirty="0"/>
                        <a:t>Richard 1</a:t>
                      </a:r>
                    </a:p>
                  </a:txBody>
                  <a:tcPr>
                    <a:solidFill>
                      <a:schemeClr val="accent6">
                        <a:lumMod val="40000"/>
                        <a:lumOff val="60000"/>
                        <a:alpha val="30980"/>
                      </a:schemeClr>
                    </a:solidFill>
                  </a:tcPr>
                </a:tc>
                <a:tc>
                  <a:txBody>
                    <a:bodyPr/>
                    <a:lstStyle/>
                    <a:p>
                      <a:pPr algn="ctr"/>
                      <a:r>
                        <a:rPr lang="en-US" b="1" dirty="0"/>
                        <a:t>Paper 1</a:t>
                      </a:r>
                      <a:r>
                        <a:rPr lang="en-US" dirty="0"/>
                        <a:t> </a:t>
                      </a:r>
                    </a:p>
                    <a:p>
                      <a:pPr algn="ctr"/>
                      <a:r>
                        <a:rPr lang="en-US" dirty="0"/>
                        <a:t>Richard 1</a:t>
                      </a:r>
                    </a:p>
                  </a:txBody>
                  <a:tcPr>
                    <a:solidFill>
                      <a:schemeClr val="accent6">
                        <a:lumMod val="40000"/>
                        <a:lumOff val="60000"/>
                        <a:alpha val="30980"/>
                      </a:schemeClr>
                    </a:solidFill>
                  </a:tcPr>
                </a:tc>
                <a:tc>
                  <a:txBody>
                    <a:bodyPr/>
                    <a:lstStyle/>
                    <a:p>
                      <a:pPr algn="ctr"/>
                      <a:r>
                        <a:rPr lang="en-US" b="1" dirty="0"/>
                        <a:t>Paper 2  </a:t>
                      </a:r>
                      <a:r>
                        <a:rPr lang="en-US" dirty="0"/>
                        <a:t>Independence Movements - Cuba</a:t>
                      </a:r>
                    </a:p>
                  </a:txBody>
                  <a:tcPr>
                    <a:solidFill>
                      <a:schemeClr val="accent6">
                        <a:lumMod val="40000"/>
                        <a:lumOff val="60000"/>
                        <a:alpha val="30980"/>
                      </a:schemeClr>
                    </a:solidFill>
                  </a:tcPr>
                </a:tc>
                <a:tc>
                  <a:txBody>
                    <a:bodyPr/>
                    <a:lstStyle/>
                    <a:p>
                      <a:endParaRPr lang="en-US" dirty="0"/>
                    </a:p>
                  </a:txBody>
                  <a:tcPr>
                    <a:solidFill>
                      <a:schemeClr val="accent6">
                        <a:lumMod val="50000"/>
                      </a:schemeClr>
                    </a:solidFill>
                  </a:tcPr>
                </a:tc>
                <a:extLst>
                  <a:ext uri="{0D108BD9-81ED-4DB2-BD59-A6C34878D82A}">
                    <a16:rowId xmlns:a16="http://schemas.microsoft.com/office/drawing/2014/main" val="4082401826"/>
                  </a:ext>
                </a:extLst>
              </a:tr>
            </a:tbl>
          </a:graphicData>
        </a:graphic>
      </p:graphicFrame>
    </p:spTree>
    <p:extLst>
      <p:ext uri="{BB962C8B-B14F-4D97-AF65-F5344CB8AC3E}">
        <p14:creationId xmlns:p14="http://schemas.microsoft.com/office/powerpoint/2010/main" val="410842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33A501-CD50-514D-82C8-C7A0D7EE08C4}"/>
              </a:ext>
            </a:extLst>
          </p:cNvPr>
          <p:cNvPicPr>
            <a:picLocks noChangeAspect="1"/>
          </p:cNvPicPr>
          <p:nvPr/>
        </p:nvPicPr>
        <p:blipFill>
          <a:blip r:embed="rId2"/>
          <a:stretch>
            <a:fillRect/>
          </a:stretch>
        </p:blipFill>
        <p:spPr>
          <a:xfrm>
            <a:off x="-66332" y="0"/>
            <a:ext cx="7125134" cy="4247865"/>
          </a:xfrm>
          <a:prstGeom prst="rect">
            <a:avLst/>
          </a:prstGeom>
        </p:spPr>
      </p:pic>
      <p:sp>
        <p:nvSpPr>
          <p:cNvPr id="5" name="Rectangle 4">
            <a:extLst>
              <a:ext uri="{FF2B5EF4-FFF2-40B4-BE49-F238E27FC236}">
                <a16:creationId xmlns:a16="http://schemas.microsoft.com/office/drawing/2014/main" id="{65C00335-EC13-1E49-8076-47B6BFB3C792}"/>
              </a:ext>
            </a:extLst>
          </p:cNvPr>
          <p:cNvSpPr/>
          <p:nvPr/>
        </p:nvSpPr>
        <p:spPr>
          <a:xfrm>
            <a:off x="448235" y="5754994"/>
            <a:ext cx="6096000" cy="646331"/>
          </a:xfrm>
          <a:prstGeom prst="rect">
            <a:avLst/>
          </a:prstGeom>
        </p:spPr>
        <p:txBody>
          <a:bodyPr>
            <a:spAutoFit/>
          </a:bodyPr>
          <a:lstStyle/>
          <a:p>
            <a:r>
              <a:rPr lang="en-US" dirty="0">
                <a:hlinkClick r:id="rId3"/>
              </a:rPr>
              <a:t>https://</a:t>
            </a:r>
            <a:r>
              <a:rPr lang="en-US" dirty="0" err="1">
                <a:hlinkClick r:id="rId3"/>
              </a:rPr>
              <a:t>www.ibo.org</a:t>
            </a:r>
            <a:r>
              <a:rPr lang="en-US" dirty="0">
                <a:hlinkClick r:id="rId3"/>
              </a:rPr>
              <a:t>/</a:t>
            </a:r>
            <a:r>
              <a:rPr lang="en-US" dirty="0" err="1">
                <a:hlinkClick r:id="rId3"/>
              </a:rPr>
              <a:t>contentassets</a:t>
            </a:r>
            <a:r>
              <a:rPr lang="en-US" dirty="0">
                <a:hlinkClick r:id="rId3"/>
              </a:rPr>
              <a:t>/76d2b6d4731f44ff800d0d06d371a892/academic-integrity-policy-</a:t>
            </a:r>
            <a:r>
              <a:rPr lang="en-US" dirty="0" err="1">
                <a:hlinkClick r:id="rId3"/>
              </a:rPr>
              <a:t>english.pdf</a:t>
            </a:r>
            <a:endParaRPr lang="en-US" dirty="0"/>
          </a:p>
        </p:txBody>
      </p:sp>
      <p:pic>
        <p:nvPicPr>
          <p:cNvPr id="7" name="Picture 6">
            <a:extLst>
              <a:ext uri="{FF2B5EF4-FFF2-40B4-BE49-F238E27FC236}">
                <a16:creationId xmlns:a16="http://schemas.microsoft.com/office/drawing/2014/main" id="{DE64770D-1332-6644-B6DE-827D1FB5F772}"/>
              </a:ext>
            </a:extLst>
          </p:cNvPr>
          <p:cNvPicPr>
            <a:picLocks noChangeAspect="1"/>
          </p:cNvPicPr>
          <p:nvPr/>
        </p:nvPicPr>
        <p:blipFill>
          <a:blip r:embed="rId4"/>
          <a:stretch>
            <a:fillRect/>
          </a:stretch>
        </p:blipFill>
        <p:spPr>
          <a:xfrm>
            <a:off x="7058802" y="305691"/>
            <a:ext cx="4684963" cy="6246617"/>
          </a:xfrm>
          <a:prstGeom prst="rect">
            <a:avLst/>
          </a:prstGeom>
        </p:spPr>
      </p:pic>
      <p:sp>
        <p:nvSpPr>
          <p:cNvPr id="8" name="Rounded Rectangle 7">
            <a:extLst>
              <a:ext uri="{FF2B5EF4-FFF2-40B4-BE49-F238E27FC236}">
                <a16:creationId xmlns:a16="http://schemas.microsoft.com/office/drawing/2014/main" id="{2D618119-E120-3A4E-92CC-819541133189}"/>
              </a:ext>
            </a:extLst>
          </p:cNvPr>
          <p:cNvSpPr/>
          <p:nvPr/>
        </p:nvSpPr>
        <p:spPr>
          <a:xfrm>
            <a:off x="448235" y="4836695"/>
            <a:ext cx="6096000" cy="7218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Read the IBO – Academic Honesty Policy here</a:t>
            </a:r>
          </a:p>
        </p:txBody>
      </p:sp>
    </p:spTree>
    <p:extLst>
      <p:ext uri="{BB962C8B-B14F-4D97-AF65-F5344CB8AC3E}">
        <p14:creationId xmlns:p14="http://schemas.microsoft.com/office/powerpoint/2010/main" val="2816710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E5652D-2D51-F34C-8D1A-A039D08B86E7}"/>
              </a:ext>
            </a:extLst>
          </p:cNvPr>
          <p:cNvPicPr>
            <a:picLocks noChangeAspect="1"/>
          </p:cNvPicPr>
          <p:nvPr/>
        </p:nvPicPr>
        <p:blipFill>
          <a:blip r:embed="rId2"/>
          <a:stretch>
            <a:fillRect/>
          </a:stretch>
        </p:blipFill>
        <p:spPr>
          <a:xfrm>
            <a:off x="0" y="-1"/>
            <a:ext cx="12192000" cy="6858001"/>
          </a:xfrm>
          <a:prstGeom prst="rect">
            <a:avLst/>
          </a:prstGeom>
        </p:spPr>
      </p:pic>
      <p:sp>
        <p:nvSpPr>
          <p:cNvPr id="5" name="Rounded Rectangle 4">
            <a:extLst>
              <a:ext uri="{FF2B5EF4-FFF2-40B4-BE49-F238E27FC236}">
                <a16:creationId xmlns:a16="http://schemas.microsoft.com/office/drawing/2014/main" id="{6C4C2599-D6F3-6748-A42B-44136ACE9D0C}"/>
              </a:ext>
            </a:extLst>
          </p:cNvPr>
          <p:cNvSpPr/>
          <p:nvPr/>
        </p:nvSpPr>
        <p:spPr>
          <a:xfrm>
            <a:off x="2502568" y="2037347"/>
            <a:ext cx="3336758" cy="288757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IB History Course </a:t>
            </a:r>
          </a:p>
          <a:p>
            <a:pPr algn="ctr"/>
            <a:r>
              <a:rPr lang="en-US" sz="4000" dirty="0">
                <a:solidFill>
                  <a:schemeClr val="bg1"/>
                </a:solidFill>
              </a:rPr>
              <a:t>2021 - 23</a:t>
            </a:r>
          </a:p>
        </p:txBody>
      </p:sp>
    </p:spTree>
    <p:extLst>
      <p:ext uri="{BB962C8B-B14F-4D97-AF65-F5344CB8AC3E}">
        <p14:creationId xmlns:p14="http://schemas.microsoft.com/office/powerpoint/2010/main" val="1718879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7F50A-BEA1-9545-8668-1FBBFEDDFDF1}"/>
              </a:ext>
            </a:extLst>
          </p:cNvPr>
          <p:cNvPicPr>
            <a:picLocks noChangeAspect="1"/>
          </p:cNvPicPr>
          <p:nvPr/>
        </p:nvPicPr>
        <p:blipFill>
          <a:blip r:embed="rId2"/>
          <a:stretch>
            <a:fillRect/>
          </a:stretch>
        </p:blipFill>
        <p:spPr>
          <a:xfrm>
            <a:off x="337457" y="0"/>
            <a:ext cx="5486400" cy="6654800"/>
          </a:xfrm>
          <a:prstGeom prst="rect">
            <a:avLst/>
          </a:prstGeom>
        </p:spPr>
      </p:pic>
      <p:sp>
        <p:nvSpPr>
          <p:cNvPr id="4" name="Rectangular Callout 3">
            <a:extLst>
              <a:ext uri="{FF2B5EF4-FFF2-40B4-BE49-F238E27FC236}">
                <a16:creationId xmlns:a16="http://schemas.microsoft.com/office/drawing/2014/main" id="{49F473BB-D35E-954D-BA2F-4B6507D97C92}"/>
              </a:ext>
            </a:extLst>
          </p:cNvPr>
          <p:cNvSpPr/>
          <p:nvPr/>
        </p:nvSpPr>
        <p:spPr>
          <a:xfrm>
            <a:off x="7113722" y="1441342"/>
            <a:ext cx="3983064" cy="2402238"/>
          </a:xfrm>
          <a:prstGeom prst="wedgeRectCallout">
            <a:avLst>
              <a:gd name="adj1" fmla="val -62078"/>
              <a:gd name="adj2" fmla="val 7604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What will I study?</a:t>
            </a:r>
          </a:p>
        </p:txBody>
      </p:sp>
      <p:pic>
        <p:nvPicPr>
          <p:cNvPr id="6" name="Picture 5">
            <a:extLst>
              <a:ext uri="{FF2B5EF4-FFF2-40B4-BE49-F238E27FC236}">
                <a16:creationId xmlns:a16="http://schemas.microsoft.com/office/drawing/2014/main" id="{A454068E-B241-6E42-8D1F-8E16A0A306B4}"/>
              </a:ext>
            </a:extLst>
          </p:cNvPr>
          <p:cNvPicPr>
            <a:picLocks noChangeAspect="1"/>
          </p:cNvPicPr>
          <p:nvPr/>
        </p:nvPicPr>
        <p:blipFill>
          <a:blip r:embed="rId3"/>
          <a:stretch>
            <a:fillRect/>
          </a:stretch>
        </p:blipFill>
        <p:spPr>
          <a:xfrm>
            <a:off x="1579722" y="779430"/>
            <a:ext cx="369332" cy="369332"/>
          </a:xfrm>
          <a:prstGeom prst="rect">
            <a:avLst/>
          </a:prstGeom>
        </p:spPr>
      </p:pic>
      <p:pic>
        <p:nvPicPr>
          <p:cNvPr id="7" name="Picture 6">
            <a:extLst>
              <a:ext uri="{FF2B5EF4-FFF2-40B4-BE49-F238E27FC236}">
                <a16:creationId xmlns:a16="http://schemas.microsoft.com/office/drawing/2014/main" id="{BFFED85F-7B32-1B44-A025-8B13DD68D109}"/>
              </a:ext>
            </a:extLst>
          </p:cNvPr>
          <p:cNvPicPr>
            <a:picLocks noChangeAspect="1"/>
          </p:cNvPicPr>
          <p:nvPr/>
        </p:nvPicPr>
        <p:blipFill>
          <a:blip r:embed="rId3"/>
          <a:stretch>
            <a:fillRect/>
          </a:stretch>
        </p:blipFill>
        <p:spPr>
          <a:xfrm>
            <a:off x="2537703" y="3658914"/>
            <a:ext cx="369332" cy="369332"/>
          </a:xfrm>
          <a:prstGeom prst="rect">
            <a:avLst/>
          </a:prstGeom>
        </p:spPr>
      </p:pic>
      <p:pic>
        <p:nvPicPr>
          <p:cNvPr id="8" name="Picture 7">
            <a:extLst>
              <a:ext uri="{FF2B5EF4-FFF2-40B4-BE49-F238E27FC236}">
                <a16:creationId xmlns:a16="http://schemas.microsoft.com/office/drawing/2014/main" id="{643589F2-4C54-A547-BDBB-7A5FEF5814B3}"/>
              </a:ext>
            </a:extLst>
          </p:cNvPr>
          <p:cNvPicPr>
            <a:picLocks noChangeAspect="1"/>
          </p:cNvPicPr>
          <p:nvPr/>
        </p:nvPicPr>
        <p:blipFill>
          <a:blip r:embed="rId3"/>
          <a:stretch>
            <a:fillRect/>
          </a:stretch>
        </p:blipFill>
        <p:spPr>
          <a:xfrm>
            <a:off x="2716607" y="3319045"/>
            <a:ext cx="369332" cy="369332"/>
          </a:xfrm>
          <a:prstGeom prst="rect">
            <a:avLst/>
          </a:prstGeom>
        </p:spPr>
      </p:pic>
      <p:pic>
        <p:nvPicPr>
          <p:cNvPr id="9" name="Picture 8">
            <a:extLst>
              <a:ext uri="{FF2B5EF4-FFF2-40B4-BE49-F238E27FC236}">
                <a16:creationId xmlns:a16="http://schemas.microsoft.com/office/drawing/2014/main" id="{90D92260-668B-AA4D-AD94-4437C0F2EBF5}"/>
              </a:ext>
            </a:extLst>
          </p:cNvPr>
          <p:cNvPicPr>
            <a:picLocks noChangeAspect="1"/>
          </p:cNvPicPr>
          <p:nvPr/>
        </p:nvPicPr>
        <p:blipFill>
          <a:blip r:embed="rId3"/>
          <a:stretch>
            <a:fillRect/>
          </a:stretch>
        </p:blipFill>
        <p:spPr>
          <a:xfrm>
            <a:off x="1654073" y="5524572"/>
            <a:ext cx="369332" cy="369332"/>
          </a:xfrm>
          <a:prstGeom prst="rect">
            <a:avLst/>
          </a:prstGeom>
        </p:spPr>
      </p:pic>
      <p:pic>
        <p:nvPicPr>
          <p:cNvPr id="10" name="Picture 9">
            <a:extLst>
              <a:ext uri="{FF2B5EF4-FFF2-40B4-BE49-F238E27FC236}">
                <a16:creationId xmlns:a16="http://schemas.microsoft.com/office/drawing/2014/main" id="{9EF69FC4-2AD3-4F42-97AA-FBCE859AC537}"/>
              </a:ext>
            </a:extLst>
          </p:cNvPr>
          <p:cNvPicPr>
            <a:picLocks noChangeAspect="1"/>
          </p:cNvPicPr>
          <p:nvPr/>
        </p:nvPicPr>
        <p:blipFill>
          <a:blip r:embed="rId3"/>
          <a:stretch>
            <a:fillRect/>
          </a:stretch>
        </p:blipFill>
        <p:spPr>
          <a:xfrm>
            <a:off x="1673472" y="5036691"/>
            <a:ext cx="369332" cy="369332"/>
          </a:xfrm>
          <a:prstGeom prst="rect">
            <a:avLst/>
          </a:prstGeom>
        </p:spPr>
      </p:pic>
    </p:spTree>
    <p:extLst>
      <p:ext uri="{BB962C8B-B14F-4D97-AF65-F5344CB8AC3E}">
        <p14:creationId xmlns:p14="http://schemas.microsoft.com/office/powerpoint/2010/main" val="1147479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EC7284-F563-7847-9A17-844793E0B94E}"/>
              </a:ext>
            </a:extLst>
          </p:cNvPr>
          <p:cNvPicPr>
            <a:picLocks noChangeAspect="1"/>
          </p:cNvPicPr>
          <p:nvPr/>
        </p:nvPicPr>
        <p:blipFill>
          <a:blip r:embed="rId2"/>
          <a:stretch>
            <a:fillRect/>
          </a:stretch>
        </p:blipFill>
        <p:spPr>
          <a:xfrm>
            <a:off x="0" y="0"/>
            <a:ext cx="4891058" cy="6858000"/>
          </a:xfrm>
          <a:prstGeom prst="rect">
            <a:avLst/>
          </a:prstGeom>
        </p:spPr>
      </p:pic>
      <p:pic>
        <p:nvPicPr>
          <p:cNvPr id="4" name="Picture 3">
            <a:extLst>
              <a:ext uri="{FF2B5EF4-FFF2-40B4-BE49-F238E27FC236}">
                <a16:creationId xmlns:a16="http://schemas.microsoft.com/office/drawing/2014/main" id="{289BD2DC-4C6A-214F-BED8-B252AE41F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4775" y="92014"/>
            <a:ext cx="7969354" cy="928847"/>
          </a:xfrm>
          <a:prstGeom prst="rect">
            <a:avLst/>
          </a:prstGeom>
        </p:spPr>
      </p:pic>
      <p:sp>
        <p:nvSpPr>
          <p:cNvPr id="5" name="TextBox 4">
            <a:extLst>
              <a:ext uri="{FF2B5EF4-FFF2-40B4-BE49-F238E27FC236}">
                <a16:creationId xmlns:a16="http://schemas.microsoft.com/office/drawing/2014/main" id="{0569640A-78A4-BE41-AB9B-917C322AD608}"/>
              </a:ext>
            </a:extLst>
          </p:cNvPr>
          <p:cNvSpPr txBox="1"/>
          <p:nvPr/>
        </p:nvSpPr>
        <p:spPr>
          <a:xfrm>
            <a:off x="6906638" y="369651"/>
            <a:ext cx="3504229" cy="461665"/>
          </a:xfrm>
          <a:prstGeom prst="rect">
            <a:avLst/>
          </a:prstGeom>
          <a:noFill/>
        </p:spPr>
        <p:txBody>
          <a:bodyPr wrap="none" rtlCol="0">
            <a:spAutoFit/>
          </a:bodyPr>
          <a:lstStyle/>
          <a:p>
            <a:r>
              <a:rPr lang="en-US" sz="2400" b="1" dirty="0">
                <a:solidFill>
                  <a:schemeClr val="bg1"/>
                </a:solidFill>
              </a:rPr>
              <a:t>Paper 1 – Military Leaders</a:t>
            </a:r>
          </a:p>
        </p:txBody>
      </p:sp>
      <p:pic>
        <p:nvPicPr>
          <p:cNvPr id="7" name="Picture 6">
            <a:extLst>
              <a:ext uri="{FF2B5EF4-FFF2-40B4-BE49-F238E27FC236}">
                <a16:creationId xmlns:a16="http://schemas.microsoft.com/office/drawing/2014/main" id="{105EC8B5-5774-0F47-876C-6FF15A58F5EA}"/>
              </a:ext>
            </a:extLst>
          </p:cNvPr>
          <p:cNvPicPr>
            <a:picLocks noChangeAspect="1"/>
          </p:cNvPicPr>
          <p:nvPr/>
        </p:nvPicPr>
        <p:blipFill>
          <a:blip r:embed="rId4"/>
          <a:stretch>
            <a:fillRect/>
          </a:stretch>
        </p:blipFill>
        <p:spPr>
          <a:xfrm>
            <a:off x="5028865" y="1381395"/>
            <a:ext cx="6681174" cy="4095210"/>
          </a:xfrm>
          <a:prstGeom prst="rect">
            <a:avLst/>
          </a:prstGeom>
        </p:spPr>
      </p:pic>
    </p:spTree>
    <p:extLst>
      <p:ext uri="{BB962C8B-B14F-4D97-AF65-F5344CB8AC3E}">
        <p14:creationId xmlns:p14="http://schemas.microsoft.com/office/powerpoint/2010/main" val="993172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0AA0D3-2DC3-F74D-80FF-4EDDF962B5B2}"/>
              </a:ext>
            </a:extLst>
          </p:cNvPr>
          <p:cNvPicPr>
            <a:picLocks noChangeAspect="1"/>
          </p:cNvPicPr>
          <p:nvPr/>
        </p:nvPicPr>
        <p:blipFill>
          <a:blip r:embed="rId2"/>
          <a:stretch>
            <a:fillRect/>
          </a:stretch>
        </p:blipFill>
        <p:spPr>
          <a:xfrm>
            <a:off x="7185849" y="0"/>
            <a:ext cx="5006151" cy="6556444"/>
          </a:xfrm>
          <a:prstGeom prst="rect">
            <a:avLst/>
          </a:prstGeom>
        </p:spPr>
      </p:pic>
      <p:pic>
        <p:nvPicPr>
          <p:cNvPr id="5" name="Picture 4">
            <a:extLst>
              <a:ext uri="{FF2B5EF4-FFF2-40B4-BE49-F238E27FC236}">
                <a16:creationId xmlns:a16="http://schemas.microsoft.com/office/drawing/2014/main" id="{31CAEF28-FA5D-1A4B-B4F1-CAD6040333EF}"/>
              </a:ext>
            </a:extLst>
          </p:cNvPr>
          <p:cNvPicPr>
            <a:picLocks noChangeAspect="1"/>
          </p:cNvPicPr>
          <p:nvPr/>
        </p:nvPicPr>
        <p:blipFill>
          <a:blip r:embed="rId3"/>
          <a:stretch>
            <a:fillRect/>
          </a:stretch>
        </p:blipFill>
        <p:spPr>
          <a:xfrm>
            <a:off x="0" y="0"/>
            <a:ext cx="4996390" cy="6858000"/>
          </a:xfrm>
          <a:prstGeom prst="rect">
            <a:avLst/>
          </a:prstGeom>
        </p:spPr>
      </p:pic>
      <p:pic>
        <p:nvPicPr>
          <p:cNvPr id="6" name="Picture 5">
            <a:extLst>
              <a:ext uri="{FF2B5EF4-FFF2-40B4-BE49-F238E27FC236}">
                <a16:creationId xmlns:a16="http://schemas.microsoft.com/office/drawing/2014/main" id="{0BE66DC3-E050-B048-BC31-21C6D46594F3}"/>
              </a:ext>
            </a:extLst>
          </p:cNvPr>
          <p:cNvPicPr>
            <a:picLocks noChangeAspect="1"/>
          </p:cNvPicPr>
          <p:nvPr/>
        </p:nvPicPr>
        <p:blipFill>
          <a:blip r:embed="rId4"/>
          <a:stretch>
            <a:fillRect/>
          </a:stretch>
        </p:blipFill>
        <p:spPr>
          <a:xfrm>
            <a:off x="4408123" y="2170855"/>
            <a:ext cx="3365993" cy="2214733"/>
          </a:xfrm>
          <a:prstGeom prst="rect">
            <a:avLst/>
          </a:prstGeom>
        </p:spPr>
      </p:pic>
      <p:sp>
        <p:nvSpPr>
          <p:cNvPr id="7" name="TextBox 6">
            <a:extLst>
              <a:ext uri="{FF2B5EF4-FFF2-40B4-BE49-F238E27FC236}">
                <a16:creationId xmlns:a16="http://schemas.microsoft.com/office/drawing/2014/main" id="{8285D259-5BCB-4C41-89C9-18883627DCAD}"/>
              </a:ext>
            </a:extLst>
          </p:cNvPr>
          <p:cNvSpPr txBox="1"/>
          <p:nvPr/>
        </p:nvSpPr>
        <p:spPr>
          <a:xfrm>
            <a:off x="4996389" y="2616501"/>
            <a:ext cx="2189460" cy="1323439"/>
          </a:xfrm>
          <a:prstGeom prst="rect">
            <a:avLst/>
          </a:prstGeom>
          <a:noFill/>
        </p:spPr>
        <p:txBody>
          <a:bodyPr wrap="square" rtlCol="0">
            <a:spAutoFit/>
          </a:bodyPr>
          <a:lstStyle/>
          <a:p>
            <a:pPr algn="ctr"/>
            <a:r>
              <a:rPr lang="en-US" sz="4000" dirty="0">
                <a:solidFill>
                  <a:schemeClr val="bg1"/>
                </a:solidFill>
              </a:rPr>
              <a:t>Paper 2</a:t>
            </a:r>
          </a:p>
          <a:p>
            <a:pPr algn="ctr"/>
            <a:r>
              <a:rPr lang="en-US" sz="4000" dirty="0">
                <a:solidFill>
                  <a:schemeClr val="bg1"/>
                </a:solidFill>
              </a:rPr>
              <a:t>SL/HL</a:t>
            </a:r>
          </a:p>
        </p:txBody>
      </p:sp>
    </p:spTree>
    <p:extLst>
      <p:ext uri="{BB962C8B-B14F-4D97-AF65-F5344CB8AC3E}">
        <p14:creationId xmlns:p14="http://schemas.microsoft.com/office/powerpoint/2010/main" val="20823126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27D5B-74CE-5745-801D-510D767F21BA}"/>
              </a:ext>
            </a:extLst>
          </p:cNvPr>
          <p:cNvPicPr>
            <a:picLocks noChangeAspect="1"/>
          </p:cNvPicPr>
          <p:nvPr/>
        </p:nvPicPr>
        <p:blipFill rotWithShape="1">
          <a:blip r:embed="rId2"/>
          <a:srcRect t="9603"/>
          <a:stretch/>
        </p:blipFill>
        <p:spPr>
          <a:xfrm rot="5400000">
            <a:off x="3903714" y="329293"/>
            <a:ext cx="4901643" cy="6199414"/>
          </a:xfrm>
          <a:prstGeom prst="rect">
            <a:avLst/>
          </a:prstGeom>
        </p:spPr>
      </p:pic>
      <p:pic>
        <p:nvPicPr>
          <p:cNvPr id="4" name="Picture 3">
            <a:extLst>
              <a:ext uri="{FF2B5EF4-FFF2-40B4-BE49-F238E27FC236}">
                <a16:creationId xmlns:a16="http://schemas.microsoft.com/office/drawing/2014/main" id="{D743A8FF-8ED1-164D-A8B6-5E2FE88306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518" y="252753"/>
            <a:ext cx="12061481" cy="1478075"/>
          </a:xfrm>
          <a:prstGeom prst="rect">
            <a:avLst/>
          </a:prstGeom>
        </p:spPr>
      </p:pic>
      <p:sp>
        <p:nvSpPr>
          <p:cNvPr id="5" name="TextBox 4">
            <a:extLst>
              <a:ext uri="{FF2B5EF4-FFF2-40B4-BE49-F238E27FC236}">
                <a16:creationId xmlns:a16="http://schemas.microsoft.com/office/drawing/2014/main" id="{B51B9BDE-055F-614A-9FCB-5F3474678AD2}"/>
              </a:ext>
            </a:extLst>
          </p:cNvPr>
          <p:cNvSpPr txBox="1"/>
          <p:nvPr/>
        </p:nvSpPr>
        <p:spPr>
          <a:xfrm>
            <a:off x="2972564" y="730180"/>
            <a:ext cx="6377387" cy="523220"/>
          </a:xfrm>
          <a:prstGeom prst="rect">
            <a:avLst/>
          </a:prstGeom>
          <a:noFill/>
        </p:spPr>
        <p:txBody>
          <a:bodyPr wrap="none" rtlCol="0">
            <a:spAutoFit/>
          </a:bodyPr>
          <a:lstStyle/>
          <a:p>
            <a:r>
              <a:rPr lang="en-US" sz="2800" b="1" dirty="0">
                <a:solidFill>
                  <a:schemeClr val="bg1"/>
                </a:solidFill>
              </a:rPr>
              <a:t>Paper 3 – The History of Europe – HL Only</a:t>
            </a:r>
          </a:p>
        </p:txBody>
      </p:sp>
    </p:spTree>
    <p:extLst>
      <p:ext uri="{BB962C8B-B14F-4D97-AF65-F5344CB8AC3E}">
        <p14:creationId xmlns:p14="http://schemas.microsoft.com/office/powerpoint/2010/main" val="3754104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466447-6854-F84A-9C29-459FB6FE8B32}"/>
              </a:ext>
            </a:extLst>
          </p:cNvPr>
          <p:cNvPicPr>
            <a:picLocks noChangeAspect="1"/>
          </p:cNvPicPr>
          <p:nvPr/>
        </p:nvPicPr>
        <p:blipFill>
          <a:blip r:embed="rId2"/>
          <a:stretch>
            <a:fillRect/>
          </a:stretch>
        </p:blipFill>
        <p:spPr>
          <a:xfrm>
            <a:off x="6096000" y="2787650"/>
            <a:ext cx="5930900" cy="3111500"/>
          </a:xfrm>
          <a:prstGeom prst="rect">
            <a:avLst/>
          </a:prstGeom>
        </p:spPr>
      </p:pic>
      <p:pic>
        <p:nvPicPr>
          <p:cNvPr id="5" name="Picture 4">
            <a:extLst>
              <a:ext uri="{FF2B5EF4-FFF2-40B4-BE49-F238E27FC236}">
                <a16:creationId xmlns:a16="http://schemas.microsoft.com/office/drawing/2014/main" id="{9CAFF5BF-0258-D24F-9769-E4AC49B13B8E}"/>
              </a:ext>
            </a:extLst>
          </p:cNvPr>
          <p:cNvPicPr>
            <a:picLocks noChangeAspect="1"/>
          </p:cNvPicPr>
          <p:nvPr/>
        </p:nvPicPr>
        <p:blipFill>
          <a:blip r:embed="rId3"/>
          <a:stretch>
            <a:fillRect/>
          </a:stretch>
        </p:blipFill>
        <p:spPr>
          <a:xfrm>
            <a:off x="368300" y="1113118"/>
            <a:ext cx="5727700" cy="2870200"/>
          </a:xfrm>
          <a:prstGeom prst="rect">
            <a:avLst/>
          </a:prstGeom>
        </p:spPr>
      </p:pic>
      <p:pic>
        <p:nvPicPr>
          <p:cNvPr id="6" name="Picture 5">
            <a:extLst>
              <a:ext uri="{FF2B5EF4-FFF2-40B4-BE49-F238E27FC236}">
                <a16:creationId xmlns:a16="http://schemas.microsoft.com/office/drawing/2014/main" id="{0641F379-031D-0549-8EF7-4F34AF7C5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7761"/>
            <a:ext cx="6224016" cy="1014102"/>
          </a:xfrm>
          <a:prstGeom prst="rect">
            <a:avLst/>
          </a:prstGeom>
        </p:spPr>
      </p:pic>
      <p:pic>
        <p:nvPicPr>
          <p:cNvPr id="8" name="Picture 7">
            <a:extLst>
              <a:ext uri="{FF2B5EF4-FFF2-40B4-BE49-F238E27FC236}">
                <a16:creationId xmlns:a16="http://schemas.microsoft.com/office/drawing/2014/main" id="{B25D3A04-3501-A345-90BA-D613BF0571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67984" y="5474766"/>
            <a:ext cx="6224016" cy="1139021"/>
          </a:xfrm>
          <a:prstGeom prst="rect">
            <a:avLst/>
          </a:prstGeom>
        </p:spPr>
      </p:pic>
      <p:sp>
        <p:nvSpPr>
          <p:cNvPr id="10" name="TextBox 9">
            <a:extLst>
              <a:ext uri="{FF2B5EF4-FFF2-40B4-BE49-F238E27FC236}">
                <a16:creationId xmlns:a16="http://schemas.microsoft.com/office/drawing/2014/main" id="{0101CBA1-09D4-754E-810D-8E7448AA19C0}"/>
              </a:ext>
            </a:extLst>
          </p:cNvPr>
          <p:cNvSpPr txBox="1"/>
          <p:nvPr/>
        </p:nvSpPr>
        <p:spPr>
          <a:xfrm>
            <a:off x="7641771" y="5850858"/>
            <a:ext cx="3238259" cy="461665"/>
          </a:xfrm>
          <a:prstGeom prst="rect">
            <a:avLst/>
          </a:prstGeom>
          <a:noFill/>
        </p:spPr>
        <p:txBody>
          <a:bodyPr wrap="none" rtlCol="0">
            <a:spAutoFit/>
          </a:bodyPr>
          <a:lstStyle/>
          <a:p>
            <a:r>
              <a:rPr lang="en-US" sz="2400" dirty="0">
                <a:solidFill>
                  <a:schemeClr val="bg1"/>
                </a:solidFill>
              </a:rPr>
              <a:t>Topic 2 – Imperial Russia</a:t>
            </a:r>
          </a:p>
        </p:txBody>
      </p:sp>
      <p:sp>
        <p:nvSpPr>
          <p:cNvPr id="11" name="TextBox 10">
            <a:extLst>
              <a:ext uri="{FF2B5EF4-FFF2-40B4-BE49-F238E27FC236}">
                <a16:creationId xmlns:a16="http://schemas.microsoft.com/office/drawing/2014/main" id="{27060EAD-76CE-A145-BB4D-4CCEDC41997D}"/>
              </a:ext>
            </a:extLst>
          </p:cNvPr>
          <p:cNvSpPr txBox="1"/>
          <p:nvPr/>
        </p:nvSpPr>
        <p:spPr>
          <a:xfrm>
            <a:off x="1124265" y="413979"/>
            <a:ext cx="4215769" cy="461665"/>
          </a:xfrm>
          <a:prstGeom prst="rect">
            <a:avLst/>
          </a:prstGeom>
          <a:noFill/>
        </p:spPr>
        <p:txBody>
          <a:bodyPr wrap="none" rtlCol="0">
            <a:spAutoFit/>
          </a:bodyPr>
          <a:lstStyle/>
          <a:p>
            <a:r>
              <a:rPr lang="en-US" sz="2400" b="1" dirty="0">
                <a:solidFill>
                  <a:schemeClr val="bg1"/>
                </a:solidFill>
              </a:rPr>
              <a:t>Topic 1 – The French Revolution</a:t>
            </a:r>
          </a:p>
        </p:txBody>
      </p:sp>
    </p:spTree>
    <p:extLst>
      <p:ext uri="{BB962C8B-B14F-4D97-AF65-F5344CB8AC3E}">
        <p14:creationId xmlns:p14="http://schemas.microsoft.com/office/powerpoint/2010/main" val="2467708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7CB714D-EFEE-C649-BF08-CF657F2AACF0}"/>
              </a:ext>
            </a:extLst>
          </p:cNvPr>
          <p:cNvPicPr>
            <a:picLocks noChangeAspect="1"/>
          </p:cNvPicPr>
          <p:nvPr/>
        </p:nvPicPr>
        <p:blipFill>
          <a:blip r:embed="rId2"/>
          <a:stretch>
            <a:fillRect/>
          </a:stretch>
        </p:blipFill>
        <p:spPr>
          <a:xfrm>
            <a:off x="46642" y="1714757"/>
            <a:ext cx="6082900" cy="3300587"/>
          </a:xfrm>
          <a:prstGeom prst="rect">
            <a:avLst/>
          </a:prstGeom>
        </p:spPr>
      </p:pic>
      <p:pic>
        <p:nvPicPr>
          <p:cNvPr id="3" name="Picture 2">
            <a:extLst>
              <a:ext uri="{FF2B5EF4-FFF2-40B4-BE49-F238E27FC236}">
                <a16:creationId xmlns:a16="http://schemas.microsoft.com/office/drawing/2014/main" id="{5AA3B07A-426D-034E-9DD5-19D9A8C37F66}"/>
              </a:ext>
            </a:extLst>
          </p:cNvPr>
          <p:cNvPicPr>
            <a:picLocks noChangeAspect="1"/>
          </p:cNvPicPr>
          <p:nvPr/>
        </p:nvPicPr>
        <p:blipFill>
          <a:blip r:embed="rId3"/>
          <a:stretch>
            <a:fillRect/>
          </a:stretch>
        </p:blipFill>
        <p:spPr>
          <a:xfrm>
            <a:off x="5710842" y="1543049"/>
            <a:ext cx="6271031" cy="4262005"/>
          </a:xfrm>
          <a:prstGeom prst="rect">
            <a:avLst/>
          </a:prstGeom>
        </p:spPr>
      </p:pic>
      <p:pic>
        <p:nvPicPr>
          <p:cNvPr id="6" name="Picture 5">
            <a:extLst>
              <a:ext uri="{FF2B5EF4-FFF2-40B4-BE49-F238E27FC236}">
                <a16:creationId xmlns:a16="http://schemas.microsoft.com/office/drawing/2014/main" id="{C22C3EDA-3AC2-084F-9FF2-072FB95945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73" y="525003"/>
            <a:ext cx="4386626" cy="1193352"/>
          </a:xfrm>
          <a:prstGeom prst="rect">
            <a:avLst/>
          </a:prstGeom>
        </p:spPr>
      </p:pic>
      <p:pic>
        <p:nvPicPr>
          <p:cNvPr id="7" name="Picture 6">
            <a:extLst>
              <a:ext uri="{FF2B5EF4-FFF2-40B4-BE49-F238E27FC236}">
                <a16:creationId xmlns:a16="http://schemas.microsoft.com/office/drawing/2014/main" id="{B13C1896-26EF-A442-B847-EDD1C6E451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25003"/>
            <a:ext cx="4862437" cy="1193353"/>
          </a:xfrm>
          <a:prstGeom prst="rect">
            <a:avLst/>
          </a:prstGeom>
        </p:spPr>
      </p:pic>
      <p:sp>
        <p:nvSpPr>
          <p:cNvPr id="8" name="TextBox 7">
            <a:extLst>
              <a:ext uri="{FF2B5EF4-FFF2-40B4-BE49-F238E27FC236}">
                <a16:creationId xmlns:a16="http://schemas.microsoft.com/office/drawing/2014/main" id="{2C35A69C-D095-674B-BC4C-8EEC964D830D}"/>
              </a:ext>
            </a:extLst>
          </p:cNvPr>
          <p:cNvSpPr txBox="1"/>
          <p:nvPr/>
        </p:nvSpPr>
        <p:spPr>
          <a:xfrm>
            <a:off x="1233563" y="890846"/>
            <a:ext cx="3645934" cy="461665"/>
          </a:xfrm>
          <a:prstGeom prst="rect">
            <a:avLst/>
          </a:prstGeom>
          <a:noFill/>
        </p:spPr>
        <p:txBody>
          <a:bodyPr wrap="none" rtlCol="0">
            <a:spAutoFit/>
          </a:bodyPr>
          <a:lstStyle/>
          <a:p>
            <a:r>
              <a:rPr lang="en-US" sz="2400" b="1" dirty="0">
                <a:solidFill>
                  <a:schemeClr val="bg1"/>
                </a:solidFill>
              </a:rPr>
              <a:t>Standard Level Assessment</a:t>
            </a:r>
          </a:p>
        </p:txBody>
      </p:sp>
      <p:sp>
        <p:nvSpPr>
          <p:cNvPr id="10" name="TextBox 9">
            <a:extLst>
              <a:ext uri="{FF2B5EF4-FFF2-40B4-BE49-F238E27FC236}">
                <a16:creationId xmlns:a16="http://schemas.microsoft.com/office/drawing/2014/main" id="{02A36DFB-02FB-D345-8454-10393A3E6EA4}"/>
              </a:ext>
            </a:extLst>
          </p:cNvPr>
          <p:cNvSpPr txBox="1"/>
          <p:nvPr/>
        </p:nvSpPr>
        <p:spPr>
          <a:xfrm>
            <a:off x="6704251" y="871927"/>
            <a:ext cx="3335337" cy="461665"/>
          </a:xfrm>
          <a:prstGeom prst="rect">
            <a:avLst/>
          </a:prstGeom>
          <a:noFill/>
        </p:spPr>
        <p:txBody>
          <a:bodyPr wrap="none" rtlCol="0">
            <a:spAutoFit/>
          </a:bodyPr>
          <a:lstStyle/>
          <a:p>
            <a:r>
              <a:rPr lang="en-US" sz="2400" b="1" dirty="0">
                <a:solidFill>
                  <a:schemeClr val="bg1"/>
                </a:solidFill>
              </a:rPr>
              <a:t>Higher Level Assessment</a:t>
            </a:r>
          </a:p>
        </p:txBody>
      </p:sp>
    </p:spTree>
    <p:extLst>
      <p:ext uri="{BB962C8B-B14F-4D97-AF65-F5344CB8AC3E}">
        <p14:creationId xmlns:p14="http://schemas.microsoft.com/office/powerpoint/2010/main" val="353324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3DBCE-64A9-C545-A815-94E6015F643A}"/>
              </a:ext>
            </a:extLst>
          </p:cNvPr>
          <p:cNvPicPr>
            <a:picLocks noChangeAspect="1"/>
          </p:cNvPicPr>
          <p:nvPr/>
        </p:nvPicPr>
        <p:blipFill>
          <a:blip r:embed="rId2"/>
          <a:stretch>
            <a:fillRect/>
          </a:stretch>
        </p:blipFill>
        <p:spPr>
          <a:xfrm>
            <a:off x="6327177" y="1122377"/>
            <a:ext cx="5429394" cy="5429394"/>
          </a:xfrm>
          <a:prstGeom prst="rect">
            <a:avLst/>
          </a:prstGeom>
        </p:spPr>
      </p:pic>
      <p:pic>
        <p:nvPicPr>
          <p:cNvPr id="5" name="Picture 4">
            <a:extLst>
              <a:ext uri="{FF2B5EF4-FFF2-40B4-BE49-F238E27FC236}">
                <a16:creationId xmlns:a16="http://schemas.microsoft.com/office/drawing/2014/main" id="{B45A78BB-3647-984C-9C82-E2EC1DA6C252}"/>
              </a:ext>
            </a:extLst>
          </p:cNvPr>
          <p:cNvPicPr>
            <a:picLocks noChangeAspect="1"/>
          </p:cNvPicPr>
          <p:nvPr/>
        </p:nvPicPr>
        <p:blipFill>
          <a:blip r:embed="rId3"/>
          <a:stretch>
            <a:fillRect/>
          </a:stretch>
        </p:blipFill>
        <p:spPr>
          <a:xfrm>
            <a:off x="841326" y="1090182"/>
            <a:ext cx="5023498" cy="5493783"/>
          </a:xfrm>
          <a:prstGeom prst="rect">
            <a:avLst/>
          </a:prstGeom>
        </p:spPr>
      </p:pic>
      <p:pic>
        <p:nvPicPr>
          <p:cNvPr id="6" name="Picture 5">
            <a:extLst>
              <a:ext uri="{FF2B5EF4-FFF2-40B4-BE49-F238E27FC236}">
                <a16:creationId xmlns:a16="http://schemas.microsoft.com/office/drawing/2014/main" id="{0E575CEA-BC28-3E42-851C-EC504C5DC8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7628" y="-10382"/>
            <a:ext cx="11708612" cy="1258870"/>
          </a:xfrm>
          <a:prstGeom prst="rect">
            <a:avLst/>
          </a:prstGeom>
        </p:spPr>
      </p:pic>
      <p:sp>
        <p:nvSpPr>
          <p:cNvPr id="7" name="TextBox 6">
            <a:extLst>
              <a:ext uri="{FF2B5EF4-FFF2-40B4-BE49-F238E27FC236}">
                <a16:creationId xmlns:a16="http://schemas.microsoft.com/office/drawing/2014/main" id="{14826B3C-3910-4946-BEE9-043C08BD4927}"/>
              </a:ext>
            </a:extLst>
          </p:cNvPr>
          <p:cNvSpPr txBox="1"/>
          <p:nvPr/>
        </p:nvSpPr>
        <p:spPr>
          <a:xfrm>
            <a:off x="3727458" y="326665"/>
            <a:ext cx="5199437" cy="584775"/>
          </a:xfrm>
          <a:prstGeom prst="rect">
            <a:avLst/>
          </a:prstGeom>
          <a:noFill/>
        </p:spPr>
        <p:txBody>
          <a:bodyPr wrap="none" rtlCol="0">
            <a:spAutoFit/>
          </a:bodyPr>
          <a:lstStyle/>
          <a:p>
            <a:r>
              <a:rPr lang="en-US" sz="3200" b="1" dirty="0">
                <a:solidFill>
                  <a:schemeClr val="bg1"/>
                </a:solidFill>
              </a:rPr>
              <a:t>Paper 2 – Essay Mark Scheme</a:t>
            </a:r>
          </a:p>
        </p:txBody>
      </p:sp>
    </p:spTree>
    <p:extLst>
      <p:ext uri="{BB962C8B-B14F-4D97-AF65-F5344CB8AC3E}">
        <p14:creationId xmlns:p14="http://schemas.microsoft.com/office/powerpoint/2010/main" val="1936567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A5C01-260F-364D-8E53-7184BDEF88AB}"/>
              </a:ext>
            </a:extLst>
          </p:cNvPr>
          <p:cNvPicPr>
            <a:picLocks noChangeAspect="1"/>
          </p:cNvPicPr>
          <p:nvPr/>
        </p:nvPicPr>
        <p:blipFill>
          <a:blip r:embed="rId2"/>
          <a:stretch>
            <a:fillRect/>
          </a:stretch>
        </p:blipFill>
        <p:spPr>
          <a:xfrm>
            <a:off x="5598535" y="196903"/>
            <a:ext cx="5918200" cy="3314700"/>
          </a:xfrm>
          <a:prstGeom prst="rect">
            <a:avLst/>
          </a:prstGeom>
        </p:spPr>
      </p:pic>
      <p:pic>
        <p:nvPicPr>
          <p:cNvPr id="5" name="Picture 4">
            <a:extLst>
              <a:ext uri="{FF2B5EF4-FFF2-40B4-BE49-F238E27FC236}">
                <a16:creationId xmlns:a16="http://schemas.microsoft.com/office/drawing/2014/main" id="{7C11B6B9-E71C-D247-9D70-E41FE15F0501}"/>
              </a:ext>
            </a:extLst>
          </p:cNvPr>
          <p:cNvPicPr>
            <a:picLocks noChangeAspect="1"/>
          </p:cNvPicPr>
          <p:nvPr/>
        </p:nvPicPr>
        <p:blipFill>
          <a:blip r:embed="rId3"/>
          <a:stretch>
            <a:fillRect/>
          </a:stretch>
        </p:blipFill>
        <p:spPr>
          <a:xfrm>
            <a:off x="307156" y="0"/>
            <a:ext cx="5564909" cy="6858000"/>
          </a:xfrm>
          <a:prstGeom prst="rect">
            <a:avLst/>
          </a:prstGeom>
        </p:spPr>
      </p:pic>
      <p:pic>
        <p:nvPicPr>
          <p:cNvPr id="6" name="Picture 5">
            <a:extLst>
              <a:ext uri="{FF2B5EF4-FFF2-40B4-BE49-F238E27FC236}">
                <a16:creationId xmlns:a16="http://schemas.microsoft.com/office/drawing/2014/main" id="{954A92FF-F1C1-0040-B163-CEA093D8E16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45627" y="3148890"/>
            <a:ext cx="6224016" cy="1516415"/>
          </a:xfrm>
          <a:prstGeom prst="rect">
            <a:avLst/>
          </a:prstGeom>
        </p:spPr>
      </p:pic>
      <p:sp>
        <p:nvSpPr>
          <p:cNvPr id="7" name="TextBox 6">
            <a:extLst>
              <a:ext uri="{FF2B5EF4-FFF2-40B4-BE49-F238E27FC236}">
                <a16:creationId xmlns:a16="http://schemas.microsoft.com/office/drawing/2014/main" id="{14C46789-CA76-1F44-A705-91C336D30C6D}"/>
              </a:ext>
            </a:extLst>
          </p:cNvPr>
          <p:cNvSpPr txBox="1"/>
          <p:nvPr/>
        </p:nvSpPr>
        <p:spPr>
          <a:xfrm>
            <a:off x="6675568" y="3614709"/>
            <a:ext cx="4190571" cy="584775"/>
          </a:xfrm>
          <a:prstGeom prst="rect">
            <a:avLst/>
          </a:prstGeom>
          <a:noFill/>
        </p:spPr>
        <p:txBody>
          <a:bodyPr wrap="none" rtlCol="0">
            <a:spAutoFit/>
          </a:bodyPr>
          <a:lstStyle/>
          <a:p>
            <a:r>
              <a:rPr lang="en-US" sz="3200" b="1" dirty="0">
                <a:solidFill>
                  <a:schemeClr val="bg1"/>
                </a:solidFill>
              </a:rPr>
              <a:t>Paper 3 – Mark Scheme</a:t>
            </a:r>
          </a:p>
        </p:txBody>
      </p:sp>
      <p:pic>
        <p:nvPicPr>
          <p:cNvPr id="8" name="Picture 7">
            <a:extLst>
              <a:ext uri="{FF2B5EF4-FFF2-40B4-BE49-F238E27FC236}">
                <a16:creationId xmlns:a16="http://schemas.microsoft.com/office/drawing/2014/main" id="{04269822-E0D0-4841-A299-5F7BB17A9C35}"/>
              </a:ext>
            </a:extLst>
          </p:cNvPr>
          <p:cNvPicPr>
            <a:picLocks noChangeAspect="1"/>
          </p:cNvPicPr>
          <p:nvPr/>
        </p:nvPicPr>
        <p:blipFill>
          <a:blip r:embed="rId5"/>
          <a:stretch>
            <a:fillRect/>
          </a:stretch>
        </p:blipFill>
        <p:spPr>
          <a:xfrm>
            <a:off x="5598536" y="4166611"/>
            <a:ext cx="5918199" cy="2691389"/>
          </a:xfrm>
          <a:prstGeom prst="rect">
            <a:avLst/>
          </a:prstGeom>
        </p:spPr>
      </p:pic>
      <p:sp>
        <p:nvSpPr>
          <p:cNvPr id="10" name="TextBox 9">
            <a:extLst>
              <a:ext uri="{FF2B5EF4-FFF2-40B4-BE49-F238E27FC236}">
                <a16:creationId xmlns:a16="http://schemas.microsoft.com/office/drawing/2014/main" id="{F0591E5D-DC93-4B48-B8ED-20D8F126C76D}"/>
              </a:ext>
            </a:extLst>
          </p:cNvPr>
          <p:cNvSpPr txBox="1"/>
          <p:nvPr/>
        </p:nvSpPr>
        <p:spPr>
          <a:xfrm>
            <a:off x="6380058" y="5035251"/>
            <a:ext cx="4355153" cy="954107"/>
          </a:xfrm>
          <a:prstGeom prst="rect">
            <a:avLst/>
          </a:prstGeom>
          <a:noFill/>
        </p:spPr>
        <p:txBody>
          <a:bodyPr wrap="square" rtlCol="0">
            <a:spAutoFit/>
          </a:bodyPr>
          <a:lstStyle/>
          <a:p>
            <a:pPr algn="ctr"/>
            <a:r>
              <a:rPr lang="en-US" sz="2800" b="1" dirty="0">
                <a:solidFill>
                  <a:schemeClr val="bg1"/>
                </a:solidFill>
              </a:rPr>
              <a:t>You will answer any 3 questions from a choice of 4</a:t>
            </a:r>
          </a:p>
        </p:txBody>
      </p:sp>
    </p:spTree>
    <p:extLst>
      <p:ext uri="{BB962C8B-B14F-4D97-AF65-F5344CB8AC3E}">
        <p14:creationId xmlns:p14="http://schemas.microsoft.com/office/powerpoint/2010/main" val="2995368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E5652D-2D51-F34C-8D1A-A039D08B86E7}"/>
              </a:ext>
            </a:extLst>
          </p:cNvPr>
          <p:cNvPicPr>
            <a:picLocks noChangeAspect="1"/>
          </p:cNvPicPr>
          <p:nvPr/>
        </p:nvPicPr>
        <p:blipFill>
          <a:blip r:embed="rId2"/>
          <a:stretch>
            <a:fillRect/>
          </a:stretch>
        </p:blipFill>
        <p:spPr>
          <a:xfrm>
            <a:off x="0" y="-1"/>
            <a:ext cx="12192000" cy="6858001"/>
          </a:xfrm>
          <a:prstGeom prst="rect">
            <a:avLst/>
          </a:prstGeom>
        </p:spPr>
      </p:pic>
      <p:sp>
        <p:nvSpPr>
          <p:cNvPr id="5" name="Rounded Rectangle 4">
            <a:extLst>
              <a:ext uri="{FF2B5EF4-FFF2-40B4-BE49-F238E27FC236}">
                <a16:creationId xmlns:a16="http://schemas.microsoft.com/office/drawing/2014/main" id="{6C4C2599-D6F3-6748-A42B-44136ACE9D0C}"/>
              </a:ext>
            </a:extLst>
          </p:cNvPr>
          <p:cNvSpPr/>
          <p:nvPr/>
        </p:nvSpPr>
        <p:spPr>
          <a:xfrm>
            <a:off x="2502568" y="2037347"/>
            <a:ext cx="3336758" cy="2887579"/>
          </a:xfrm>
          <a:prstGeom prst="round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Welcome to IB History</a:t>
            </a:r>
          </a:p>
        </p:txBody>
      </p:sp>
    </p:spTree>
    <p:extLst>
      <p:ext uri="{BB962C8B-B14F-4D97-AF65-F5344CB8AC3E}">
        <p14:creationId xmlns:p14="http://schemas.microsoft.com/office/powerpoint/2010/main" val="17209603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62FEBA-A816-8046-A9CB-197822E84B7C}"/>
              </a:ext>
            </a:extLst>
          </p:cNvPr>
          <p:cNvPicPr>
            <a:picLocks noChangeAspect="1"/>
          </p:cNvPicPr>
          <p:nvPr/>
        </p:nvPicPr>
        <p:blipFill>
          <a:blip r:embed="rId2"/>
          <a:stretch>
            <a:fillRect/>
          </a:stretch>
        </p:blipFill>
        <p:spPr>
          <a:xfrm>
            <a:off x="276159" y="712236"/>
            <a:ext cx="10143535" cy="5016759"/>
          </a:xfrm>
          <a:prstGeom prst="rect">
            <a:avLst/>
          </a:prstGeom>
        </p:spPr>
      </p:pic>
    </p:spTree>
    <p:extLst>
      <p:ext uri="{BB962C8B-B14F-4D97-AF65-F5344CB8AC3E}">
        <p14:creationId xmlns:p14="http://schemas.microsoft.com/office/powerpoint/2010/main" val="389878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F01E27-E9E1-3A4E-9198-4AA0E13DC734}"/>
              </a:ext>
            </a:extLst>
          </p:cNvPr>
          <p:cNvPicPr>
            <a:picLocks noChangeAspect="1"/>
          </p:cNvPicPr>
          <p:nvPr/>
        </p:nvPicPr>
        <p:blipFill>
          <a:blip r:embed="rId2"/>
          <a:stretch>
            <a:fillRect/>
          </a:stretch>
        </p:blipFill>
        <p:spPr>
          <a:xfrm>
            <a:off x="341733" y="31750"/>
            <a:ext cx="6134100" cy="6794500"/>
          </a:xfrm>
          <a:prstGeom prst="rect">
            <a:avLst/>
          </a:prstGeom>
        </p:spPr>
      </p:pic>
      <p:sp>
        <p:nvSpPr>
          <p:cNvPr id="4" name="Rectangular Callout 3">
            <a:extLst>
              <a:ext uri="{FF2B5EF4-FFF2-40B4-BE49-F238E27FC236}">
                <a16:creationId xmlns:a16="http://schemas.microsoft.com/office/drawing/2014/main" id="{C8FC05A1-F53E-4D43-96EF-21BD90F7414E}"/>
              </a:ext>
            </a:extLst>
          </p:cNvPr>
          <p:cNvSpPr/>
          <p:nvPr/>
        </p:nvSpPr>
        <p:spPr>
          <a:xfrm>
            <a:off x="7136780" y="1583473"/>
            <a:ext cx="3769113" cy="2877015"/>
          </a:xfrm>
          <a:prstGeom prst="wedgeRectCallout">
            <a:avLst>
              <a:gd name="adj1" fmla="val -77638"/>
              <a:gd name="adj2" fmla="val 36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Useful explanations of Command Terms used in Essays</a:t>
            </a:r>
          </a:p>
        </p:txBody>
      </p:sp>
    </p:spTree>
    <p:extLst>
      <p:ext uri="{BB962C8B-B14F-4D97-AF65-F5344CB8AC3E}">
        <p14:creationId xmlns:p14="http://schemas.microsoft.com/office/powerpoint/2010/main" val="3153324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1EDED8-BD29-3541-8EC8-9E1A8E8F5F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688" y="-334476"/>
            <a:ext cx="12580843" cy="2154046"/>
          </a:xfrm>
          <a:prstGeom prst="rect">
            <a:avLst/>
          </a:prstGeom>
        </p:spPr>
      </p:pic>
      <p:sp>
        <p:nvSpPr>
          <p:cNvPr id="2" name="TextBox 1">
            <a:extLst>
              <a:ext uri="{FF2B5EF4-FFF2-40B4-BE49-F238E27FC236}">
                <a16:creationId xmlns:a16="http://schemas.microsoft.com/office/drawing/2014/main" id="{EFD0457F-7700-8B49-A2CE-0E419CE763D8}"/>
              </a:ext>
            </a:extLst>
          </p:cNvPr>
          <p:cNvSpPr txBox="1"/>
          <p:nvPr/>
        </p:nvSpPr>
        <p:spPr>
          <a:xfrm>
            <a:off x="4205654" y="388604"/>
            <a:ext cx="3808158" cy="707886"/>
          </a:xfrm>
          <a:prstGeom prst="rect">
            <a:avLst/>
          </a:prstGeom>
          <a:noFill/>
        </p:spPr>
        <p:txBody>
          <a:bodyPr wrap="none" rtlCol="0">
            <a:spAutoFit/>
          </a:bodyPr>
          <a:lstStyle/>
          <a:p>
            <a:r>
              <a:rPr lang="en-US" sz="4000" b="1" dirty="0">
                <a:solidFill>
                  <a:schemeClr val="bg1"/>
                </a:solidFill>
              </a:rPr>
              <a:t>Useful Resources</a:t>
            </a:r>
          </a:p>
        </p:txBody>
      </p:sp>
      <p:sp>
        <p:nvSpPr>
          <p:cNvPr id="4" name="Rectangle 3">
            <a:extLst>
              <a:ext uri="{FF2B5EF4-FFF2-40B4-BE49-F238E27FC236}">
                <a16:creationId xmlns:a16="http://schemas.microsoft.com/office/drawing/2014/main" id="{599A3267-ECAF-7947-AD98-CACD2709E304}"/>
              </a:ext>
            </a:extLst>
          </p:cNvPr>
          <p:cNvSpPr/>
          <p:nvPr/>
        </p:nvSpPr>
        <p:spPr>
          <a:xfrm>
            <a:off x="423746" y="1774964"/>
            <a:ext cx="5672254" cy="46944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accent1">
                    <a:lumMod val="50000"/>
                  </a:schemeClr>
                </a:solidFill>
              </a:rPr>
              <a:t>Humanities Weebly</a:t>
            </a:r>
          </a:p>
          <a:p>
            <a:pPr algn="ctr"/>
            <a:r>
              <a:rPr lang="en-US" sz="2000" dirty="0">
                <a:solidFill>
                  <a:schemeClr val="accent1">
                    <a:lumMod val="50000"/>
                  </a:schemeClr>
                </a:solidFill>
                <a:hlinkClick r:id="rId3">
                  <a:extLst>
                    <a:ext uri="{A12FA001-AC4F-418D-AE19-62706E023703}">
                      <ahyp:hlinkClr xmlns:ahyp="http://schemas.microsoft.com/office/drawing/2018/hyperlinkcolor" val="tx"/>
                    </a:ext>
                  </a:extLst>
                </a:hlinkClick>
              </a:rPr>
              <a:t>http://www.bishoustonhumanities.net/ibdp-history.html</a:t>
            </a:r>
            <a:r>
              <a:rPr lang="en-US" sz="2000" dirty="0">
                <a:solidFill>
                  <a:schemeClr val="accent1">
                    <a:lumMod val="50000"/>
                  </a:schemeClr>
                </a:solidFill>
              </a:rPr>
              <a:t>     </a:t>
            </a:r>
          </a:p>
          <a:p>
            <a:pPr algn="ctr"/>
            <a:r>
              <a:rPr lang="en-US" sz="2000" dirty="0">
                <a:solidFill>
                  <a:schemeClr val="accent1">
                    <a:lumMod val="50000"/>
                  </a:schemeClr>
                </a:solidFill>
              </a:rPr>
              <a:t>Password: B!sh2018</a:t>
            </a:r>
          </a:p>
          <a:p>
            <a:pPr algn="ctr"/>
            <a:endParaRPr lang="en-US" sz="2000" dirty="0">
              <a:solidFill>
                <a:schemeClr val="accent1">
                  <a:lumMod val="50000"/>
                </a:schemeClr>
              </a:solidFill>
            </a:endParaRPr>
          </a:p>
          <a:p>
            <a:pPr algn="ctr"/>
            <a:r>
              <a:rPr lang="en-US" sz="2000" dirty="0" err="1">
                <a:solidFill>
                  <a:schemeClr val="accent1">
                    <a:lumMod val="50000"/>
                  </a:schemeClr>
                </a:solidFill>
              </a:rPr>
              <a:t>Jstor</a:t>
            </a:r>
            <a:r>
              <a:rPr lang="en-US" sz="2000" dirty="0">
                <a:solidFill>
                  <a:schemeClr val="accent1">
                    <a:lumMod val="50000"/>
                  </a:schemeClr>
                </a:solidFill>
              </a:rPr>
              <a:t> – Online Library</a:t>
            </a:r>
          </a:p>
          <a:p>
            <a:pPr algn="ctr"/>
            <a:r>
              <a:rPr lang="en-US" sz="2000" dirty="0">
                <a:solidFill>
                  <a:schemeClr val="accent1">
                    <a:lumMod val="50000"/>
                  </a:schemeClr>
                </a:solidFill>
                <a:hlinkClick r:id="rId4">
                  <a:extLst>
                    <a:ext uri="{A12FA001-AC4F-418D-AE19-62706E023703}">
                      <ahyp:hlinkClr xmlns:ahyp="http://schemas.microsoft.com/office/drawing/2018/hyperlinkcolor" val="tx"/>
                    </a:ext>
                  </a:extLst>
                </a:hlinkClick>
              </a:rPr>
              <a:t>https://www.jstor.org/</a:t>
            </a:r>
            <a:r>
              <a:rPr lang="en-US" sz="2000" dirty="0">
                <a:solidFill>
                  <a:schemeClr val="accent1">
                    <a:lumMod val="50000"/>
                  </a:schemeClr>
                </a:solidFill>
              </a:rPr>
              <a:t> </a:t>
            </a:r>
          </a:p>
          <a:p>
            <a:pPr algn="ctr"/>
            <a:r>
              <a:rPr lang="en-US" sz="2000" dirty="0">
                <a:solidFill>
                  <a:schemeClr val="accent1">
                    <a:lumMod val="50000"/>
                  </a:schemeClr>
                </a:solidFill>
              </a:rPr>
              <a:t>Username: </a:t>
            </a:r>
            <a:r>
              <a:rPr lang="en-US" sz="2000" dirty="0" err="1">
                <a:solidFill>
                  <a:schemeClr val="accent1">
                    <a:lumMod val="50000"/>
                  </a:schemeClr>
                </a:solidFill>
              </a:rPr>
              <a:t>Bishouston</a:t>
            </a:r>
            <a:endParaRPr lang="en-US" sz="2000" dirty="0">
              <a:solidFill>
                <a:schemeClr val="accent1">
                  <a:lumMod val="50000"/>
                </a:schemeClr>
              </a:solidFill>
            </a:endParaRPr>
          </a:p>
          <a:p>
            <a:pPr algn="ctr"/>
            <a:r>
              <a:rPr lang="en-US" sz="2000" dirty="0">
                <a:solidFill>
                  <a:schemeClr val="accent1">
                    <a:lumMod val="50000"/>
                  </a:schemeClr>
                </a:solidFill>
              </a:rPr>
              <a:t>Password:bulldogs1</a:t>
            </a:r>
          </a:p>
          <a:p>
            <a:pPr algn="ctr"/>
            <a:endParaRPr lang="en-US" sz="2000" dirty="0">
              <a:solidFill>
                <a:schemeClr val="accent1">
                  <a:lumMod val="50000"/>
                </a:schemeClr>
              </a:solidFill>
            </a:endParaRPr>
          </a:p>
          <a:p>
            <a:pPr algn="ctr"/>
            <a:r>
              <a:rPr lang="en-US" sz="2000" dirty="0">
                <a:solidFill>
                  <a:schemeClr val="accent1">
                    <a:lumMod val="50000"/>
                  </a:schemeClr>
                </a:solidFill>
              </a:rPr>
              <a:t>In Thinking History</a:t>
            </a:r>
          </a:p>
          <a:p>
            <a:pPr algn="ctr"/>
            <a:r>
              <a:rPr lang="en-US" sz="2000" dirty="0">
                <a:solidFill>
                  <a:schemeClr val="accent1">
                    <a:lumMod val="50000"/>
                  </a:schemeClr>
                </a:solidFill>
                <a:hlinkClick r:id="rId5">
                  <a:extLst>
                    <a:ext uri="{A12FA001-AC4F-418D-AE19-62706E023703}">
                      <ahyp:hlinkClr xmlns:ahyp="http://schemas.microsoft.com/office/drawing/2018/hyperlinkcolor" val="tx"/>
                    </a:ext>
                  </a:extLst>
                </a:hlinkClick>
              </a:rPr>
              <a:t>https://www.thinkib.net/history</a:t>
            </a:r>
            <a:endParaRPr lang="en-US" sz="2000" dirty="0">
              <a:solidFill>
                <a:schemeClr val="accent1">
                  <a:lumMod val="50000"/>
                </a:schemeClr>
              </a:solidFill>
            </a:endParaRPr>
          </a:p>
          <a:p>
            <a:pPr algn="ctr"/>
            <a:r>
              <a:rPr lang="en-US" sz="2000" dirty="0">
                <a:solidFill>
                  <a:schemeClr val="accent1">
                    <a:lumMod val="50000"/>
                  </a:schemeClr>
                </a:solidFill>
              </a:rPr>
              <a:t>Teacher sets up account  </a:t>
            </a:r>
          </a:p>
        </p:txBody>
      </p:sp>
      <p:sp>
        <p:nvSpPr>
          <p:cNvPr id="5" name="Rectangle 4">
            <a:extLst>
              <a:ext uri="{FF2B5EF4-FFF2-40B4-BE49-F238E27FC236}">
                <a16:creationId xmlns:a16="http://schemas.microsoft.com/office/drawing/2014/main" id="{8F491350-0B57-B846-B37A-4A7EAE753562}"/>
              </a:ext>
            </a:extLst>
          </p:cNvPr>
          <p:cNvSpPr/>
          <p:nvPr/>
        </p:nvSpPr>
        <p:spPr>
          <a:xfrm>
            <a:off x="6415668" y="1774964"/>
            <a:ext cx="5352586" cy="469443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52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E99E382-6085-7949-B78B-18EE8F10850F}"/>
              </a:ext>
            </a:extLst>
          </p:cNvPr>
          <p:cNvGraphicFramePr>
            <a:graphicFrameLocks noGrp="1"/>
          </p:cNvGraphicFramePr>
          <p:nvPr>
            <p:extLst>
              <p:ext uri="{D42A27DB-BD31-4B8C-83A1-F6EECF244321}">
                <p14:modId xmlns:p14="http://schemas.microsoft.com/office/powerpoint/2010/main" val="3496432480"/>
              </p:ext>
            </p:extLst>
          </p:nvPr>
        </p:nvGraphicFramePr>
        <p:xfrm>
          <a:off x="889982" y="502920"/>
          <a:ext cx="10412035" cy="5852160"/>
        </p:xfrm>
        <a:graphic>
          <a:graphicData uri="http://schemas.openxmlformats.org/drawingml/2006/table">
            <a:tbl>
              <a:tblPr>
                <a:tableStyleId>{5C22544A-7EE6-4342-B048-85BDC9FD1C3A}</a:tableStyleId>
              </a:tblPr>
              <a:tblGrid>
                <a:gridCol w="10412035">
                  <a:extLst>
                    <a:ext uri="{9D8B030D-6E8A-4147-A177-3AD203B41FA5}">
                      <a16:colId xmlns:a16="http://schemas.microsoft.com/office/drawing/2014/main" val="806120821"/>
                    </a:ext>
                  </a:extLst>
                </a:gridCol>
              </a:tblGrid>
              <a:tr h="2210210">
                <a:tc>
                  <a:txBody>
                    <a:bodyPr/>
                    <a:lstStyle/>
                    <a:p>
                      <a:pPr marL="0" marR="0" algn="l">
                        <a:spcBef>
                          <a:spcPts val="0"/>
                        </a:spcBef>
                        <a:spcAft>
                          <a:spcPts val="0"/>
                        </a:spcAft>
                      </a:pPr>
                      <a:r>
                        <a:rPr lang="en-US" sz="3200" b="1" u="sng" dirty="0">
                          <a:effectLst/>
                        </a:rPr>
                        <a:t>IB History – The Development of Power, protest and Leadership</a:t>
                      </a:r>
                      <a:endParaRPr lang="en-US" sz="3200" b="1" dirty="0">
                        <a:effectLst/>
                      </a:endParaRPr>
                    </a:p>
                    <a:p>
                      <a:pPr marL="0" marR="0" algn="l">
                        <a:spcBef>
                          <a:spcPts val="0"/>
                        </a:spcBef>
                        <a:spcAft>
                          <a:spcPts val="0"/>
                        </a:spcAft>
                      </a:pPr>
                      <a:r>
                        <a:rPr lang="en-US" sz="3200" b="1" dirty="0">
                          <a:effectLst/>
                        </a:rPr>
                        <a:t> </a:t>
                      </a:r>
                    </a:p>
                    <a:p>
                      <a:pPr marL="0" marR="0" algn="l">
                        <a:spcBef>
                          <a:spcPts val="0"/>
                        </a:spcBef>
                        <a:spcAft>
                          <a:spcPts val="0"/>
                        </a:spcAft>
                      </a:pPr>
                      <a:r>
                        <a:rPr lang="en-US" sz="3200" b="1" dirty="0">
                          <a:effectLst/>
                        </a:rPr>
                        <a:t>The IB curriculum has been designed to challenge students to question the concepts or power, protest and leadership across a wide range of topic areas that span both the chronological time frame and the geographical demands of international world history. Students will develop their understanding and application of the key historical skills of cause and consequence, change and continuity, significance and perspective in order to critically </a:t>
                      </a:r>
                      <a:r>
                        <a:rPr lang="en-US" sz="3200" b="1" dirty="0" err="1">
                          <a:effectLst/>
                        </a:rPr>
                        <a:t>analyse</a:t>
                      </a:r>
                      <a:r>
                        <a:rPr lang="en-US" sz="3200" b="1" dirty="0">
                          <a:effectLst/>
                        </a:rPr>
                        <a:t> the events and historiography of the topics studied.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noFill/>
                  </a:tcPr>
                </a:tc>
                <a:extLst>
                  <a:ext uri="{0D108BD9-81ED-4DB2-BD59-A6C34878D82A}">
                    <a16:rowId xmlns:a16="http://schemas.microsoft.com/office/drawing/2014/main" val="1230618316"/>
                  </a:ext>
                </a:extLst>
              </a:tr>
            </a:tbl>
          </a:graphicData>
        </a:graphic>
      </p:graphicFrame>
    </p:spTree>
    <p:extLst>
      <p:ext uri="{BB962C8B-B14F-4D97-AF65-F5344CB8AC3E}">
        <p14:creationId xmlns:p14="http://schemas.microsoft.com/office/powerpoint/2010/main" val="49338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FDF5F-5DC8-E043-AC9F-2ECA81329A4D}"/>
              </a:ext>
            </a:extLst>
          </p:cNvPr>
          <p:cNvPicPr>
            <a:picLocks noChangeAspect="1"/>
          </p:cNvPicPr>
          <p:nvPr/>
        </p:nvPicPr>
        <p:blipFill>
          <a:blip r:embed="rId2"/>
          <a:stretch>
            <a:fillRect/>
          </a:stretch>
        </p:blipFill>
        <p:spPr>
          <a:xfrm rot="5400000">
            <a:off x="2642137" y="-555009"/>
            <a:ext cx="6093192" cy="8580478"/>
          </a:xfrm>
          <a:prstGeom prst="rect">
            <a:avLst/>
          </a:prstGeom>
        </p:spPr>
      </p:pic>
      <p:pic>
        <p:nvPicPr>
          <p:cNvPr id="4" name="Picture 3">
            <a:extLst>
              <a:ext uri="{FF2B5EF4-FFF2-40B4-BE49-F238E27FC236}">
                <a16:creationId xmlns:a16="http://schemas.microsoft.com/office/drawing/2014/main" id="{4877AB22-6D8B-BA44-BD0D-B3D48A811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16737" cy="1377269"/>
          </a:xfrm>
          <a:prstGeom prst="rect">
            <a:avLst/>
          </a:prstGeom>
        </p:spPr>
      </p:pic>
      <p:sp>
        <p:nvSpPr>
          <p:cNvPr id="5" name="TextBox 4">
            <a:extLst>
              <a:ext uri="{FF2B5EF4-FFF2-40B4-BE49-F238E27FC236}">
                <a16:creationId xmlns:a16="http://schemas.microsoft.com/office/drawing/2014/main" id="{DBD3918C-43DA-184B-B387-16838F64C4F0}"/>
              </a:ext>
            </a:extLst>
          </p:cNvPr>
          <p:cNvSpPr txBox="1"/>
          <p:nvPr/>
        </p:nvSpPr>
        <p:spPr>
          <a:xfrm>
            <a:off x="1686619" y="334691"/>
            <a:ext cx="8256494" cy="707886"/>
          </a:xfrm>
          <a:prstGeom prst="rect">
            <a:avLst/>
          </a:prstGeom>
          <a:noFill/>
        </p:spPr>
        <p:txBody>
          <a:bodyPr wrap="square" rtlCol="0">
            <a:spAutoFit/>
          </a:bodyPr>
          <a:lstStyle/>
          <a:p>
            <a:pPr algn="ctr"/>
            <a:r>
              <a:rPr lang="en-US" sz="4000" b="1" dirty="0">
                <a:solidFill>
                  <a:schemeClr val="bg1"/>
                </a:solidFill>
                <a:latin typeface="Source Sans Pro" panose="020B0503030403020204" pitchFamily="34" charset="77"/>
              </a:rPr>
              <a:t>The IB World</a:t>
            </a:r>
          </a:p>
        </p:txBody>
      </p:sp>
      <p:pic>
        <p:nvPicPr>
          <p:cNvPr id="6" name="Picture 5">
            <a:extLst>
              <a:ext uri="{FF2B5EF4-FFF2-40B4-BE49-F238E27FC236}">
                <a16:creationId xmlns:a16="http://schemas.microsoft.com/office/drawing/2014/main" id="{17184ACF-D08C-3F41-B915-2E20604AAAE6}"/>
              </a:ext>
            </a:extLst>
          </p:cNvPr>
          <p:cNvPicPr>
            <a:picLocks noChangeAspect="1"/>
          </p:cNvPicPr>
          <p:nvPr/>
        </p:nvPicPr>
        <p:blipFill>
          <a:blip r:embed="rId4"/>
          <a:stretch>
            <a:fillRect/>
          </a:stretch>
        </p:blipFill>
        <p:spPr>
          <a:xfrm>
            <a:off x="8245012" y="4324967"/>
            <a:ext cx="4090424" cy="2691389"/>
          </a:xfrm>
          <a:prstGeom prst="rect">
            <a:avLst/>
          </a:prstGeom>
        </p:spPr>
      </p:pic>
      <p:sp>
        <p:nvSpPr>
          <p:cNvPr id="7" name="TextBox 6">
            <a:extLst>
              <a:ext uri="{FF2B5EF4-FFF2-40B4-BE49-F238E27FC236}">
                <a16:creationId xmlns:a16="http://schemas.microsoft.com/office/drawing/2014/main" id="{2BC17CE3-5733-9A42-97AF-7A2EA644876E}"/>
              </a:ext>
            </a:extLst>
          </p:cNvPr>
          <p:cNvSpPr txBox="1"/>
          <p:nvPr/>
        </p:nvSpPr>
        <p:spPr>
          <a:xfrm>
            <a:off x="9036777" y="4962154"/>
            <a:ext cx="2506894" cy="1477328"/>
          </a:xfrm>
          <a:prstGeom prst="rect">
            <a:avLst/>
          </a:prstGeom>
          <a:noFill/>
        </p:spPr>
        <p:txBody>
          <a:bodyPr wrap="square" rtlCol="0">
            <a:spAutoFit/>
          </a:bodyPr>
          <a:lstStyle/>
          <a:p>
            <a:r>
              <a:rPr lang="en-US" dirty="0">
                <a:solidFill>
                  <a:schemeClr val="bg1"/>
                </a:solidFill>
              </a:rPr>
              <a:t>For the purposes of course design IB History divide the World into 4 regions.</a:t>
            </a:r>
          </a:p>
          <a:p>
            <a:endParaRPr lang="en-US" dirty="0">
              <a:solidFill>
                <a:schemeClr val="bg1"/>
              </a:solidFill>
            </a:endParaRPr>
          </a:p>
        </p:txBody>
      </p:sp>
      <p:sp>
        <p:nvSpPr>
          <p:cNvPr id="8" name="Line Callout 1 7">
            <a:extLst>
              <a:ext uri="{FF2B5EF4-FFF2-40B4-BE49-F238E27FC236}">
                <a16:creationId xmlns:a16="http://schemas.microsoft.com/office/drawing/2014/main" id="{29719F68-C865-264C-B0FA-D06B04FE9B22}"/>
              </a:ext>
            </a:extLst>
          </p:cNvPr>
          <p:cNvSpPr/>
          <p:nvPr/>
        </p:nvSpPr>
        <p:spPr>
          <a:xfrm>
            <a:off x="968188" y="3735230"/>
            <a:ext cx="1075765" cy="1051923"/>
          </a:xfrm>
          <a:prstGeom prst="borderCallout1">
            <a:avLst>
              <a:gd name="adj1" fmla="val 3410"/>
              <a:gd name="adj2" fmla="val 41667"/>
              <a:gd name="adj3" fmla="val -7663"/>
              <a:gd name="adj4" fmla="val 179167"/>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The Americas</a:t>
            </a:r>
          </a:p>
        </p:txBody>
      </p:sp>
      <p:sp>
        <p:nvSpPr>
          <p:cNvPr id="9" name="Line Callout 1 8">
            <a:extLst>
              <a:ext uri="{FF2B5EF4-FFF2-40B4-BE49-F238E27FC236}">
                <a16:creationId xmlns:a16="http://schemas.microsoft.com/office/drawing/2014/main" id="{53E8E4A9-AD68-6A4D-AED5-4C6548475775}"/>
              </a:ext>
            </a:extLst>
          </p:cNvPr>
          <p:cNvSpPr/>
          <p:nvPr/>
        </p:nvSpPr>
        <p:spPr>
          <a:xfrm>
            <a:off x="6096000" y="5304498"/>
            <a:ext cx="1568824" cy="509661"/>
          </a:xfrm>
          <a:prstGeom prst="borderCallout1">
            <a:avLst>
              <a:gd name="adj1" fmla="val 60965"/>
              <a:gd name="adj2" fmla="val 3667"/>
              <a:gd name="adj3" fmla="val -267434"/>
              <a:gd name="adj4" fmla="val -22904"/>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Africa and the Middle East</a:t>
            </a:r>
          </a:p>
        </p:txBody>
      </p:sp>
      <p:sp>
        <p:nvSpPr>
          <p:cNvPr id="10" name="Line Callout 1 9">
            <a:extLst>
              <a:ext uri="{FF2B5EF4-FFF2-40B4-BE49-F238E27FC236}">
                <a16:creationId xmlns:a16="http://schemas.microsoft.com/office/drawing/2014/main" id="{BCDB49FF-8B30-964C-8118-1DB336E3610D}"/>
              </a:ext>
            </a:extLst>
          </p:cNvPr>
          <p:cNvSpPr/>
          <p:nvPr/>
        </p:nvSpPr>
        <p:spPr>
          <a:xfrm>
            <a:off x="9386047" y="1377268"/>
            <a:ext cx="1586753" cy="747367"/>
          </a:xfrm>
          <a:prstGeom prst="borderCallout1">
            <a:avLst>
              <a:gd name="adj1" fmla="val 47538"/>
              <a:gd name="adj2" fmla="val 3531"/>
              <a:gd name="adj3" fmla="val 62121"/>
              <a:gd name="adj4" fmla="val -119689"/>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Europe</a:t>
            </a:r>
          </a:p>
        </p:txBody>
      </p:sp>
      <p:sp>
        <p:nvSpPr>
          <p:cNvPr id="11" name="Line Callout 1 10">
            <a:extLst>
              <a:ext uri="{FF2B5EF4-FFF2-40B4-BE49-F238E27FC236}">
                <a16:creationId xmlns:a16="http://schemas.microsoft.com/office/drawing/2014/main" id="{83CD1FBA-17D8-1F4A-9B15-0712E8AD0B23}"/>
              </a:ext>
            </a:extLst>
          </p:cNvPr>
          <p:cNvSpPr/>
          <p:nvPr/>
        </p:nvSpPr>
        <p:spPr>
          <a:xfrm>
            <a:off x="9790713" y="2796348"/>
            <a:ext cx="1586753" cy="948910"/>
          </a:xfrm>
          <a:prstGeom prst="borderCallout1">
            <a:avLst>
              <a:gd name="adj1" fmla="val 52761"/>
              <a:gd name="adj2" fmla="val 142"/>
              <a:gd name="adj3" fmla="val 72821"/>
              <a:gd name="adj4" fmla="val -9935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Asia and Oceania</a:t>
            </a:r>
          </a:p>
        </p:txBody>
      </p:sp>
    </p:spTree>
    <p:extLst>
      <p:ext uri="{BB962C8B-B14F-4D97-AF65-F5344CB8AC3E}">
        <p14:creationId xmlns:p14="http://schemas.microsoft.com/office/powerpoint/2010/main" val="284311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8C236FC-854B-CE4A-9C5F-712396C7CD77}"/>
              </a:ext>
            </a:extLst>
          </p:cNvPr>
          <p:cNvPicPr>
            <a:picLocks noChangeAspect="1"/>
          </p:cNvPicPr>
          <p:nvPr/>
        </p:nvPicPr>
        <p:blipFill>
          <a:blip r:embed="rId2"/>
          <a:stretch>
            <a:fillRect/>
          </a:stretch>
        </p:blipFill>
        <p:spPr>
          <a:xfrm>
            <a:off x="242047" y="281081"/>
            <a:ext cx="6295838" cy="6295838"/>
          </a:xfrm>
          <a:prstGeom prst="rect">
            <a:avLst/>
          </a:prstGeom>
        </p:spPr>
      </p:pic>
      <p:sp>
        <p:nvSpPr>
          <p:cNvPr id="5" name="Line Callout 1 4">
            <a:extLst>
              <a:ext uri="{FF2B5EF4-FFF2-40B4-BE49-F238E27FC236}">
                <a16:creationId xmlns:a16="http://schemas.microsoft.com/office/drawing/2014/main" id="{8699B4B4-37C5-264F-BF63-2CD26CCA7DD0}"/>
              </a:ext>
            </a:extLst>
          </p:cNvPr>
          <p:cNvSpPr/>
          <p:nvPr/>
        </p:nvSpPr>
        <p:spPr>
          <a:xfrm>
            <a:off x="7566212" y="1075765"/>
            <a:ext cx="3836894" cy="4141694"/>
          </a:xfrm>
          <a:prstGeom prst="borderCallout1">
            <a:avLst>
              <a:gd name="adj1" fmla="val 34750"/>
              <a:gd name="adj2" fmla="val 1156"/>
              <a:gd name="adj3" fmla="val 61833"/>
              <a:gd name="adj4" fmla="val -56581"/>
            </a:avLst>
          </a:prstGeom>
          <a:solidFill>
            <a:srgbClr val="76D6FF"/>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accent1">
                    <a:lumMod val="50000"/>
                  </a:schemeClr>
                </a:solidFill>
              </a:rPr>
              <a:t>Individuals and Societies</a:t>
            </a:r>
          </a:p>
          <a:p>
            <a:pPr algn="ctr"/>
            <a:r>
              <a:rPr lang="en-US" sz="2800" dirty="0">
                <a:solidFill>
                  <a:schemeClr val="accent1">
                    <a:lumMod val="50000"/>
                  </a:schemeClr>
                </a:solidFill>
              </a:rPr>
              <a:t>Group 6</a:t>
            </a:r>
          </a:p>
          <a:p>
            <a:pPr algn="ctr"/>
            <a:r>
              <a:rPr lang="en-US" sz="2800" dirty="0">
                <a:solidFill>
                  <a:schemeClr val="accent1">
                    <a:lumMod val="50000"/>
                  </a:schemeClr>
                </a:solidFill>
              </a:rPr>
              <a:t>Your History course makes up one sixth of your formal studies along side Core</a:t>
            </a:r>
          </a:p>
        </p:txBody>
      </p:sp>
    </p:spTree>
    <p:extLst>
      <p:ext uri="{BB962C8B-B14F-4D97-AF65-F5344CB8AC3E}">
        <p14:creationId xmlns:p14="http://schemas.microsoft.com/office/powerpoint/2010/main" val="70958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9394F4-487E-9B43-BFE8-DFAEC0410649}"/>
              </a:ext>
            </a:extLst>
          </p:cNvPr>
          <p:cNvPicPr>
            <a:picLocks noChangeAspect="1"/>
          </p:cNvPicPr>
          <p:nvPr/>
        </p:nvPicPr>
        <p:blipFill>
          <a:blip r:embed="rId2"/>
          <a:stretch>
            <a:fillRect/>
          </a:stretch>
        </p:blipFill>
        <p:spPr>
          <a:xfrm>
            <a:off x="296520" y="0"/>
            <a:ext cx="6973173" cy="6858000"/>
          </a:xfrm>
          <a:prstGeom prst="rect">
            <a:avLst/>
          </a:prstGeom>
        </p:spPr>
      </p:pic>
      <p:sp>
        <p:nvSpPr>
          <p:cNvPr id="4" name="Line Callout 1 3">
            <a:extLst>
              <a:ext uri="{FF2B5EF4-FFF2-40B4-BE49-F238E27FC236}">
                <a16:creationId xmlns:a16="http://schemas.microsoft.com/office/drawing/2014/main" id="{CB4ACAB0-D349-7C44-A503-C772B2AE06D4}"/>
              </a:ext>
            </a:extLst>
          </p:cNvPr>
          <p:cNvSpPr/>
          <p:nvPr/>
        </p:nvSpPr>
        <p:spPr>
          <a:xfrm>
            <a:off x="7816645" y="648929"/>
            <a:ext cx="3510116" cy="3864077"/>
          </a:xfrm>
          <a:prstGeom prst="borderCallout1">
            <a:avLst>
              <a:gd name="adj1" fmla="val 51574"/>
              <a:gd name="adj2" fmla="val 70"/>
              <a:gd name="adj3" fmla="val 76622"/>
              <a:gd name="adj4" fmla="val -694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 Individuals and Societies subjects share common aims.</a:t>
            </a:r>
          </a:p>
          <a:p>
            <a:pPr algn="ctr"/>
            <a:endParaRPr lang="en-US" sz="2400" dirty="0"/>
          </a:p>
          <a:p>
            <a:pPr algn="ctr"/>
            <a:r>
              <a:rPr lang="en-US" sz="2400" dirty="0"/>
              <a:t>There are further aims specific to the History course.</a:t>
            </a:r>
          </a:p>
        </p:txBody>
      </p:sp>
    </p:spTree>
    <p:extLst>
      <p:ext uri="{BB962C8B-B14F-4D97-AF65-F5344CB8AC3E}">
        <p14:creationId xmlns:p14="http://schemas.microsoft.com/office/powerpoint/2010/main" val="2823351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45F368-D041-7648-AF0E-38DCE9C25192}"/>
              </a:ext>
            </a:extLst>
          </p:cNvPr>
          <p:cNvPicPr>
            <a:picLocks noChangeAspect="1"/>
          </p:cNvPicPr>
          <p:nvPr/>
        </p:nvPicPr>
        <p:blipFill>
          <a:blip r:embed="rId2"/>
          <a:stretch>
            <a:fillRect/>
          </a:stretch>
        </p:blipFill>
        <p:spPr>
          <a:xfrm>
            <a:off x="6096000" y="863600"/>
            <a:ext cx="5016500" cy="5130800"/>
          </a:xfrm>
          <a:prstGeom prst="rect">
            <a:avLst/>
          </a:prstGeom>
        </p:spPr>
      </p:pic>
      <p:sp>
        <p:nvSpPr>
          <p:cNvPr id="4" name="Rounded Rectangular Callout 3">
            <a:extLst>
              <a:ext uri="{FF2B5EF4-FFF2-40B4-BE49-F238E27FC236}">
                <a16:creationId xmlns:a16="http://schemas.microsoft.com/office/drawing/2014/main" id="{451193B2-4FB1-F240-8F79-5B3B14FABF7C}"/>
              </a:ext>
            </a:extLst>
          </p:cNvPr>
          <p:cNvSpPr/>
          <p:nvPr/>
        </p:nvSpPr>
        <p:spPr>
          <a:xfrm>
            <a:off x="678427" y="1474838"/>
            <a:ext cx="3805084" cy="4519561"/>
          </a:xfrm>
          <a:prstGeom prst="wedgeRoundRectCallout">
            <a:avLst>
              <a:gd name="adj1" fmla="val 102851"/>
              <a:gd name="adj2" fmla="val 507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The IB History course is centered on the 6 key concepts within the discipline of History. All inquiries and studies should focus on one or more of these concepts.</a:t>
            </a:r>
          </a:p>
        </p:txBody>
      </p:sp>
    </p:spTree>
    <p:extLst>
      <p:ext uri="{BB962C8B-B14F-4D97-AF65-F5344CB8AC3E}">
        <p14:creationId xmlns:p14="http://schemas.microsoft.com/office/powerpoint/2010/main" val="3328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22E719-060C-A848-9B16-853BA8ED5705}"/>
              </a:ext>
            </a:extLst>
          </p:cNvPr>
          <p:cNvPicPr>
            <a:picLocks noChangeAspect="1"/>
          </p:cNvPicPr>
          <p:nvPr/>
        </p:nvPicPr>
        <p:blipFill>
          <a:blip r:embed="rId2"/>
          <a:stretch>
            <a:fillRect/>
          </a:stretch>
        </p:blipFill>
        <p:spPr>
          <a:xfrm>
            <a:off x="410702" y="127000"/>
            <a:ext cx="6769100" cy="6604000"/>
          </a:xfrm>
          <a:prstGeom prst="rect">
            <a:avLst/>
          </a:prstGeom>
        </p:spPr>
      </p:pic>
      <p:graphicFrame>
        <p:nvGraphicFramePr>
          <p:cNvPr id="4" name="Diagram 3">
            <a:extLst>
              <a:ext uri="{FF2B5EF4-FFF2-40B4-BE49-F238E27FC236}">
                <a16:creationId xmlns:a16="http://schemas.microsoft.com/office/drawing/2014/main" id="{5BD81CFB-39EB-9448-971B-F0BFADBCB12B}"/>
              </a:ext>
            </a:extLst>
          </p:cNvPr>
          <p:cNvGraphicFramePr/>
          <p:nvPr>
            <p:extLst>
              <p:ext uri="{D42A27DB-BD31-4B8C-83A1-F6EECF244321}">
                <p14:modId xmlns:p14="http://schemas.microsoft.com/office/powerpoint/2010/main" val="1836438153"/>
              </p:ext>
            </p:extLst>
          </p:nvPr>
        </p:nvGraphicFramePr>
        <p:xfrm>
          <a:off x="494665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4C85AF8F-F2B9-5346-A3FC-0FFE43A104B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7282" y="60621"/>
            <a:ext cx="6224016" cy="725424"/>
          </a:xfrm>
          <a:prstGeom prst="rect">
            <a:avLst/>
          </a:prstGeom>
        </p:spPr>
      </p:pic>
      <p:sp>
        <p:nvSpPr>
          <p:cNvPr id="6" name="TextBox 5">
            <a:extLst>
              <a:ext uri="{FF2B5EF4-FFF2-40B4-BE49-F238E27FC236}">
                <a16:creationId xmlns:a16="http://schemas.microsoft.com/office/drawing/2014/main" id="{F9E82D22-822C-264D-A3A5-489C834571DC}"/>
              </a:ext>
            </a:extLst>
          </p:cNvPr>
          <p:cNvSpPr txBox="1"/>
          <p:nvPr/>
        </p:nvSpPr>
        <p:spPr>
          <a:xfrm>
            <a:off x="7486754" y="192501"/>
            <a:ext cx="2365071" cy="461665"/>
          </a:xfrm>
          <a:prstGeom prst="rect">
            <a:avLst/>
          </a:prstGeom>
          <a:noFill/>
        </p:spPr>
        <p:txBody>
          <a:bodyPr wrap="none" rtlCol="0">
            <a:spAutoFit/>
          </a:bodyPr>
          <a:lstStyle/>
          <a:p>
            <a:r>
              <a:rPr lang="en-US" sz="2400" b="1" dirty="0">
                <a:solidFill>
                  <a:schemeClr val="bg1"/>
                </a:solidFill>
              </a:rPr>
              <a:t>Assessment aims</a:t>
            </a:r>
          </a:p>
        </p:txBody>
      </p:sp>
    </p:spTree>
    <p:extLst>
      <p:ext uri="{BB962C8B-B14F-4D97-AF65-F5344CB8AC3E}">
        <p14:creationId xmlns:p14="http://schemas.microsoft.com/office/powerpoint/2010/main" val="3931928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1D942C-A823-0149-9F76-30A11E75E759}"/>
              </a:ext>
            </a:extLst>
          </p:cNvPr>
          <p:cNvPicPr>
            <a:picLocks noChangeAspect="1"/>
          </p:cNvPicPr>
          <p:nvPr/>
        </p:nvPicPr>
        <p:blipFill>
          <a:blip r:embed="rId2"/>
          <a:stretch>
            <a:fillRect/>
          </a:stretch>
        </p:blipFill>
        <p:spPr>
          <a:xfrm>
            <a:off x="122171" y="4683775"/>
            <a:ext cx="5648080" cy="2174225"/>
          </a:xfrm>
          <a:prstGeom prst="rect">
            <a:avLst/>
          </a:prstGeom>
        </p:spPr>
      </p:pic>
      <p:pic>
        <p:nvPicPr>
          <p:cNvPr id="5" name="Picture 4">
            <a:extLst>
              <a:ext uri="{FF2B5EF4-FFF2-40B4-BE49-F238E27FC236}">
                <a16:creationId xmlns:a16="http://schemas.microsoft.com/office/drawing/2014/main" id="{707E825A-D8FE-9540-82D8-AB980A575E2B}"/>
              </a:ext>
            </a:extLst>
          </p:cNvPr>
          <p:cNvPicPr>
            <a:picLocks noChangeAspect="1"/>
          </p:cNvPicPr>
          <p:nvPr/>
        </p:nvPicPr>
        <p:blipFill>
          <a:blip r:embed="rId3"/>
          <a:stretch>
            <a:fillRect/>
          </a:stretch>
        </p:blipFill>
        <p:spPr>
          <a:xfrm>
            <a:off x="174616" y="2669775"/>
            <a:ext cx="5358360" cy="1930341"/>
          </a:xfrm>
          <a:prstGeom prst="rect">
            <a:avLst/>
          </a:prstGeom>
        </p:spPr>
      </p:pic>
      <p:pic>
        <p:nvPicPr>
          <p:cNvPr id="7" name="Picture 6">
            <a:extLst>
              <a:ext uri="{FF2B5EF4-FFF2-40B4-BE49-F238E27FC236}">
                <a16:creationId xmlns:a16="http://schemas.microsoft.com/office/drawing/2014/main" id="{68BF1CE8-811B-0E4C-A7EB-5867AD3688B0}"/>
              </a:ext>
            </a:extLst>
          </p:cNvPr>
          <p:cNvPicPr>
            <a:picLocks noChangeAspect="1"/>
          </p:cNvPicPr>
          <p:nvPr/>
        </p:nvPicPr>
        <p:blipFill>
          <a:blip r:embed="rId4"/>
          <a:stretch>
            <a:fillRect/>
          </a:stretch>
        </p:blipFill>
        <p:spPr>
          <a:xfrm>
            <a:off x="6241683" y="1142729"/>
            <a:ext cx="5485981" cy="4932829"/>
          </a:xfrm>
          <a:prstGeom prst="rect">
            <a:avLst/>
          </a:prstGeom>
        </p:spPr>
      </p:pic>
      <p:pic>
        <p:nvPicPr>
          <p:cNvPr id="8" name="Picture 7">
            <a:extLst>
              <a:ext uri="{FF2B5EF4-FFF2-40B4-BE49-F238E27FC236}">
                <a16:creationId xmlns:a16="http://schemas.microsoft.com/office/drawing/2014/main" id="{94CCCC16-E2CE-8349-8249-883FA50DA2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2171" y="-200221"/>
            <a:ext cx="11947657" cy="1392528"/>
          </a:xfrm>
          <a:prstGeom prst="rect">
            <a:avLst/>
          </a:prstGeom>
        </p:spPr>
      </p:pic>
      <p:sp>
        <p:nvSpPr>
          <p:cNvPr id="9" name="TextBox 8">
            <a:extLst>
              <a:ext uri="{FF2B5EF4-FFF2-40B4-BE49-F238E27FC236}">
                <a16:creationId xmlns:a16="http://schemas.microsoft.com/office/drawing/2014/main" id="{C4BB578A-E2AE-CF4B-8907-1272D6AF3EB7}"/>
              </a:ext>
            </a:extLst>
          </p:cNvPr>
          <p:cNvSpPr txBox="1"/>
          <p:nvPr/>
        </p:nvSpPr>
        <p:spPr>
          <a:xfrm>
            <a:off x="4472990" y="209644"/>
            <a:ext cx="3246017" cy="523220"/>
          </a:xfrm>
          <a:prstGeom prst="rect">
            <a:avLst/>
          </a:prstGeom>
          <a:noFill/>
        </p:spPr>
        <p:txBody>
          <a:bodyPr wrap="none" rtlCol="0">
            <a:spAutoFit/>
          </a:bodyPr>
          <a:lstStyle/>
          <a:p>
            <a:r>
              <a:rPr lang="en-US" sz="2800" b="1" dirty="0">
                <a:solidFill>
                  <a:schemeClr val="bg1"/>
                </a:solidFill>
              </a:rPr>
              <a:t>History and the Core</a:t>
            </a:r>
          </a:p>
        </p:txBody>
      </p:sp>
      <p:pic>
        <p:nvPicPr>
          <p:cNvPr id="10" name="Picture 9">
            <a:extLst>
              <a:ext uri="{FF2B5EF4-FFF2-40B4-BE49-F238E27FC236}">
                <a16:creationId xmlns:a16="http://schemas.microsoft.com/office/drawing/2014/main" id="{481EB167-2477-D448-ABC8-99C23C01F5F7}"/>
              </a:ext>
            </a:extLst>
          </p:cNvPr>
          <p:cNvPicPr>
            <a:picLocks noChangeAspect="1"/>
          </p:cNvPicPr>
          <p:nvPr/>
        </p:nvPicPr>
        <p:blipFill>
          <a:blip r:embed="rId6"/>
          <a:stretch>
            <a:fillRect/>
          </a:stretch>
        </p:blipFill>
        <p:spPr>
          <a:xfrm>
            <a:off x="464336" y="933136"/>
            <a:ext cx="5358360" cy="1696365"/>
          </a:xfrm>
          <a:prstGeom prst="rect">
            <a:avLst/>
          </a:prstGeom>
        </p:spPr>
      </p:pic>
    </p:spTree>
    <p:extLst>
      <p:ext uri="{BB962C8B-B14F-4D97-AF65-F5344CB8AC3E}">
        <p14:creationId xmlns:p14="http://schemas.microsoft.com/office/powerpoint/2010/main" val="593015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TotalTime>
  <Words>487</Words>
  <Application>Microsoft Macintosh PowerPoint</Application>
  <PresentationFormat>Widescreen</PresentationFormat>
  <Paragraphs>97</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Morgan</dc:creator>
  <cp:lastModifiedBy>Helen Morgan</cp:lastModifiedBy>
  <cp:revision>1</cp:revision>
  <dcterms:created xsi:type="dcterms:W3CDTF">2021-08-16T18:18:25Z</dcterms:created>
  <dcterms:modified xsi:type="dcterms:W3CDTF">2021-08-17T02:35:30Z</dcterms:modified>
</cp:coreProperties>
</file>