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71" r:id="rId4"/>
    <p:sldId id="277" r:id="rId5"/>
    <p:sldId id="267" r:id="rId6"/>
    <p:sldId id="268" r:id="rId7"/>
    <p:sldId id="264" r:id="rId8"/>
    <p:sldId id="265" r:id="rId9"/>
    <p:sldId id="257" r:id="rId10"/>
    <p:sldId id="258" r:id="rId11"/>
    <p:sldId id="259" r:id="rId12"/>
    <p:sldId id="262" r:id="rId13"/>
    <p:sldId id="260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26"/>
    <p:restoredTop sz="94585"/>
  </p:normalViewPr>
  <p:slideViewPr>
    <p:cSldViewPr snapToGrid="0" snapToObjects="1">
      <p:cViewPr varScale="1">
        <p:scale>
          <a:sx n="107" d="100"/>
          <a:sy n="107" d="100"/>
        </p:scale>
        <p:origin x="18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E49-D978-DC42-8B00-09D1C25B86E1}" type="datetimeFigureOut">
              <a:rPr lang="en-US" smtClean="0"/>
              <a:t>9/6/21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730-6FEE-664F-8995-009DB60F3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18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E49-D978-DC42-8B00-09D1C25B86E1}" type="datetimeFigureOut">
              <a:rPr lang="en-US" smtClean="0"/>
              <a:t>9/6/21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730-6FEE-664F-8995-009DB60F3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8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E49-D978-DC42-8B00-09D1C25B86E1}" type="datetimeFigureOut">
              <a:rPr lang="en-US" smtClean="0"/>
              <a:t>9/6/21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730-6FEE-664F-8995-009DB60F3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4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E49-D978-DC42-8B00-09D1C25B86E1}" type="datetimeFigureOut">
              <a:rPr lang="en-US" smtClean="0"/>
              <a:t>9/6/21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730-6FEE-664F-8995-009DB60F3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6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E49-D978-DC42-8B00-09D1C25B86E1}" type="datetimeFigureOut">
              <a:rPr lang="en-US" smtClean="0"/>
              <a:t>9/6/21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730-6FEE-664F-8995-009DB60F3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7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E49-D978-DC42-8B00-09D1C25B86E1}" type="datetimeFigureOut">
              <a:rPr lang="en-US" smtClean="0"/>
              <a:t>9/6/21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730-6FEE-664F-8995-009DB60F3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62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E49-D978-DC42-8B00-09D1C25B86E1}" type="datetimeFigureOut">
              <a:rPr lang="en-US" smtClean="0"/>
              <a:t>9/6/21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730-6FEE-664F-8995-009DB60F3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43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E49-D978-DC42-8B00-09D1C25B86E1}" type="datetimeFigureOut">
              <a:rPr lang="en-US" smtClean="0"/>
              <a:t>9/6/21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730-6FEE-664F-8995-009DB60F3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94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E49-D978-DC42-8B00-09D1C25B86E1}" type="datetimeFigureOut">
              <a:rPr lang="en-US" smtClean="0"/>
              <a:t>9/6/21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730-6FEE-664F-8995-009DB60F3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02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E49-D978-DC42-8B00-09D1C25B86E1}" type="datetimeFigureOut">
              <a:rPr lang="en-US" smtClean="0"/>
              <a:t>9/6/21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730-6FEE-664F-8995-009DB60F3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4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E49-D978-DC42-8B00-09D1C25B86E1}" type="datetimeFigureOut">
              <a:rPr lang="en-US" smtClean="0"/>
              <a:t>9/6/21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3730-6FEE-664F-8995-009DB60F3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3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83E49-D978-DC42-8B00-09D1C25B86E1}" type="datetimeFigureOut">
              <a:rPr lang="en-US" smtClean="0"/>
              <a:t>9/6/21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53730-6FEE-664F-8995-009DB60F3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4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O1BWVUz2KXw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964" y="3300203"/>
            <a:ext cx="11998036" cy="1242524"/>
          </a:xfrm>
        </p:spPr>
        <p:txBody>
          <a:bodyPr>
            <a:noAutofit/>
          </a:bodyPr>
          <a:lstStyle/>
          <a:p>
            <a:r>
              <a:rPr lang="en-US" sz="6600" b="1" dirty="0"/>
              <a:t>What are the impacts of Hurricanes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13420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What: The impacts of hurricanes.</a:t>
            </a:r>
          </a:p>
          <a:p>
            <a:r>
              <a:rPr lang="en-US" dirty="0"/>
              <a:t>Why:</a:t>
            </a:r>
            <a:r>
              <a:rPr lang="en-GB" dirty="0"/>
              <a:t>To be able to assess </a:t>
            </a:r>
            <a:r>
              <a:rPr lang="en-GB"/>
              <a:t>which areas </a:t>
            </a:r>
            <a:r>
              <a:rPr lang="en-GB" dirty="0"/>
              <a:t>of the </a:t>
            </a:r>
            <a:r>
              <a:rPr lang="en-GB"/>
              <a:t>US are </a:t>
            </a:r>
            <a:r>
              <a:rPr lang="en-GB" dirty="0"/>
              <a:t>most hazardous.</a:t>
            </a:r>
          </a:p>
          <a:p>
            <a:r>
              <a:rPr lang="en-US" dirty="0"/>
              <a:t> How: Investigating and analyzing eye witness experiences of various hurricanes.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39169"/>
            <a:ext cx="3533164" cy="2354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236" y="209861"/>
            <a:ext cx="3934691" cy="221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99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Maribel Valentin Espino 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688" y="3990975"/>
            <a:ext cx="2743200" cy="2667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23552"/>
            <a:ext cx="7767638" cy="407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09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Gloria Castillo Luna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2E706D-C41F-1344-B1E3-DDBA2E427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069" y="719266"/>
            <a:ext cx="3594669" cy="3319333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04DC023-170C-BC4B-B93E-02D2E1BF1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6991" y="1862930"/>
            <a:ext cx="4361138" cy="4351338"/>
          </a:xfrm>
        </p:spPr>
      </p:pic>
    </p:spTree>
    <p:extLst>
      <p:ext uri="{BB962C8B-B14F-4D97-AF65-F5344CB8AC3E}">
        <p14:creationId xmlns:p14="http://schemas.microsoft.com/office/powerpoint/2010/main" val="785114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Jessica Brightman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0" y="4000500"/>
            <a:ext cx="2971800" cy="2857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2377070"/>
            <a:ext cx="6621463" cy="403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33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Lesley Quinones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15" y="2057400"/>
            <a:ext cx="4421520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363" y="3695700"/>
            <a:ext cx="26797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61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Vita Bella residents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7" y="1690688"/>
            <a:ext cx="7607300" cy="3657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4001294"/>
            <a:ext cx="27305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0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1 </a:t>
            </a:r>
            <a:r>
              <a:rPr lang="mr-IN" dirty="0"/>
              <a:t>–</a:t>
            </a:r>
            <a:r>
              <a:rPr lang="en-US" dirty="0"/>
              <a:t> Impacts of hurricanes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your teacher go to word wall next to the Hive.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A) Recall your experience of a hurricane event. What did you see /experience ? How did you feel?</a:t>
            </a:r>
          </a:p>
          <a:p>
            <a:endParaRPr lang="en-US" dirty="0"/>
          </a:p>
          <a:p>
            <a:r>
              <a:rPr lang="en-US" dirty="0"/>
              <a:t>B) How can you categorize the impacts? </a:t>
            </a:r>
          </a:p>
        </p:txBody>
      </p:sp>
    </p:spTree>
    <p:extLst>
      <p:ext uri="{BB962C8B-B14F-4D97-AF65-F5344CB8AC3E}">
        <p14:creationId xmlns:p14="http://schemas.microsoft.com/office/powerpoint/2010/main" val="2088264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58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11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20EAA-70EA-4949-8BAD-BBC897DBD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1: Harvey: Into the Deluge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A5D195F9-B8FA-804E-8D75-D4C51FEAC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3321" y="1870595"/>
            <a:ext cx="768736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FA1C86-B656-5F49-9178-A6DC59A0C5CB}"/>
              </a:ext>
            </a:extLst>
          </p:cNvPr>
          <p:cNvSpPr txBox="1"/>
          <p:nvPr/>
        </p:nvSpPr>
        <p:spPr>
          <a:xfrm>
            <a:off x="8619344" y="1993692"/>
            <a:ext cx="2908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Watch the video and  add to the effects of Harvey</a:t>
            </a:r>
          </a:p>
        </p:txBody>
      </p:sp>
    </p:spTree>
    <p:extLst>
      <p:ext uri="{BB962C8B-B14F-4D97-AF65-F5344CB8AC3E}">
        <p14:creationId xmlns:p14="http://schemas.microsoft.com/office/powerpoint/2010/main" val="15189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BA025-99F2-E54A-82AD-05ECB9347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2: When the roads turned to rivers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2E2A52-A126-764D-8ACD-32C71514E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751" y="1447988"/>
            <a:ext cx="7781501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F188B5-464C-5F43-9E7B-76C290A4A012}"/>
              </a:ext>
            </a:extLst>
          </p:cNvPr>
          <p:cNvSpPr txBox="1"/>
          <p:nvPr/>
        </p:nvSpPr>
        <p:spPr>
          <a:xfrm>
            <a:off x="8619344" y="1993692"/>
            <a:ext cx="2908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Watch the video and  add to the effects of Harvey</a:t>
            </a:r>
          </a:p>
        </p:txBody>
      </p:sp>
    </p:spTree>
    <p:extLst>
      <p:ext uri="{BB962C8B-B14F-4D97-AF65-F5344CB8AC3E}">
        <p14:creationId xmlns:p14="http://schemas.microsoft.com/office/powerpoint/2010/main" val="554495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2- Eye witness accounts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QR code reader to complete the table. 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543384"/>
              </p:ext>
            </p:extLst>
          </p:nvPr>
        </p:nvGraphicFramePr>
        <p:xfrm>
          <a:off x="838200" y="2904726"/>
          <a:ext cx="9968344" cy="3104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2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2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2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2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33703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Hurricane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Summary of their experience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 a scale of 1-10 (10 being disastrous</a:t>
                      </a:r>
                      <a:r>
                        <a:rPr lang="en-US" baseline="0" dirty="0"/>
                        <a:t>) rank their experience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8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8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8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1458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Draw out the following continuum and place the victims (and your experience of it). Justify your selection with a detailed paragraph.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1____________________________________________10</a:t>
            </a:r>
          </a:p>
          <a:p>
            <a:pPr marL="0" indent="0">
              <a:buNone/>
            </a:pPr>
            <a:r>
              <a:rPr lang="en-US" sz="1800" dirty="0"/>
              <a:t>Minimum 							              </a:t>
            </a:r>
            <a:r>
              <a:rPr lang="en-US" sz="1800" dirty="0">
                <a:solidFill>
                  <a:srgbClr val="FF0000"/>
                </a:solidFill>
              </a:rPr>
              <a:t>    Disastrous </a:t>
            </a:r>
          </a:p>
          <a:p>
            <a:pPr marL="0" indent="0">
              <a:buNone/>
            </a:pPr>
            <a:r>
              <a:rPr lang="en-US" sz="1800" dirty="0"/>
              <a:t>Impact experienced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625" y="4945063"/>
            <a:ext cx="66167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12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children of  </a:t>
            </a:r>
            <a:r>
              <a:rPr lang="en-US" dirty="0" err="1"/>
              <a:t>Orocovis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3640202"/>
            <a:ext cx="2844800" cy="2933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241925" cy="38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35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222</Words>
  <Application>Microsoft Macintosh PowerPoint</Application>
  <PresentationFormat>Widescreen</PresentationFormat>
  <Paragraphs>34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What are the impacts of Hurricanes</vt:lpstr>
      <vt:lpstr>Task 1 – Impacts of hurricanes </vt:lpstr>
      <vt:lpstr>PowerPoint Presentation</vt:lpstr>
      <vt:lpstr>PowerPoint Presentation</vt:lpstr>
      <vt:lpstr>Source 1: Harvey: Into the Deluge</vt:lpstr>
      <vt:lpstr>Source 2: When the roads turned to rivers </vt:lpstr>
      <vt:lpstr>Task 2- Eye witness accounts </vt:lpstr>
      <vt:lpstr>Task 3 </vt:lpstr>
      <vt:lpstr>The children of  Orocovis</vt:lpstr>
      <vt:lpstr>Maribel Valentin Espino </vt:lpstr>
      <vt:lpstr>Gloria Castillo Luna</vt:lpstr>
      <vt:lpstr>Jessica Brightman</vt:lpstr>
      <vt:lpstr>Lesley Quinones</vt:lpstr>
      <vt:lpstr>La Vita Bella residents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Cirillo</dc:creator>
  <cp:lastModifiedBy>Helen Morgan</cp:lastModifiedBy>
  <cp:revision>14</cp:revision>
  <cp:lastPrinted>2018-09-26T15:13:37Z</cp:lastPrinted>
  <dcterms:created xsi:type="dcterms:W3CDTF">2017-11-07T13:01:17Z</dcterms:created>
  <dcterms:modified xsi:type="dcterms:W3CDTF">2021-09-06T14:28:35Z</dcterms:modified>
</cp:coreProperties>
</file>