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3" r:id="rId3"/>
    <p:sldId id="271" r:id="rId4"/>
    <p:sldId id="277" r:id="rId5"/>
    <p:sldId id="269" r:id="rId6"/>
    <p:sldId id="270" r:id="rId7"/>
    <p:sldId id="278" r:id="rId8"/>
    <p:sldId id="279" r:id="rId9"/>
    <p:sldId id="267" r:id="rId10"/>
    <p:sldId id="268" r:id="rId11"/>
    <p:sldId id="280" r:id="rId12"/>
    <p:sldId id="266"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4"/>
    <p:restoredTop sz="94591"/>
  </p:normalViewPr>
  <p:slideViewPr>
    <p:cSldViewPr snapToGrid="0" snapToObjects="1">
      <p:cViewPr varScale="1">
        <p:scale>
          <a:sx n="76" d="100"/>
          <a:sy n="76" d="100"/>
        </p:scale>
        <p:origin x="208"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317B50-A263-414F-884C-357FB5551192}" type="datetimeFigureOut">
              <a:rPr lang="en-US" smtClean="0"/>
              <a:t>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55AD4-B79D-C345-A34A-9C58DCA5A641}" type="slidenum">
              <a:rPr lang="en-US" smtClean="0"/>
              <a:t>‹#›</a:t>
            </a:fld>
            <a:endParaRPr lang="en-US"/>
          </a:p>
        </p:txBody>
      </p:sp>
    </p:spTree>
    <p:extLst>
      <p:ext uri="{BB962C8B-B14F-4D97-AF65-F5344CB8AC3E}">
        <p14:creationId xmlns:p14="http://schemas.microsoft.com/office/powerpoint/2010/main" val="325404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3CC6C951-C0AD-44AE-B7E2-3AEBBE7BB590}" type="slidenum">
              <a:rPr lang="en-GB" smtClean="0"/>
              <a:pPr/>
              <a:t>5</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70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CF952AF-D16C-40EE-BE83-88AB38CDCCC1}" type="slidenum">
              <a:rPr lang="en-GB" smtClean="0"/>
              <a:pPr/>
              <a:t>6</a:t>
            </a:fld>
            <a:endParaRPr lang="en-GB"/>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3676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483E49-D978-DC42-8B00-09D1C25B86E1}" type="datetimeFigureOut">
              <a:rPr lang="en-US" smtClean="0"/>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108971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483E49-D978-DC42-8B00-09D1C25B86E1}" type="datetimeFigureOut">
              <a:rPr lang="en-US" smtClean="0"/>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59598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483E49-D978-DC42-8B00-09D1C25B86E1}" type="datetimeFigureOut">
              <a:rPr lang="en-US" smtClean="0"/>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82984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483E49-D978-DC42-8B00-09D1C25B86E1}" type="datetimeFigureOut">
              <a:rPr lang="en-US" smtClean="0"/>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115986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83E49-D978-DC42-8B00-09D1C25B86E1}" type="datetimeFigureOut">
              <a:rPr lang="en-US" smtClean="0"/>
              <a:t>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118807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483E49-D978-DC42-8B00-09D1C25B86E1}" type="datetimeFigureOut">
              <a:rPr lang="en-US" smtClean="0"/>
              <a:t>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68996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483E49-D978-DC42-8B00-09D1C25B86E1}" type="datetimeFigureOut">
              <a:rPr lang="en-US" smtClean="0"/>
              <a:t>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192744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483E49-D978-DC42-8B00-09D1C25B86E1}" type="datetimeFigureOut">
              <a:rPr lang="en-US" smtClean="0"/>
              <a:t>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189419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83E49-D978-DC42-8B00-09D1C25B86E1}" type="datetimeFigureOut">
              <a:rPr lang="en-US" smtClean="0"/>
              <a:t>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143630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483E49-D978-DC42-8B00-09D1C25B86E1}" type="datetimeFigureOut">
              <a:rPr lang="en-US" smtClean="0"/>
              <a:t>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7842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483E49-D978-DC42-8B00-09D1C25B86E1}" type="datetimeFigureOut">
              <a:rPr lang="en-US" smtClean="0"/>
              <a:t>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53730-6FEE-664F-8995-009DB60F374E}" type="slidenum">
              <a:rPr lang="en-US" smtClean="0"/>
              <a:t>‹#›</a:t>
            </a:fld>
            <a:endParaRPr lang="en-US"/>
          </a:p>
        </p:txBody>
      </p:sp>
    </p:spTree>
    <p:extLst>
      <p:ext uri="{BB962C8B-B14F-4D97-AF65-F5344CB8AC3E}">
        <p14:creationId xmlns:p14="http://schemas.microsoft.com/office/powerpoint/2010/main" val="167923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83E49-D978-DC42-8B00-09D1C25B86E1}" type="datetimeFigureOut">
              <a:rPr lang="en-US" smtClean="0"/>
              <a:t>2/2/20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53730-6FEE-664F-8995-009DB60F374E}" type="slidenum">
              <a:rPr lang="en-US" smtClean="0"/>
              <a:t>‹#›</a:t>
            </a:fld>
            <a:endParaRPr lang="en-US"/>
          </a:p>
        </p:txBody>
      </p:sp>
    </p:spTree>
    <p:extLst>
      <p:ext uri="{BB962C8B-B14F-4D97-AF65-F5344CB8AC3E}">
        <p14:creationId xmlns:p14="http://schemas.microsoft.com/office/powerpoint/2010/main" val="2136048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http://www.learnnc.org/lp/media/uploads/2009/12/cyclone_map_large.gif" TargetMode="External"/><Relationship Id="rId3" Type="http://schemas.openxmlformats.org/officeDocument/2006/relationships/image" Target="../media/image5.jpe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kidsgeo.com/images/tradewinds.jp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tMGLMOyu6O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O1BWVUz2KX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964" y="3300203"/>
            <a:ext cx="11998036" cy="1242524"/>
          </a:xfrm>
        </p:spPr>
        <p:txBody>
          <a:bodyPr>
            <a:noAutofit/>
          </a:bodyPr>
          <a:lstStyle/>
          <a:p>
            <a:r>
              <a:rPr lang="en-US" sz="6600" b="1" dirty="0">
                <a:latin typeface="dearJoe 5 CASUAL PRO" panose="02000000000000000000" pitchFamily="2" charset="0"/>
              </a:rPr>
              <a:t>What are the impacts of Hurricanes?</a:t>
            </a:r>
          </a:p>
        </p:txBody>
      </p:sp>
      <p:sp>
        <p:nvSpPr>
          <p:cNvPr id="3" name="Subtitle 2"/>
          <p:cNvSpPr>
            <a:spLocks noGrp="1"/>
          </p:cNvSpPr>
          <p:nvPr>
            <p:ph type="subTitle" idx="1"/>
          </p:nvPr>
        </p:nvSpPr>
        <p:spPr>
          <a:xfrm>
            <a:off x="1371600" y="4613420"/>
            <a:ext cx="9144000" cy="1655762"/>
          </a:xfrm>
        </p:spPr>
        <p:txBody>
          <a:bodyPr>
            <a:normAutofit lnSpcReduction="10000"/>
          </a:bodyPr>
          <a:lstStyle/>
          <a:p>
            <a:r>
              <a:rPr lang="en-US" dirty="0"/>
              <a:t>What: The impacts of hurricanes.</a:t>
            </a:r>
          </a:p>
          <a:p>
            <a:r>
              <a:rPr lang="en-US" dirty="0"/>
              <a:t>Why:</a:t>
            </a:r>
            <a:r>
              <a:rPr lang="en-GB" dirty="0"/>
              <a:t>To be able to assess </a:t>
            </a:r>
            <a:r>
              <a:rPr lang="en-GB"/>
              <a:t>which areas </a:t>
            </a:r>
            <a:r>
              <a:rPr lang="en-GB" dirty="0"/>
              <a:t>of the </a:t>
            </a:r>
            <a:r>
              <a:rPr lang="en-GB"/>
              <a:t>US are </a:t>
            </a:r>
            <a:r>
              <a:rPr lang="en-GB" dirty="0"/>
              <a:t>most hazardous.</a:t>
            </a:r>
          </a:p>
          <a:p>
            <a:r>
              <a:rPr lang="en-US" dirty="0"/>
              <a:t> How: Investigating and analyzing eye witness experiences of various hurricanes.  </a:t>
            </a:r>
          </a:p>
        </p:txBody>
      </p:sp>
      <p:pic>
        <p:nvPicPr>
          <p:cNvPr id="4" name="Picture 3"/>
          <p:cNvPicPr>
            <a:picLocks noChangeAspect="1"/>
          </p:cNvPicPr>
          <p:nvPr/>
        </p:nvPicPr>
        <p:blipFill>
          <a:blip r:embed="rId2"/>
          <a:stretch>
            <a:fillRect/>
          </a:stretch>
        </p:blipFill>
        <p:spPr>
          <a:xfrm>
            <a:off x="304802" y="139169"/>
            <a:ext cx="3533164" cy="2354649"/>
          </a:xfrm>
          <a:prstGeom prst="rect">
            <a:avLst/>
          </a:prstGeom>
        </p:spPr>
      </p:pic>
      <p:pic>
        <p:nvPicPr>
          <p:cNvPr id="5" name="Picture 4"/>
          <p:cNvPicPr>
            <a:picLocks noChangeAspect="1"/>
          </p:cNvPicPr>
          <p:nvPr/>
        </p:nvPicPr>
        <p:blipFill>
          <a:blip r:embed="rId3"/>
          <a:stretch>
            <a:fillRect/>
          </a:stretch>
        </p:blipFill>
        <p:spPr>
          <a:xfrm>
            <a:off x="7883236" y="209861"/>
            <a:ext cx="3934691" cy="2213264"/>
          </a:xfrm>
          <a:prstGeom prst="rect">
            <a:avLst/>
          </a:prstGeom>
        </p:spPr>
      </p:pic>
    </p:spTree>
    <p:extLst>
      <p:ext uri="{BB962C8B-B14F-4D97-AF65-F5344CB8AC3E}">
        <p14:creationId xmlns:p14="http://schemas.microsoft.com/office/powerpoint/2010/main" val="145669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A025-99F2-E54A-82AD-05ECB9347B16}"/>
              </a:ext>
            </a:extLst>
          </p:cNvPr>
          <p:cNvSpPr>
            <a:spLocks noGrp="1"/>
          </p:cNvSpPr>
          <p:nvPr>
            <p:ph type="title"/>
          </p:nvPr>
        </p:nvSpPr>
        <p:spPr/>
        <p:txBody>
          <a:bodyPr/>
          <a:lstStyle/>
          <a:p>
            <a:r>
              <a:rPr lang="en-US" dirty="0"/>
              <a:t>When the roads turned to rivers </a:t>
            </a:r>
          </a:p>
        </p:txBody>
      </p:sp>
      <p:pic>
        <p:nvPicPr>
          <p:cNvPr id="5" name="Content Placeholder 4">
            <a:extLst>
              <a:ext uri="{FF2B5EF4-FFF2-40B4-BE49-F238E27FC236}">
                <a16:creationId xmlns:a16="http://schemas.microsoft.com/office/drawing/2014/main" id="{172E2A52-A126-764D-8ACD-32C71514E7FE}"/>
              </a:ext>
            </a:extLst>
          </p:cNvPr>
          <p:cNvPicPr>
            <a:picLocks noGrp="1" noChangeAspect="1"/>
          </p:cNvPicPr>
          <p:nvPr>
            <p:ph idx="1"/>
          </p:nvPr>
        </p:nvPicPr>
        <p:blipFill>
          <a:blip r:embed="rId2"/>
          <a:stretch>
            <a:fillRect/>
          </a:stretch>
        </p:blipFill>
        <p:spPr>
          <a:xfrm>
            <a:off x="560751" y="1447988"/>
            <a:ext cx="7781501" cy="4351338"/>
          </a:xfrm>
        </p:spPr>
      </p:pic>
      <p:sp>
        <p:nvSpPr>
          <p:cNvPr id="6" name="TextBox 5">
            <a:extLst>
              <a:ext uri="{FF2B5EF4-FFF2-40B4-BE49-F238E27FC236}">
                <a16:creationId xmlns:a16="http://schemas.microsoft.com/office/drawing/2014/main" id="{E0F188B5-464C-5F43-9E7B-76C290A4A012}"/>
              </a:ext>
            </a:extLst>
          </p:cNvPr>
          <p:cNvSpPr txBox="1"/>
          <p:nvPr/>
        </p:nvSpPr>
        <p:spPr>
          <a:xfrm>
            <a:off x="8619344" y="1993692"/>
            <a:ext cx="2908092" cy="646331"/>
          </a:xfrm>
          <a:prstGeom prst="rect">
            <a:avLst/>
          </a:prstGeom>
          <a:noFill/>
        </p:spPr>
        <p:txBody>
          <a:bodyPr wrap="square" rtlCol="0">
            <a:spAutoFit/>
          </a:bodyPr>
          <a:lstStyle/>
          <a:p>
            <a:r>
              <a:rPr lang="en-US" dirty="0"/>
              <a:t>Watch the video and  add to the effects of Harvey</a:t>
            </a:r>
          </a:p>
        </p:txBody>
      </p:sp>
    </p:spTree>
    <p:extLst>
      <p:ext uri="{BB962C8B-B14F-4D97-AF65-F5344CB8AC3E}">
        <p14:creationId xmlns:p14="http://schemas.microsoft.com/office/powerpoint/2010/main" val="55449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300D1-35C1-5145-8217-65879C07F68B}"/>
              </a:ext>
            </a:extLst>
          </p:cNvPr>
          <p:cNvSpPr>
            <a:spLocks noGrp="1"/>
          </p:cNvSpPr>
          <p:nvPr>
            <p:ph idx="1"/>
          </p:nvPr>
        </p:nvSpPr>
        <p:spPr>
          <a:xfrm>
            <a:off x="838200" y="270933"/>
            <a:ext cx="4004733" cy="5906030"/>
          </a:xfrm>
        </p:spPr>
        <p:txBody>
          <a:bodyPr/>
          <a:lstStyle/>
          <a:p>
            <a:pPr marL="0" indent="0">
              <a:buNone/>
            </a:pPr>
            <a:r>
              <a:rPr lang="en-US" dirty="0"/>
              <a:t>Sort the information about Harvey</a:t>
            </a:r>
          </a:p>
        </p:txBody>
      </p:sp>
      <p:pic>
        <p:nvPicPr>
          <p:cNvPr id="4" name="Picture 3">
            <a:extLst>
              <a:ext uri="{FF2B5EF4-FFF2-40B4-BE49-F238E27FC236}">
                <a16:creationId xmlns:a16="http://schemas.microsoft.com/office/drawing/2014/main" id="{C301BEE8-5F7A-D74A-82DA-FE13166E673D}"/>
              </a:ext>
            </a:extLst>
          </p:cNvPr>
          <p:cNvPicPr>
            <a:picLocks noChangeAspect="1"/>
          </p:cNvPicPr>
          <p:nvPr/>
        </p:nvPicPr>
        <p:blipFill>
          <a:blip r:embed="rId2"/>
          <a:stretch>
            <a:fillRect/>
          </a:stretch>
        </p:blipFill>
        <p:spPr>
          <a:xfrm>
            <a:off x="5672667" y="0"/>
            <a:ext cx="5420950" cy="6729048"/>
          </a:xfrm>
          <a:prstGeom prst="rect">
            <a:avLst/>
          </a:prstGeom>
        </p:spPr>
      </p:pic>
    </p:spTree>
    <p:extLst>
      <p:ext uri="{BB962C8B-B14F-4D97-AF65-F5344CB8AC3E}">
        <p14:creationId xmlns:p14="http://schemas.microsoft.com/office/powerpoint/2010/main" val="378810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278C-1563-1142-BD12-604CCC42F91E}"/>
              </a:ext>
            </a:extLst>
          </p:cNvPr>
          <p:cNvSpPr>
            <a:spLocks noGrp="1"/>
          </p:cNvSpPr>
          <p:nvPr>
            <p:ph type="title"/>
          </p:nvPr>
        </p:nvSpPr>
        <p:spPr/>
        <p:txBody>
          <a:bodyPr/>
          <a:lstStyle/>
          <a:p>
            <a:r>
              <a:rPr lang="en-US" dirty="0">
                <a:latin typeface="dearJoe 5 CASUAL PRO" panose="02000000000000000000" pitchFamily="2" charset="0"/>
              </a:rPr>
              <a:t>Task: Create an infographic </a:t>
            </a:r>
          </a:p>
        </p:txBody>
      </p:sp>
      <p:sp>
        <p:nvSpPr>
          <p:cNvPr id="3" name="Content Placeholder 2">
            <a:extLst>
              <a:ext uri="{FF2B5EF4-FFF2-40B4-BE49-F238E27FC236}">
                <a16:creationId xmlns:a16="http://schemas.microsoft.com/office/drawing/2014/main" id="{10732376-5699-B549-AD9B-ABB22D0612A4}"/>
              </a:ext>
            </a:extLst>
          </p:cNvPr>
          <p:cNvSpPr>
            <a:spLocks noGrp="1"/>
          </p:cNvSpPr>
          <p:nvPr>
            <p:ph idx="1"/>
          </p:nvPr>
        </p:nvSpPr>
        <p:spPr/>
        <p:txBody>
          <a:bodyPr>
            <a:normAutofit fontScale="77500" lnSpcReduction="20000"/>
          </a:bodyPr>
          <a:lstStyle/>
          <a:p>
            <a:pPr marL="0" indent="0">
              <a:buNone/>
            </a:pPr>
            <a:r>
              <a:rPr lang="en-US" b="1" dirty="0"/>
              <a:t>Dealing with heavy content- geographical skill:</a:t>
            </a:r>
            <a:br>
              <a:rPr lang="en-US" dirty="0"/>
            </a:br>
            <a:r>
              <a:rPr lang="en-US" dirty="0"/>
              <a:t>Creating visual representations to encourage understanding and highlight key information. Graphics are visual elements often used to point readers and viewers to particular information. They are also used in an effort to aid readers in their understanding of a particular concept or maker the concept more clear or interesting.</a:t>
            </a:r>
            <a:br>
              <a:rPr lang="en-US" dirty="0"/>
            </a:br>
            <a:br>
              <a:rPr lang="en-US" dirty="0"/>
            </a:br>
            <a:r>
              <a:rPr lang="en-US" b="1" dirty="0"/>
              <a:t>Challenge:</a:t>
            </a:r>
            <a:br>
              <a:rPr lang="en-US" dirty="0"/>
            </a:br>
            <a:r>
              <a:rPr lang="en-US" dirty="0"/>
              <a:t>To include a range of specific case study detail figures/ place names) information about Hurricane Harvey relevant to the IGCSE geography course:</a:t>
            </a:r>
          </a:p>
          <a:p>
            <a:r>
              <a:rPr lang="en-US" dirty="0"/>
              <a:t>Causes of hurricanes- physical development</a:t>
            </a:r>
          </a:p>
          <a:p>
            <a:r>
              <a:rPr lang="en-US" dirty="0"/>
              <a:t>Wider causes- i.e. climate change and urbanisation in Houston</a:t>
            </a:r>
          </a:p>
          <a:p>
            <a:r>
              <a:rPr lang="en-US" dirty="0"/>
              <a:t>Impacts of a specific hurricane on a coastal area (Rockport)</a:t>
            </a:r>
          </a:p>
          <a:p>
            <a:r>
              <a:rPr lang="en-US" dirty="0"/>
              <a:t>Impacts of flooding (Houston)</a:t>
            </a:r>
          </a:p>
          <a:p>
            <a:pPr marL="0" indent="0">
              <a:buNone/>
            </a:pPr>
            <a:br>
              <a:rPr lang="en-US" dirty="0"/>
            </a:br>
            <a:endParaRPr lang="en-US" dirty="0"/>
          </a:p>
        </p:txBody>
      </p:sp>
    </p:spTree>
    <p:extLst>
      <p:ext uri="{BB962C8B-B14F-4D97-AF65-F5344CB8AC3E}">
        <p14:creationId xmlns:p14="http://schemas.microsoft.com/office/powerpoint/2010/main" val="184334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Coastal flooding and River flooding </a:t>
            </a:r>
          </a:p>
        </p:txBody>
      </p:sp>
      <p:sp>
        <p:nvSpPr>
          <p:cNvPr id="3" name="Content Placeholder 2"/>
          <p:cNvSpPr>
            <a:spLocks noGrp="1"/>
          </p:cNvSpPr>
          <p:nvPr>
            <p:ph idx="1"/>
          </p:nvPr>
        </p:nvSpPr>
        <p:spPr/>
        <p:txBody>
          <a:bodyPr>
            <a:normAutofit fontScale="77500" lnSpcReduction="20000"/>
          </a:bodyPr>
          <a:lstStyle/>
          <a:p>
            <a:pPr marL="0" indent="0">
              <a:buNone/>
            </a:pPr>
            <a:r>
              <a:rPr lang="en-US" u="sng" dirty="0"/>
              <a:t>Example exam questions: </a:t>
            </a:r>
            <a:br>
              <a:rPr lang="en-US" dirty="0"/>
            </a:br>
            <a:br>
              <a:rPr lang="en-US" dirty="0"/>
            </a:br>
            <a:r>
              <a:rPr lang="en-US" dirty="0">
                <a:solidFill>
                  <a:srgbClr val="00B0F0"/>
                </a:solidFill>
              </a:rPr>
              <a:t>Coasts: </a:t>
            </a:r>
          </a:p>
          <a:p>
            <a:r>
              <a:rPr lang="en-US" dirty="0"/>
              <a:t>For a named area which you have studied, describe the impacts of a tropical storm. [7]</a:t>
            </a:r>
          </a:p>
          <a:p>
            <a:r>
              <a:rPr lang="en-US" dirty="0"/>
              <a:t>In many parts of the world the natural environment presents hazards to people. Choose an example of one of the following: a flood, a tropical storm, a drought. For a named area, describe the causes of the hazard which you have chosen. [7]              </a:t>
            </a:r>
          </a:p>
          <a:p>
            <a:pPr marL="0" indent="0">
              <a:buNone/>
            </a:pPr>
            <a:r>
              <a:rPr lang="en-US" dirty="0">
                <a:solidFill>
                  <a:srgbClr val="00B0F0"/>
                </a:solidFill>
              </a:rPr>
              <a:t>Rivers:</a:t>
            </a:r>
          </a:p>
          <a:p>
            <a:r>
              <a:rPr lang="en-US" dirty="0">
                <a:solidFill>
                  <a:srgbClr val="00B0F0"/>
                </a:solidFill>
              </a:rPr>
              <a:t> </a:t>
            </a:r>
            <a:r>
              <a:rPr lang="en-US" dirty="0"/>
              <a:t>Explain how physical and human factors can increase the risk of river flooding (7 marks)</a:t>
            </a:r>
          </a:p>
          <a:p>
            <a:r>
              <a:rPr lang="en-US" dirty="0"/>
              <a:t>For a specific river flood explain the causes of the flood (7 marks)</a:t>
            </a:r>
          </a:p>
          <a:p>
            <a:r>
              <a:rPr lang="en-US" dirty="0"/>
              <a:t>Explain the impacts of a specific flood you have studied (7 marks)</a:t>
            </a:r>
          </a:p>
          <a:p>
            <a:pPr marL="0" indent="0">
              <a:buNone/>
            </a:pPr>
            <a:br>
              <a:rPr lang="en-US" dirty="0"/>
            </a:br>
            <a:endParaRPr lang="en-US" dirty="0"/>
          </a:p>
        </p:txBody>
      </p:sp>
    </p:spTree>
    <p:extLst>
      <p:ext uri="{BB962C8B-B14F-4D97-AF65-F5344CB8AC3E}">
        <p14:creationId xmlns:p14="http://schemas.microsoft.com/office/powerpoint/2010/main" val="73562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Coastal flooding and River flooding </a:t>
            </a:r>
          </a:p>
        </p:txBody>
      </p:sp>
      <p:sp>
        <p:nvSpPr>
          <p:cNvPr id="3" name="Content Placeholder 2"/>
          <p:cNvSpPr>
            <a:spLocks noGrp="1"/>
          </p:cNvSpPr>
          <p:nvPr>
            <p:ph idx="1"/>
          </p:nvPr>
        </p:nvSpPr>
        <p:spPr/>
        <p:txBody>
          <a:bodyPr>
            <a:normAutofit fontScale="77500" lnSpcReduction="20000"/>
          </a:bodyPr>
          <a:lstStyle/>
          <a:p>
            <a:pPr marL="0" indent="0">
              <a:buNone/>
            </a:pPr>
            <a:r>
              <a:rPr lang="en-US" u="sng" dirty="0"/>
              <a:t>Example exam questions: </a:t>
            </a:r>
            <a:br>
              <a:rPr lang="en-US" dirty="0"/>
            </a:br>
            <a:br>
              <a:rPr lang="en-US" dirty="0"/>
            </a:br>
            <a:r>
              <a:rPr lang="en-US" dirty="0">
                <a:solidFill>
                  <a:srgbClr val="00B0F0"/>
                </a:solidFill>
              </a:rPr>
              <a:t>Coasts: </a:t>
            </a:r>
          </a:p>
          <a:p>
            <a:r>
              <a:rPr lang="en-US" dirty="0"/>
              <a:t>For a named area which you have studied, describe the impacts of a tropical storm. [7]</a:t>
            </a:r>
          </a:p>
          <a:p>
            <a:r>
              <a:rPr lang="en-US" dirty="0"/>
              <a:t>In many parts of the world the natural environment presents hazards to people. Choose an example of one of the following: a flood, a tropical storm, a drought. For a named area, describe the causes of the hazard which you have chosen. [7]              </a:t>
            </a:r>
          </a:p>
          <a:p>
            <a:pPr marL="0" indent="0">
              <a:buNone/>
            </a:pPr>
            <a:r>
              <a:rPr lang="en-US" dirty="0">
                <a:solidFill>
                  <a:srgbClr val="00B0F0"/>
                </a:solidFill>
              </a:rPr>
              <a:t>Rivers:</a:t>
            </a:r>
          </a:p>
          <a:p>
            <a:r>
              <a:rPr lang="en-US" dirty="0">
                <a:solidFill>
                  <a:srgbClr val="00B0F0"/>
                </a:solidFill>
              </a:rPr>
              <a:t> </a:t>
            </a:r>
            <a:r>
              <a:rPr lang="en-US" dirty="0"/>
              <a:t>Explain how physical and human factors can increase the risk of river flooding (7 marks)</a:t>
            </a:r>
          </a:p>
          <a:p>
            <a:r>
              <a:rPr lang="en-US" dirty="0"/>
              <a:t>For a specific river flood explain the causes of the flood (7 marks)</a:t>
            </a:r>
          </a:p>
          <a:p>
            <a:r>
              <a:rPr lang="en-US" dirty="0"/>
              <a:t>Explain the impacts of a specific flood you have studied (7 marks)</a:t>
            </a:r>
          </a:p>
          <a:p>
            <a:pPr marL="0" indent="0">
              <a:buNone/>
            </a:pPr>
            <a:br>
              <a:rPr lang="en-US" dirty="0"/>
            </a:br>
            <a:endParaRPr lang="en-US" dirty="0"/>
          </a:p>
        </p:txBody>
      </p:sp>
    </p:spTree>
    <p:extLst>
      <p:ext uri="{BB962C8B-B14F-4D97-AF65-F5344CB8AC3E}">
        <p14:creationId xmlns:p14="http://schemas.microsoft.com/office/powerpoint/2010/main" val="208826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0072"/>
          </a:xfrm>
          <a:prstGeom prst="rect">
            <a:avLst/>
          </a:prstGeom>
        </p:spPr>
      </p:pic>
    </p:spTree>
    <p:extLst>
      <p:ext uri="{BB962C8B-B14F-4D97-AF65-F5344CB8AC3E}">
        <p14:creationId xmlns:p14="http://schemas.microsoft.com/office/powerpoint/2010/main" val="292465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8061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74826" y="130176"/>
            <a:ext cx="5834063" cy="561975"/>
          </a:xfrm>
          <a:solidFill>
            <a:schemeClr val="bg1"/>
          </a:solidFill>
          <a:ln w="63500">
            <a:solidFill>
              <a:schemeClr val="accent6"/>
            </a:solidFill>
          </a:ln>
        </p:spPr>
        <p:txBody>
          <a:bodyPr>
            <a:normAutofit fontScale="90000"/>
          </a:bodyPr>
          <a:lstStyle/>
          <a:p>
            <a:pPr eaLnBrk="1" hangingPunct="1">
              <a:defRPr/>
            </a:pPr>
            <a:r>
              <a:rPr lang="en-GB" sz="4000" u="sng" dirty="0"/>
              <a:t>Exam questions</a:t>
            </a:r>
          </a:p>
        </p:txBody>
      </p:sp>
      <p:sp>
        <p:nvSpPr>
          <p:cNvPr id="20482" name="Rectangle 3"/>
          <p:cNvSpPr>
            <a:spLocks noGrp="1" noChangeArrowheads="1"/>
          </p:cNvSpPr>
          <p:nvPr>
            <p:ph type="body" idx="1"/>
          </p:nvPr>
        </p:nvSpPr>
        <p:spPr>
          <a:xfrm>
            <a:off x="1631951" y="836614"/>
            <a:ext cx="6119813" cy="2160587"/>
          </a:xfrm>
          <a:solidFill>
            <a:schemeClr val="bg1"/>
          </a:solidFill>
          <a:ln w="63500">
            <a:solidFill>
              <a:srgbClr val="7030A0"/>
            </a:solidFill>
          </a:ln>
        </p:spPr>
        <p:txBody>
          <a:bodyPr/>
          <a:lstStyle/>
          <a:p>
            <a:pPr marL="609600" indent="-609600"/>
            <a:r>
              <a:rPr lang="en-GB" b="1"/>
              <a:t>Describe the location of where tropical storms form (3 marks).</a:t>
            </a:r>
          </a:p>
          <a:p>
            <a:pPr marL="609600" indent="-609600"/>
            <a:r>
              <a:rPr lang="en-GB" b="1"/>
              <a:t>Explain why Tropical Storms occur in these parts of the world			     (3 marks).</a:t>
            </a:r>
          </a:p>
          <a:p>
            <a:pPr marL="609600" indent="-609600"/>
            <a:endParaRPr lang="en-GB" b="1"/>
          </a:p>
        </p:txBody>
      </p:sp>
      <p:pic>
        <p:nvPicPr>
          <p:cNvPr id="20483" name="Picture 7" descr="2XCUD00Z"/>
          <p:cNvPicPr>
            <a:picLocks noChangeAspect="1" noChangeArrowheads="1"/>
          </p:cNvPicPr>
          <p:nvPr/>
        </p:nvPicPr>
        <p:blipFill>
          <a:blip r:embed="rId3" cstate="print"/>
          <a:srcRect/>
          <a:stretch>
            <a:fillRect/>
          </a:stretch>
        </p:blipFill>
        <p:spPr bwMode="auto">
          <a:xfrm>
            <a:off x="8183564" y="71439"/>
            <a:ext cx="2376487" cy="1773237"/>
          </a:xfrm>
          <a:prstGeom prst="rect">
            <a:avLst/>
          </a:prstGeom>
          <a:noFill/>
          <a:ln w="9525">
            <a:noFill/>
            <a:miter lim="800000"/>
            <a:headEnd/>
            <a:tailEnd/>
          </a:ln>
        </p:spPr>
      </p:pic>
      <p:pic>
        <p:nvPicPr>
          <p:cNvPr id="20484" name="Picture 9" descr="hot-thermometer"/>
          <p:cNvPicPr>
            <a:picLocks noChangeAspect="1" noChangeArrowheads="1"/>
          </p:cNvPicPr>
          <p:nvPr/>
        </p:nvPicPr>
        <p:blipFill>
          <a:blip r:embed="rId4" cstate="print"/>
          <a:srcRect/>
          <a:stretch>
            <a:fillRect/>
          </a:stretch>
        </p:blipFill>
        <p:spPr bwMode="auto">
          <a:xfrm>
            <a:off x="8147050" y="1916114"/>
            <a:ext cx="2520950" cy="2422525"/>
          </a:xfrm>
          <a:prstGeom prst="rect">
            <a:avLst/>
          </a:prstGeom>
          <a:noFill/>
          <a:ln w="9525">
            <a:noFill/>
            <a:miter lim="800000"/>
            <a:headEnd/>
            <a:tailEnd/>
          </a:ln>
        </p:spPr>
      </p:pic>
      <p:pic>
        <p:nvPicPr>
          <p:cNvPr id="20485" name="Picture 11" descr="See full size image">
            <a:hlinkClick r:id="rId5"/>
          </p:cNvPr>
          <p:cNvPicPr>
            <a:picLocks noChangeAspect="1" noChangeArrowheads="1"/>
          </p:cNvPicPr>
          <p:nvPr/>
        </p:nvPicPr>
        <p:blipFill>
          <a:blip r:embed="rId6" cstate="print"/>
          <a:srcRect/>
          <a:stretch>
            <a:fillRect/>
          </a:stretch>
        </p:blipFill>
        <p:spPr bwMode="auto">
          <a:xfrm>
            <a:off x="8183563" y="4437064"/>
            <a:ext cx="2303462" cy="2274887"/>
          </a:xfrm>
          <a:prstGeom prst="rect">
            <a:avLst/>
          </a:prstGeom>
          <a:noFill/>
          <a:ln w="9525">
            <a:noFill/>
            <a:miter lim="800000"/>
            <a:headEnd/>
            <a:tailEnd/>
          </a:ln>
        </p:spPr>
      </p:pic>
      <p:pic>
        <p:nvPicPr>
          <p:cNvPr id="20486" name="Picture 12" descr="http://www.learnnc.org/lp/media/uploads/2009/12/cyclone_map_large.gif"/>
          <p:cNvPicPr>
            <a:picLocks noChangeAspect="1" noChangeArrowheads="1"/>
          </p:cNvPicPr>
          <p:nvPr/>
        </p:nvPicPr>
        <p:blipFill>
          <a:blip r:embed="rId7" r:link="rId8" cstate="print"/>
          <a:srcRect/>
          <a:stretch>
            <a:fillRect/>
          </a:stretch>
        </p:blipFill>
        <p:spPr bwMode="auto">
          <a:xfrm>
            <a:off x="1990725" y="3116263"/>
            <a:ext cx="5761038" cy="3522662"/>
          </a:xfrm>
          <a:prstGeom prst="rect">
            <a:avLst/>
          </a:prstGeom>
          <a:noFill/>
          <a:ln w="9525">
            <a:noFill/>
            <a:miter lim="800000"/>
            <a:headEnd/>
            <a:tailEnd/>
          </a:ln>
        </p:spPr>
      </p:pic>
    </p:spTree>
    <p:extLst>
      <p:ext uri="{BB962C8B-B14F-4D97-AF65-F5344CB8AC3E}">
        <p14:creationId xmlns:p14="http://schemas.microsoft.com/office/powerpoint/2010/main" val="420799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74825" y="274638"/>
            <a:ext cx="8642350" cy="1143000"/>
          </a:xfrm>
          <a:solidFill>
            <a:schemeClr val="bg1"/>
          </a:solidFill>
          <a:ln w="63500">
            <a:solidFill>
              <a:schemeClr val="accent6"/>
            </a:solidFill>
          </a:ln>
        </p:spPr>
        <p:txBody>
          <a:bodyPr>
            <a:normAutofit fontScale="90000"/>
          </a:bodyPr>
          <a:lstStyle/>
          <a:p>
            <a:pPr eaLnBrk="1" hangingPunct="1">
              <a:defRPr/>
            </a:pPr>
            <a:r>
              <a:rPr lang="en-GB" sz="4000" i="1" dirty="0"/>
              <a:t>Describe the location of where tropical storms form (3 marks).</a:t>
            </a:r>
          </a:p>
        </p:txBody>
      </p:sp>
      <p:sp>
        <p:nvSpPr>
          <p:cNvPr id="22530" name="Rectangle 3"/>
          <p:cNvSpPr>
            <a:spLocks noGrp="1" noChangeArrowheads="1"/>
          </p:cNvSpPr>
          <p:nvPr>
            <p:ph type="body" idx="1"/>
          </p:nvPr>
        </p:nvSpPr>
        <p:spPr>
          <a:xfrm>
            <a:off x="1774825" y="1600201"/>
            <a:ext cx="8642350" cy="4924425"/>
          </a:xfrm>
          <a:solidFill>
            <a:schemeClr val="bg1"/>
          </a:solidFill>
          <a:ln w="63500">
            <a:solidFill>
              <a:srgbClr val="7030A0"/>
            </a:solidFill>
          </a:ln>
        </p:spPr>
        <p:txBody>
          <a:bodyPr/>
          <a:lstStyle/>
          <a:p>
            <a:pPr eaLnBrk="1" hangingPunct="1">
              <a:buFontTx/>
              <a:buNone/>
            </a:pPr>
            <a:r>
              <a:rPr lang="en-GB" u="sng"/>
              <a:t>Mark scheme</a:t>
            </a:r>
          </a:p>
          <a:p>
            <a:pPr eaLnBrk="1" hangingPunct="1"/>
            <a:r>
              <a:rPr lang="en-GB" b="1"/>
              <a:t>3 locational points needed. These could include:</a:t>
            </a:r>
          </a:p>
          <a:p>
            <a:pPr eaLnBrk="1" hangingPunct="1"/>
            <a:r>
              <a:rPr lang="en-GB" b="1"/>
              <a:t>They form between the equator and tropic of Cancer/Capricorn (1). </a:t>
            </a:r>
          </a:p>
          <a:p>
            <a:pPr eaLnBrk="1" hangingPunct="1"/>
            <a:r>
              <a:rPr lang="en-GB" b="1"/>
              <a:t>The firm to the north and south of the equator (1)</a:t>
            </a:r>
          </a:p>
          <a:p>
            <a:pPr eaLnBrk="1" hangingPunct="1"/>
            <a:r>
              <a:rPr lang="en-GB" b="1"/>
              <a:t>Could mention a specific ocean for (1)</a:t>
            </a:r>
          </a:p>
          <a:p>
            <a:pPr eaLnBrk="1" hangingPunct="1"/>
            <a:r>
              <a:rPr lang="en-GB" b="1"/>
              <a:t>Could say to the east of Asia/North of Australia for (1)</a:t>
            </a:r>
          </a:p>
        </p:txBody>
      </p:sp>
    </p:spTree>
    <p:extLst>
      <p:ext uri="{BB962C8B-B14F-4D97-AF65-F5344CB8AC3E}">
        <p14:creationId xmlns:p14="http://schemas.microsoft.com/office/powerpoint/2010/main" val="335483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D11A-7FAC-7D42-800E-618217399A47}"/>
              </a:ext>
            </a:extLst>
          </p:cNvPr>
          <p:cNvSpPr>
            <a:spLocks noGrp="1"/>
          </p:cNvSpPr>
          <p:nvPr>
            <p:ph type="title"/>
          </p:nvPr>
        </p:nvSpPr>
        <p:spPr>
          <a:xfrm>
            <a:off x="1981200" y="274638"/>
            <a:ext cx="3276600" cy="1143000"/>
          </a:xfrm>
        </p:spPr>
        <p:txBody>
          <a:bodyPr>
            <a:normAutofit fontScale="90000"/>
          </a:bodyPr>
          <a:lstStyle/>
          <a:p>
            <a:r>
              <a:rPr lang="en-US" dirty="0"/>
              <a:t>Geographical skills</a:t>
            </a:r>
          </a:p>
        </p:txBody>
      </p:sp>
      <p:pic>
        <p:nvPicPr>
          <p:cNvPr id="5" name="Content Placeholder 4">
            <a:extLst>
              <a:ext uri="{FF2B5EF4-FFF2-40B4-BE49-F238E27FC236}">
                <a16:creationId xmlns:a16="http://schemas.microsoft.com/office/drawing/2014/main" id="{2FF6128E-A8F4-C24D-A5FE-798B2FE1CB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4699" y="3962401"/>
            <a:ext cx="4898470" cy="2773363"/>
          </a:xfrm>
        </p:spPr>
      </p:pic>
      <p:pic>
        <p:nvPicPr>
          <p:cNvPr id="7" name="Picture 6">
            <a:extLst>
              <a:ext uri="{FF2B5EF4-FFF2-40B4-BE49-F238E27FC236}">
                <a16:creationId xmlns:a16="http://schemas.microsoft.com/office/drawing/2014/main" id="{096D13EA-766A-3C4F-9612-BE328096C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1" y="274638"/>
            <a:ext cx="5292969" cy="3516196"/>
          </a:xfrm>
          <a:prstGeom prst="rect">
            <a:avLst/>
          </a:prstGeom>
        </p:spPr>
      </p:pic>
      <p:sp>
        <p:nvSpPr>
          <p:cNvPr id="8" name="TextBox 7">
            <a:extLst>
              <a:ext uri="{FF2B5EF4-FFF2-40B4-BE49-F238E27FC236}">
                <a16:creationId xmlns:a16="http://schemas.microsoft.com/office/drawing/2014/main" id="{EF51A1DF-3E3F-0646-AD36-51BBFE0B0288}"/>
              </a:ext>
            </a:extLst>
          </p:cNvPr>
          <p:cNvSpPr txBox="1"/>
          <p:nvPr/>
        </p:nvSpPr>
        <p:spPr>
          <a:xfrm>
            <a:off x="1828800" y="2032736"/>
            <a:ext cx="3276600" cy="923330"/>
          </a:xfrm>
          <a:prstGeom prst="rect">
            <a:avLst/>
          </a:prstGeom>
          <a:noFill/>
        </p:spPr>
        <p:txBody>
          <a:bodyPr wrap="square" rtlCol="0">
            <a:spAutoFit/>
          </a:bodyPr>
          <a:lstStyle/>
          <a:p>
            <a:r>
              <a:rPr lang="en-US" b="1" dirty="0">
                <a:solidFill>
                  <a:srgbClr val="7030A0"/>
                </a:solidFill>
              </a:rPr>
              <a:t>The track and intensity of hurricane Harvey</a:t>
            </a:r>
          </a:p>
          <a:p>
            <a:endParaRPr lang="en-US" b="1" dirty="0">
              <a:solidFill>
                <a:srgbClr val="7030A0"/>
              </a:solidFill>
            </a:endParaRPr>
          </a:p>
        </p:txBody>
      </p:sp>
    </p:spTree>
    <p:extLst>
      <p:ext uri="{BB962C8B-B14F-4D97-AF65-F5344CB8AC3E}">
        <p14:creationId xmlns:p14="http://schemas.microsoft.com/office/powerpoint/2010/main" val="405658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F4EB-C047-7C4E-AC08-ED40CBFBFA27}"/>
              </a:ext>
            </a:extLst>
          </p:cNvPr>
          <p:cNvSpPr>
            <a:spLocks noGrp="1"/>
          </p:cNvSpPr>
          <p:nvPr>
            <p:ph type="title"/>
          </p:nvPr>
        </p:nvSpPr>
        <p:spPr/>
        <p:txBody>
          <a:bodyPr/>
          <a:lstStyle/>
          <a:p>
            <a:r>
              <a:rPr lang="en-US" dirty="0"/>
              <a:t>The impact of Harvey in Rockport </a:t>
            </a:r>
          </a:p>
        </p:txBody>
      </p:sp>
      <p:sp>
        <p:nvSpPr>
          <p:cNvPr id="3" name="Content Placeholder 2">
            <a:extLst>
              <a:ext uri="{FF2B5EF4-FFF2-40B4-BE49-F238E27FC236}">
                <a16:creationId xmlns:a16="http://schemas.microsoft.com/office/drawing/2014/main" id="{7531948F-E983-024D-8F8A-EF0471C139F7}"/>
              </a:ext>
            </a:extLst>
          </p:cNvPr>
          <p:cNvSpPr>
            <a:spLocks noGrp="1"/>
          </p:cNvSpPr>
          <p:nvPr>
            <p:ph idx="1"/>
          </p:nvPr>
        </p:nvSpPr>
        <p:spPr/>
        <p:txBody>
          <a:bodyPr/>
          <a:lstStyle/>
          <a:p>
            <a:endParaRPr lang="en-US"/>
          </a:p>
        </p:txBody>
      </p:sp>
      <p:pic>
        <p:nvPicPr>
          <p:cNvPr id="4" name="Picture 3">
            <a:hlinkClick r:id="rId2"/>
            <a:extLst>
              <a:ext uri="{FF2B5EF4-FFF2-40B4-BE49-F238E27FC236}">
                <a16:creationId xmlns:a16="http://schemas.microsoft.com/office/drawing/2014/main" id="{8C21F57E-1FC6-9542-A500-972291E3CF32}"/>
              </a:ext>
            </a:extLst>
          </p:cNvPr>
          <p:cNvPicPr>
            <a:picLocks noChangeAspect="1"/>
          </p:cNvPicPr>
          <p:nvPr/>
        </p:nvPicPr>
        <p:blipFill>
          <a:blip r:embed="rId3"/>
          <a:stretch>
            <a:fillRect/>
          </a:stretch>
        </p:blipFill>
        <p:spPr>
          <a:xfrm>
            <a:off x="2149432" y="1988203"/>
            <a:ext cx="7069447" cy="4026182"/>
          </a:xfrm>
          <a:prstGeom prst="rect">
            <a:avLst/>
          </a:prstGeom>
        </p:spPr>
      </p:pic>
    </p:spTree>
    <p:extLst>
      <p:ext uri="{BB962C8B-B14F-4D97-AF65-F5344CB8AC3E}">
        <p14:creationId xmlns:p14="http://schemas.microsoft.com/office/powerpoint/2010/main" val="113947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0EAA-70EA-4949-8BAD-BBC897DBD856}"/>
              </a:ext>
            </a:extLst>
          </p:cNvPr>
          <p:cNvSpPr>
            <a:spLocks noGrp="1"/>
          </p:cNvSpPr>
          <p:nvPr>
            <p:ph type="title"/>
          </p:nvPr>
        </p:nvSpPr>
        <p:spPr/>
        <p:txBody>
          <a:bodyPr/>
          <a:lstStyle/>
          <a:p>
            <a:r>
              <a:rPr lang="en-US" dirty="0"/>
              <a:t>Harvey: Into the Deluge</a:t>
            </a:r>
          </a:p>
        </p:txBody>
      </p:sp>
      <p:pic>
        <p:nvPicPr>
          <p:cNvPr id="5" name="Content Placeholder 4">
            <a:hlinkClick r:id="rId2"/>
            <a:extLst>
              <a:ext uri="{FF2B5EF4-FFF2-40B4-BE49-F238E27FC236}">
                <a16:creationId xmlns:a16="http://schemas.microsoft.com/office/drawing/2014/main" id="{A5D195F9-B8FA-804E-8D75-D4C51FEAC84B}"/>
              </a:ext>
            </a:extLst>
          </p:cNvPr>
          <p:cNvPicPr>
            <a:picLocks noGrp="1" noChangeAspect="1"/>
          </p:cNvPicPr>
          <p:nvPr>
            <p:ph idx="1"/>
          </p:nvPr>
        </p:nvPicPr>
        <p:blipFill>
          <a:blip r:embed="rId3"/>
          <a:stretch>
            <a:fillRect/>
          </a:stretch>
        </p:blipFill>
        <p:spPr>
          <a:xfrm>
            <a:off x="723321" y="1870595"/>
            <a:ext cx="7687363" cy="4351338"/>
          </a:xfrm>
        </p:spPr>
      </p:pic>
      <p:sp>
        <p:nvSpPr>
          <p:cNvPr id="6" name="TextBox 5">
            <a:extLst>
              <a:ext uri="{FF2B5EF4-FFF2-40B4-BE49-F238E27FC236}">
                <a16:creationId xmlns:a16="http://schemas.microsoft.com/office/drawing/2014/main" id="{8DFA1C86-B656-5F49-9178-A6DC59A0C5CB}"/>
              </a:ext>
            </a:extLst>
          </p:cNvPr>
          <p:cNvSpPr txBox="1"/>
          <p:nvPr/>
        </p:nvSpPr>
        <p:spPr>
          <a:xfrm>
            <a:off x="8619344" y="1993692"/>
            <a:ext cx="2908092" cy="646331"/>
          </a:xfrm>
          <a:prstGeom prst="rect">
            <a:avLst/>
          </a:prstGeom>
          <a:noFill/>
        </p:spPr>
        <p:txBody>
          <a:bodyPr wrap="square" rtlCol="0">
            <a:spAutoFit/>
          </a:bodyPr>
          <a:lstStyle/>
          <a:p>
            <a:r>
              <a:rPr lang="en-US" dirty="0"/>
              <a:t>Watch the video and  add to the effects of Harvey</a:t>
            </a:r>
          </a:p>
        </p:txBody>
      </p:sp>
    </p:spTree>
    <p:extLst>
      <p:ext uri="{BB962C8B-B14F-4D97-AF65-F5344CB8AC3E}">
        <p14:creationId xmlns:p14="http://schemas.microsoft.com/office/powerpoint/2010/main" val="151897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604</Words>
  <Application>Microsoft Macintosh PowerPoint</Application>
  <PresentationFormat>Widescreen</PresentationFormat>
  <Paragraphs>49</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dearJoe 5 CASUAL PRO</vt:lpstr>
      <vt:lpstr>Office Theme</vt:lpstr>
      <vt:lpstr>What are the impacts of Hurricanes?</vt:lpstr>
      <vt:lpstr>Coastal flooding and River flooding </vt:lpstr>
      <vt:lpstr>PowerPoint Presentation</vt:lpstr>
      <vt:lpstr>PowerPoint Presentation</vt:lpstr>
      <vt:lpstr>Exam questions</vt:lpstr>
      <vt:lpstr>Describe the location of where tropical storms form (3 marks).</vt:lpstr>
      <vt:lpstr>Geographical skills</vt:lpstr>
      <vt:lpstr>The impact of Harvey in Rockport </vt:lpstr>
      <vt:lpstr>Harvey: Into the Deluge</vt:lpstr>
      <vt:lpstr>When the roads turned to rivers </vt:lpstr>
      <vt:lpstr>PowerPoint Presentation</vt:lpstr>
      <vt:lpstr>Task: Create an infographic </vt:lpstr>
      <vt:lpstr>Coastal flooding and River flooding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Cirillo</dc:creator>
  <cp:lastModifiedBy>Anna Bennett</cp:lastModifiedBy>
  <cp:revision>15</cp:revision>
  <cp:lastPrinted>2018-09-26T15:13:37Z</cp:lastPrinted>
  <dcterms:created xsi:type="dcterms:W3CDTF">2017-11-07T13:01:17Z</dcterms:created>
  <dcterms:modified xsi:type="dcterms:W3CDTF">2020-02-03T01:14:46Z</dcterms:modified>
</cp:coreProperties>
</file>