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88"/>
  </p:normalViewPr>
  <p:slideViewPr>
    <p:cSldViewPr snapToGrid="0" snapToObjects="1">
      <p:cViewPr>
        <p:scale>
          <a:sx n="95" d="100"/>
          <a:sy n="95" d="100"/>
        </p:scale>
        <p:origin x="-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F04E-6953-3C4C-BBA2-ACE16647E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B33C4-0EED-2F45-B59D-73FBFA66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F33F-D695-2940-8B9A-0BBB2211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761D7-A4ED-2745-A842-7BEAF830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DBA82-5AA3-C84E-8F0E-7B891B0D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2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4599-1277-2249-8FD1-0D8BC2EC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16E0B-D26C-3C48-BFF9-A6DE66BCA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E60D-F0E6-4A43-8F20-CFB359C7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B6778-8525-CF44-8B52-9F20574B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A8622-82F8-5C4B-923A-48404537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0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0B30C-EB6C-7F47-8419-1D1CD5C7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5BE0-D2E8-F540-ADA6-A72CEB38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3A7C-B755-8E4D-A74D-37977493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773B2-71FC-6D44-8F0E-7359DF93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8824D-FEE4-104D-9B8D-6D9B0325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E09F-B33D-3748-B298-175E9DB0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3052-57E8-F044-82F0-C3E30997D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3422-04E1-B34A-99B1-54E3B623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5F5B-6490-CB45-AE4B-035AD1FE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8BAE-7988-3443-A456-3DD01405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F8AC-CBF4-ED4D-A4DF-DBC0DD42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6C7A-FA71-EB4E-9A0C-13BA38D66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A6CB0-76E7-BD41-8C63-0FA3BE08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66165-E585-C145-A801-9D817CC7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18F7-86D8-4545-BCC4-C2562EA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10F9-58F1-D04F-AD1A-CDE8887F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72CF-3760-D04D-9C47-689B7E2DA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60DE5-966E-B940-8594-9F5E83BD9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AA9D6-927F-1F45-8B41-177C558A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E09FD-7416-3D43-BE6F-24F97E57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ADA4-4149-1047-BD53-1499C61E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9ABE-12BC-6E4D-A87E-9328D260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71E1C-E2EF-B743-901E-1292A600E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015DF-1CE2-004C-A086-A3768328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9585-0962-5241-A493-EE62A9F67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FB744-6F03-6E4D-92D2-4D4A1721A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3E5D9-CD0F-234F-8C73-A89232A8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F51CA-E436-D84F-A89F-389729F7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FEDAA-F292-3344-AD70-2E25DA6C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3D13-E248-1046-8B21-38DE7389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0BD6A-8CC4-7D46-BE61-7A9192B7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36913-2E9C-8C4A-AA0B-71BDEA23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D54CC-126F-214E-85BF-B2476346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2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5CEF1-4F97-6C47-8C0E-03F102E1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ACC6F-BF45-9743-809C-F2F612ED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C0638-B6B5-DC4F-8D01-EE0A9C71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2438-35E7-DC44-B304-604B04B3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5B7C-13CF-E942-BF1C-D94BD161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1A8A0-4DB7-8B42-A5A5-566740C6A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F85E3-F335-4E40-890D-5D7C82A7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B5C0E-9868-6D48-84D1-3C0FC783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EB897-4D77-1E4E-A27C-379C723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EE8CB-E8E4-2748-8076-464FF90A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2AB00-8E60-714C-930A-3D59F6A3D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23D02-08A1-CF4C-A75D-E5D059546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F2DC9-9BC2-2A4E-AEB2-757FB7C3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D6514-2BA5-2A40-B606-B16A2B35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7BE5-9A82-1144-969B-260FCF99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0C32A-1DD8-3743-9FFC-87366317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4D1F-8833-F040-87F1-8FDF9ADF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30F8-62F7-3348-AC54-723C74025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8241-F4AC-C749-90F4-3C3EAB7CCC3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E73EB-4F3C-8C40-8BC7-0EC39E1C0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E3DA-7E04-E54C-AC20-11DEBF98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B421-242A-FF44-AF8B-893FAD655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5F0C-1BD6-8840-A6C7-37FF16318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a Choropleth 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6A421-B677-D54C-965E-55DAF5229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Google Sheets</a:t>
            </a:r>
          </a:p>
        </p:txBody>
      </p:sp>
    </p:spTree>
    <p:extLst>
      <p:ext uri="{BB962C8B-B14F-4D97-AF65-F5344CB8AC3E}">
        <p14:creationId xmlns:p14="http://schemas.microsoft.com/office/powerpoint/2010/main" val="240469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E1CC-1128-504B-AE2A-06A2CEAD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D961E9-90F7-FF4A-B39E-3F01F834B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14751"/>
            <a:ext cx="6172200" cy="421897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1BD0B-2DAB-3848-9C98-90D355F97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Open a new google sheets document</a:t>
            </a:r>
          </a:p>
        </p:txBody>
      </p:sp>
    </p:spTree>
    <p:extLst>
      <p:ext uri="{BB962C8B-B14F-4D97-AF65-F5344CB8AC3E}">
        <p14:creationId xmlns:p14="http://schemas.microsoft.com/office/powerpoint/2010/main" val="374673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40C8-D055-2144-A243-F6F487D8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29C95A-B514-414B-9E48-49102C279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29026"/>
            <a:ext cx="6172200" cy="41904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4A1F5-DD4D-DF47-9909-6512E0AA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Populate the sheet with your data.</a:t>
            </a:r>
          </a:p>
          <a:p>
            <a:r>
              <a:rPr lang="en-US" dirty="0"/>
              <a:t>In Column A – enter the name of the states</a:t>
            </a:r>
          </a:p>
          <a:p>
            <a:r>
              <a:rPr lang="en-US" dirty="0"/>
              <a:t>In column B – enter the population Density for each state.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F47F7373-89C8-5B45-9701-730BF4F505C7}"/>
              </a:ext>
            </a:extLst>
          </p:cNvPr>
          <p:cNvSpPr/>
          <p:nvPr/>
        </p:nvSpPr>
        <p:spPr>
          <a:xfrm>
            <a:off x="4504764" y="107576"/>
            <a:ext cx="4155141" cy="1438836"/>
          </a:xfrm>
          <a:prstGeom prst="borderCallout1">
            <a:avLst>
              <a:gd name="adj1" fmla="val 97255"/>
              <a:gd name="adj2" fmla="val 15015"/>
              <a:gd name="adj3" fmla="val 164836"/>
              <a:gd name="adj4" fmla="val 39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data</a:t>
            </a:r>
          </a:p>
          <a:p>
            <a:pPr algn="ctr"/>
            <a:r>
              <a:rPr lang="en-US" dirty="0"/>
              <a:t>States in column A</a:t>
            </a:r>
          </a:p>
          <a:p>
            <a:pPr algn="ctr"/>
            <a:r>
              <a:rPr lang="en-US" dirty="0"/>
              <a:t>Population Density in Column B</a:t>
            </a:r>
          </a:p>
        </p:txBody>
      </p:sp>
    </p:spTree>
    <p:extLst>
      <p:ext uri="{BB962C8B-B14F-4D97-AF65-F5344CB8AC3E}">
        <p14:creationId xmlns:p14="http://schemas.microsoft.com/office/powerpoint/2010/main" val="368480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B72C-56A1-4B4E-AE80-8190BA4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BA3A7-7DFC-FC4F-931B-0A2043FB0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Once you have entered the data highlight columns A and B .</a:t>
            </a:r>
          </a:p>
          <a:p>
            <a:r>
              <a:rPr lang="en-US" dirty="0"/>
              <a:t>Select insert at the top bar and select Chart.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B05015-5003-D64C-A545-305D205A2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7152" y="987425"/>
            <a:ext cx="4724271" cy="4873625"/>
          </a:xfrm>
        </p:spPr>
      </p:pic>
      <p:sp>
        <p:nvSpPr>
          <p:cNvPr id="12" name="Line Callout 3 11">
            <a:extLst>
              <a:ext uri="{FF2B5EF4-FFF2-40B4-BE49-F238E27FC236}">
                <a16:creationId xmlns:a16="http://schemas.microsoft.com/office/drawing/2014/main" id="{C4835B54-4B81-424D-B2A7-77BC8C4CC356}"/>
              </a:ext>
            </a:extLst>
          </p:cNvPr>
          <p:cNvSpPr/>
          <p:nvPr/>
        </p:nvSpPr>
        <p:spPr>
          <a:xfrm>
            <a:off x="4961338" y="457200"/>
            <a:ext cx="756501" cy="1349829"/>
          </a:xfrm>
          <a:prstGeom prst="borderCallout3">
            <a:avLst>
              <a:gd name="adj1" fmla="val 18750"/>
              <a:gd name="adj2" fmla="val -8333"/>
              <a:gd name="adj3" fmla="val 20147"/>
              <a:gd name="adj4" fmla="val -9190"/>
              <a:gd name="adj5" fmla="val 141902"/>
              <a:gd name="adj6" fmla="val -14175"/>
              <a:gd name="adj7" fmla="val 70362"/>
              <a:gd name="adj8" fmla="val 325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Insert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A042481A-2F01-8041-B884-188E2E8DE380}"/>
              </a:ext>
            </a:extLst>
          </p:cNvPr>
          <p:cNvSpPr/>
          <p:nvPr/>
        </p:nvSpPr>
        <p:spPr>
          <a:xfrm>
            <a:off x="4772025" y="4091232"/>
            <a:ext cx="931191" cy="876693"/>
          </a:xfrm>
          <a:prstGeom prst="borderCallout1">
            <a:avLst>
              <a:gd name="adj1" fmla="val 41331"/>
              <a:gd name="adj2" fmla="val 102012"/>
              <a:gd name="adj3" fmla="val -62768"/>
              <a:gd name="adj4" fmla="val 286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Chart</a:t>
            </a:r>
          </a:p>
        </p:txBody>
      </p:sp>
    </p:spTree>
    <p:extLst>
      <p:ext uri="{BB962C8B-B14F-4D97-AF65-F5344CB8AC3E}">
        <p14:creationId xmlns:p14="http://schemas.microsoft.com/office/powerpoint/2010/main" val="105519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9487-5907-FA41-BD71-33AAA55D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63A08-36A2-EB4E-997C-93BD50056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drop down box select the Map option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3BE97F-FACE-4A44-8B9F-B7D1590D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76" y="2729680"/>
            <a:ext cx="4847987" cy="3016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408333-936C-6C42-8FBD-F2743629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59" y="1573614"/>
            <a:ext cx="4847987" cy="3245600"/>
          </a:xfrm>
          <a:prstGeom prst="rect">
            <a:avLst/>
          </a:prstGeom>
        </p:spPr>
      </p:pic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7DC5A89E-03FF-7C44-8376-FE5B6E3E2C9D}"/>
              </a:ext>
            </a:extLst>
          </p:cNvPr>
          <p:cNvSpPr/>
          <p:nvPr/>
        </p:nvSpPr>
        <p:spPr>
          <a:xfrm>
            <a:off x="6259397" y="5044795"/>
            <a:ext cx="2158739" cy="1384285"/>
          </a:xfrm>
          <a:prstGeom prst="borderCallout1">
            <a:avLst>
              <a:gd name="adj1" fmla="val 35604"/>
              <a:gd name="adj2" fmla="val 59"/>
              <a:gd name="adj3" fmla="val -168399"/>
              <a:gd name="adj4" fmla="val -84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drop down box</a:t>
            </a:r>
          </a:p>
          <a:p>
            <a:pPr algn="ctr"/>
            <a:r>
              <a:rPr lang="en-US" dirty="0"/>
              <a:t>Scroll down and select map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85A87240-E441-C04A-BD37-659309716B85}"/>
              </a:ext>
            </a:extLst>
          </p:cNvPr>
          <p:cNvSpPr/>
          <p:nvPr/>
        </p:nvSpPr>
        <p:spPr>
          <a:xfrm>
            <a:off x="8220172" y="494907"/>
            <a:ext cx="2356701" cy="853126"/>
          </a:xfrm>
          <a:prstGeom prst="borderCallout1">
            <a:avLst>
              <a:gd name="adj1" fmla="val 102701"/>
              <a:gd name="adj2" fmla="val 50070"/>
              <a:gd name="adj3" fmla="val 210031"/>
              <a:gd name="adj4" fmla="val 94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Once you have selected Map press </a:t>
            </a:r>
            <a:r>
              <a:rPr lang="en-US" dirty="0" err="1"/>
              <a:t>customise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8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FC37-FE1A-3C4C-9E50-29E39E59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EF6B5-BC33-1F45-9FB8-F10CEC6C0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Select Region and scroll down to USA</a:t>
            </a:r>
          </a:p>
        </p:txBody>
      </p: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226DA8A3-04BF-F64A-9742-6B919C24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" y="2549456"/>
            <a:ext cx="5259388" cy="3668263"/>
          </a:xfrm>
          <a:prstGeom prst="rect">
            <a:avLst/>
          </a:prstGeom>
        </p:spPr>
      </p:pic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1D2AE684-DB50-4C41-939B-52595534ADCA}"/>
              </a:ext>
            </a:extLst>
          </p:cNvPr>
          <p:cNvSpPr/>
          <p:nvPr/>
        </p:nvSpPr>
        <p:spPr>
          <a:xfrm>
            <a:off x="4530382" y="1308900"/>
            <a:ext cx="1725105" cy="994528"/>
          </a:xfrm>
          <a:prstGeom prst="borderCallout1">
            <a:avLst>
              <a:gd name="adj1" fmla="val 100267"/>
              <a:gd name="adj2" fmla="val 47951"/>
              <a:gd name="adj3" fmla="val 306813"/>
              <a:gd name="adj4" fmla="val 74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to region and select USA</a:t>
            </a:r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673F1D28-055F-4B44-B8C6-165DB8721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8001" y="1527142"/>
            <a:ext cx="4856495" cy="3419759"/>
          </a:xfrm>
        </p:spPr>
      </p:pic>
    </p:spTree>
    <p:extLst>
      <p:ext uri="{BB962C8B-B14F-4D97-AF65-F5344CB8AC3E}">
        <p14:creationId xmlns:p14="http://schemas.microsoft.com/office/powerpoint/2010/main" val="27769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3BC5-AACD-F64A-B1EF-1D7C1DF5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55C47-C352-B844-92E6-4C8282D0E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Customise</a:t>
            </a:r>
            <a:r>
              <a:rPr lang="en-US" dirty="0"/>
              <a:t> the </a:t>
            </a:r>
            <a:r>
              <a:rPr lang="en-US" dirty="0" err="1"/>
              <a:t>colours</a:t>
            </a:r>
            <a:r>
              <a:rPr lang="en-US" dirty="0"/>
              <a:t> on your map – select one </a:t>
            </a:r>
            <a:r>
              <a:rPr lang="en-US" dirty="0" err="1"/>
              <a:t>colour</a:t>
            </a:r>
            <a:r>
              <a:rPr lang="en-US" dirty="0"/>
              <a:t> and select different shades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1B9A51D-278C-E546-8B07-D6AD0CC0D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090" y="1559305"/>
            <a:ext cx="6172200" cy="4105645"/>
          </a:xfrm>
        </p:spPr>
      </p:pic>
      <p:sp>
        <p:nvSpPr>
          <p:cNvPr id="10" name="Line Callout 1 9">
            <a:extLst>
              <a:ext uri="{FF2B5EF4-FFF2-40B4-BE49-F238E27FC236}">
                <a16:creationId xmlns:a16="http://schemas.microsoft.com/office/drawing/2014/main" id="{E657895F-7E2F-A146-86FC-3F005458FA3F}"/>
              </a:ext>
            </a:extLst>
          </p:cNvPr>
          <p:cNvSpPr/>
          <p:nvPr/>
        </p:nvSpPr>
        <p:spPr>
          <a:xfrm>
            <a:off x="7109405" y="217217"/>
            <a:ext cx="2818356" cy="800100"/>
          </a:xfrm>
          <a:prstGeom prst="borderCallout1">
            <a:avLst>
              <a:gd name="adj1" fmla="val 316229"/>
              <a:gd name="adj2" fmla="val 78504"/>
              <a:gd name="adj3" fmla="val 104097"/>
              <a:gd name="adj4" fmla="val 40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 </a:t>
            </a:r>
            <a:r>
              <a:rPr lang="en-US" dirty="0" err="1"/>
              <a:t>colour</a:t>
            </a:r>
            <a:r>
              <a:rPr lang="en-US" dirty="0"/>
              <a:t> and select 3 different shades.</a:t>
            </a:r>
          </a:p>
        </p:txBody>
      </p:sp>
    </p:spTree>
    <p:extLst>
      <p:ext uri="{BB962C8B-B14F-4D97-AF65-F5344CB8AC3E}">
        <p14:creationId xmlns:p14="http://schemas.microsoft.com/office/powerpoint/2010/main" val="340997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2D9D-F997-444A-9EAC-D07A562A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3163CB-1892-2945-B9C6-5D3F120C7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58" y="2688325"/>
            <a:ext cx="5305519" cy="353888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D3658A3-45A6-F944-BA07-3247E7B1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59" y="685950"/>
            <a:ext cx="6000451" cy="4004750"/>
          </a:xfrm>
          <a:prstGeom prst="rect">
            <a:avLst/>
          </a:prstGeom>
        </p:spPr>
      </p:pic>
      <p:sp>
        <p:nvSpPr>
          <p:cNvPr id="8" name="Line Callout 1 7">
            <a:extLst>
              <a:ext uri="{FF2B5EF4-FFF2-40B4-BE49-F238E27FC236}">
                <a16:creationId xmlns:a16="http://schemas.microsoft.com/office/drawing/2014/main" id="{C8990AE8-5113-BD44-9F30-BBD0F76A1AFB}"/>
              </a:ext>
            </a:extLst>
          </p:cNvPr>
          <p:cNvSpPr/>
          <p:nvPr/>
        </p:nvSpPr>
        <p:spPr>
          <a:xfrm>
            <a:off x="8135471" y="5123329"/>
            <a:ext cx="2568388" cy="1103877"/>
          </a:xfrm>
          <a:prstGeom prst="borderCallout1">
            <a:avLst>
              <a:gd name="adj1" fmla="val 49204"/>
              <a:gd name="adj2" fmla="val 568"/>
              <a:gd name="adj3" fmla="val -221278"/>
              <a:gd name="adj4" fmla="val 44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3 dots in the corner of your map and select download.</a:t>
            </a:r>
          </a:p>
        </p:txBody>
      </p:sp>
    </p:spTree>
    <p:extLst>
      <p:ext uri="{BB962C8B-B14F-4D97-AF65-F5344CB8AC3E}">
        <p14:creationId xmlns:p14="http://schemas.microsoft.com/office/powerpoint/2010/main" val="327627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174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to create a Choropleth Map</vt:lpstr>
      <vt:lpstr>Step 1 </vt:lpstr>
      <vt:lpstr>Step 2</vt:lpstr>
      <vt:lpstr>Step 3</vt:lpstr>
      <vt:lpstr>Step 4</vt:lpstr>
      <vt:lpstr>Step 5</vt:lpstr>
      <vt:lpstr>Step 6</vt:lpstr>
      <vt:lpstr>Step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Choropleth Map</dc:title>
  <dc:creator>Helen Morgan</dc:creator>
  <cp:lastModifiedBy>Helen Morgan</cp:lastModifiedBy>
  <cp:revision>1</cp:revision>
  <dcterms:created xsi:type="dcterms:W3CDTF">2021-08-16T04:06:58Z</dcterms:created>
  <dcterms:modified xsi:type="dcterms:W3CDTF">2021-08-16T04:25:42Z</dcterms:modified>
</cp:coreProperties>
</file>