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97" r:id="rId2"/>
  </p:sldIdLst>
  <p:sldSz cx="7772400" cy="10515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4614"/>
  </p:normalViewPr>
  <p:slideViewPr>
    <p:cSldViewPr snapToGrid="0" snapToObjects="1">
      <p:cViewPr varScale="1">
        <p:scale>
          <a:sx n="78" d="100"/>
          <a:sy n="78" d="100"/>
        </p:scale>
        <p:origin x="173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720956"/>
            <a:ext cx="6606540" cy="3660987"/>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523125"/>
            <a:ext cx="5829300" cy="2538835"/>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E635413-63E2-664C-9CB6-065FBE3711EE}" type="datetimeFigureOut">
              <a:rPr lang="en-US" smtClean="0"/>
              <a:t>3/29/20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3A7059-2396-C54B-8A08-CF5BD630E9F9}" type="slidenum">
              <a:rPr lang="en-US" smtClean="0"/>
              <a:t>‹#›</a:t>
            </a:fld>
            <a:endParaRPr lang="en-US"/>
          </a:p>
        </p:txBody>
      </p:sp>
    </p:spTree>
    <p:extLst>
      <p:ext uri="{BB962C8B-B14F-4D97-AF65-F5344CB8AC3E}">
        <p14:creationId xmlns:p14="http://schemas.microsoft.com/office/powerpoint/2010/main" val="2538324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635413-63E2-664C-9CB6-065FBE3711EE}" type="datetimeFigureOut">
              <a:rPr lang="en-US" smtClean="0"/>
              <a:t>3/29/20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3A7059-2396-C54B-8A08-CF5BD630E9F9}" type="slidenum">
              <a:rPr lang="en-US" smtClean="0"/>
              <a:t>‹#›</a:t>
            </a:fld>
            <a:endParaRPr lang="en-US"/>
          </a:p>
        </p:txBody>
      </p:sp>
    </p:spTree>
    <p:extLst>
      <p:ext uri="{BB962C8B-B14F-4D97-AF65-F5344CB8AC3E}">
        <p14:creationId xmlns:p14="http://schemas.microsoft.com/office/powerpoint/2010/main" val="835415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59858"/>
            <a:ext cx="1675924" cy="891148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59858"/>
            <a:ext cx="4930616" cy="891148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635413-63E2-664C-9CB6-065FBE3711EE}" type="datetimeFigureOut">
              <a:rPr lang="en-US" smtClean="0"/>
              <a:t>3/29/20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3A7059-2396-C54B-8A08-CF5BD630E9F9}" type="slidenum">
              <a:rPr lang="en-US" smtClean="0"/>
              <a:t>‹#›</a:t>
            </a:fld>
            <a:endParaRPr lang="en-US"/>
          </a:p>
        </p:txBody>
      </p:sp>
    </p:spTree>
    <p:extLst>
      <p:ext uri="{BB962C8B-B14F-4D97-AF65-F5344CB8AC3E}">
        <p14:creationId xmlns:p14="http://schemas.microsoft.com/office/powerpoint/2010/main" val="3651739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635413-63E2-664C-9CB6-065FBE3711EE}" type="datetimeFigureOut">
              <a:rPr lang="en-US" smtClean="0"/>
              <a:t>3/29/20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3A7059-2396-C54B-8A08-CF5BD630E9F9}" type="slidenum">
              <a:rPr lang="en-US" smtClean="0"/>
              <a:t>‹#›</a:t>
            </a:fld>
            <a:endParaRPr lang="en-US"/>
          </a:p>
        </p:txBody>
      </p:sp>
    </p:spTree>
    <p:extLst>
      <p:ext uri="{BB962C8B-B14F-4D97-AF65-F5344CB8AC3E}">
        <p14:creationId xmlns:p14="http://schemas.microsoft.com/office/powerpoint/2010/main" val="3797494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621600"/>
            <a:ext cx="6703695" cy="4374197"/>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7037179"/>
            <a:ext cx="6703695" cy="2300287"/>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635413-63E2-664C-9CB6-065FBE3711EE}" type="datetimeFigureOut">
              <a:rPr lang="en-US" smtClean="0"/>
              <a:t>3/29/20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3A7059-2396-C54B-8A08-CF5BD630E9F9}" type="slidenum">
              <a:rPr lang="en-US" smtClean="0"/>
              <a:t>‹#›</a:t>
            </a:fld>
            <a:endParaRPr lang="en-US"/>
          </a:p>
        </p:txBody>
      </p:sp>
    </p:spTree>
    <p:extLst>
      <p:ext uri="{BB962C8B-B14F-4D97-AF65-F5344CB8AC3E}">
        <p14:creationId xmlns:p14="http://schemas.microsoft.com/office/powerpoint/2010/main" val="2399588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799291"/>
            <a:ext cx="3303270" cy="66720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799291"/>
            <a:ext cx="3303270" cy="66720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E635413-63E2-664C-9CB6-065FBE3711EE}" type="datetimeFigureOut">
              <a:rPr lang="en-US" smtClean="0"/>
              <a:t>3/29/20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3A7059-2396-C54B-8A08-CF5BD630E9F9}" type="slidenum">
              <a:rPr lang="en-US" smtClean="0"/>
              <a:t>‹#›</a:t>
            </a:fld>
            <a:endParaRPr lang="en-US"/>
          </a:p>
        </p:txBody>
      </p:sp>
    </p:spTree>
    <p:extLst>
      <p:ext uri="{BB962C8B-B14F-4D97-AF65-F5344CB8AC3E}">
        <p14:creationId xmlns:p14="http://schemas.microsoft.com/office/powerpoint/2010/main" val="3765585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59861"/>
            <a:ext cx="6703695" cy="2032530"/>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577783"/>
            <a:ext cx="3288089" cy="1263332"/>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841115"/>
            <a:ext cx="3288089" cy="564970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577783"/>
            <a:ext cx="3304282" cy="1263332"/>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841115"/>
            <a:ext cx="3304282" cy="564970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E635413-63E2-664C-9CB6-065FBE3711EE}" type="datetimeFigureOut">
              <a:rPr lang="en-US" smtClean="0"/>
              <a:t>3/29/20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3A7059-2396-C54B-8A08-CF5BD630E9F9}" type="slidenum">
              <a:rPr lang="en-US" smtClean="0"/>
              <a:t>‹#›</a:t>
            </a:fld>
            <a:endParaRPr lang="en-US"/>
          </a:p>
        </p:txBody>
      </p:sp>
    </p:spTree>
    <p:extLst>
      <p:ext uri="{BB962C8B-B14F-4D97-AF65-F5344CB8AC3E}">
        <p14:creationId xmlns:p14="http://schemas.microsoft.com/office/powerpoint/2010/main" val="2474163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E635413-63E2-664C-9CB6-065FBE3711EE}" type="datetimeFigureOut">
              <a:rPr lang="en-US" smtClean="0"/>
              <a:t>3/29/20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3A7059-2396-C54B-8A08-CF5BD630E9F9}" type="slidenum">
              <a:rPr lang="en-US" smtClean="0"/>
              <a:t>‹#›</a:t>
            </a:fld>
            <a:endParaRPr lang="en-US"/>
          </a:p>
        </p:txBody>
      </p:sp>
    </p:spTree>
    <p:extLst>
      <p:ext uri="{BB962C8B-B14F-4D97-AF65-F5344CB8AC3E}">
        <p14:creationId xmlns:p14="http://schemas.microsoft.com/office/powerpoint/2010/main" val="2404125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635413-63E2-664C-9CB6-065FBE3711EE}" type="datetimeFigureOut">
              <a:rPr lang="en-US" smtClean="0"/>
              <a:t>3/29/20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3A7059-2396-C54B-8A08-CF5BD630E9F9}" type="slidenum">
              <a:rPr lang="en-US" smtClean="0"/>
              <a:t>‹#›</a:t>
            </a:fld>
            <a:endParaRPr lang="en-US"/>
          </a:p>
        </p:txBody>
      </p:sp>
    </p:spTree>
    <p:extLst>
      <p:ext uri="{BB962C8B-B14F-4D97-AF65-F5344CB8AC3E}">
        <p14:creationId xmlns:p14="http://schemas.microsoft.com/office/powerpoint/2010/main" val="3387957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701040"/>
            <a:ext cx="2506801" cy="245364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514054"/>
            <a:ext cx="3934778" cy="7472892"/>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154680"/>
            <a:ext cx="2506801" cy="5844435"/>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EE635413-63E2-664C-9CB6-065FBE3711EE}" type="datetimeFigureOut">
              <a:rPr lang="en-US" smtClean="0"/>
              <a:t>3/29/20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3A7059-2396-C54B-8A08-CF5BD630E9F9}" type="slidenum">
              <a:rPr lang="en-US" smtClean="0"/>
              <a:t>‹#›</a:t>
            </a:fld>
            <a:endParaRPr lang="en-US"/>
          </a:p>
        </p:txBody>
      </p:sp>
    </p:spTree>
    <p:extLst>
      <p:ext uri="{BB962C8B-B14F-4D97-AF65-F5344CB8AC3E}">
        <p14:creationId xmlns:p14="http://schemas.microsoft.com/office/powerpoint/2010/main" val="4291904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701040"/>
            <a:ext cx="2506801" cy="245364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514054"/>
            <a:ext cx="3934778" cy="7472892"/>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154680"/>
            <a:ext cx="2506801" cy="5844435"/>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EE635413-63E2-664C-9CB6-065FBE3711EE}" type="datetimeFigureOut">
              <a:rPr lang="en-US" smtClean="0"/>
              <a:t>3/29/20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3A7059-2396-C54B-8A08-CF5BD630E9F9}" type="slidenum">
              <a:rPr lang="en-US" smtClean="0"/>
              <a:t>‹#›</a:t>
            </a:fld>
            <a:endParaRPr lang="en-US"/>
          </a:p>
        </p:txBody>
      </p:sp>
    </p:spTree>
    <p:extLst>
      <p:ext uri="{BB962C8B-B14F-4D97-AF65-F5344CB8AC3E}">
        <p14:creationId xmlns:p14="http://schemas.microsoft.com/office/powerpoint/2010/main" val="2743923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59861"/>
            <a:ext cx="6703695" cy="203253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799291"/>
            <a:ext cx="6703695" cy="667205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746406"/>
            <a:ext cx="1748790" cy="559858"/>
          </a:xfrm>
          <a:prstGeom prst="rect">
            <a:avLst/>
          </a:prstGeom>
        </p:spPr>
        <p:txBody>
          <a:bodyPr vert="horz" lIns="91440" tIns="45720" rIns="91440" bIns="45720" rtlCol="0" anchor="ctr"/>
          <a:lstStyle>
            <a:lvl1pPr algn="l">
              <a:defRPr sz="1020">
                <a:solidFill>
                  <a:schemeClr val="tx1">
                    <a:tint val="75000"/>
                  </a:schemeClr>
                </a:solidFill>
              </a:defRPr>
            </a:lvl1pPr>
          </a:lstStyle>
          <a:p>
            <a:fld id="{EE635413-63E2-664C-9CB6-065FBE3711EE}" type="datetimeFigureOut">
              <a:rPr lang="en-US" smtClean="0"/>
              <a:t>3/29/20</a:t>
            </a:fld>
            <a:endParaRPr lang="en-US"/>
          </a:p>
        </p:txBody>
      </p:sp>
      <p:sp>
        <p:nvSpPr>
          <p:cNvPr id="5" name="Footer Placeholder 4"/>
          <p:cNvSpPr>
            <a:spLocks noGrp="1"/>
          </p:cNvSpPr>
          <p:nvPr>
            <p:ph type="ftr" sz="quarter" idx="3"/>
          </p:nvPr>
        </p:nvSpPr>
        <p:spPr>
          <a:xfrm>
            <a:off x="2574608" y="9746406"/>
            <a:ext cx="2623185" cy="559858"/>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746406"/>
            <a:ext cx="1748790" cy="559858"/>
          </a:xfrm>
          <a:prstGeom prst="rect">
            <a:avLst/>
          </a:prstGeom>
        </p:spPr>
        <p:txBody>
          <a:bodyPr vert="horz" lIns="91440" tIns="45720" rIns="91440" bIns="45720" rtlCol="0" anchor="ctr"/>
          <a:lstStyle>
            <a:lvl1pPr algn="r">
              <a:defRPr sz="1020">
                <a:solidFill>
                  <a:schemeClr val="tx1">
                    <a:tint val="75000"/>
                  </a:schemeClr>
                </a:solidFill>
              </a:defRPr>
            </a:lvl1pPr>
          </a:lstStyle>
          <a:p>
            <a:fld id="{A13A7059-2396-C54B-8A08-CF5BD630E9F9}" type="slidenum">
              <a:rPr lang="en-US" smtClean="0"/>
              <a:t>‹#›</a:t>
            </a:fld>
            <a:endParaRPr lang="en-US"/>
          </a:p>
        </p:txBody>
      </p:sp>
    </p:spTree>
    <p:extLst>
      <p:ext uri="{BB962C8B-B14F-4D97-AF65-F5344CB8AC3E}">
        <p14:creationId xmlns:p14="http://schemas.microsoft.com/office/powerpoint/2010/main" val="266695010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DA1BF-561D-6D49-9831-FABB8A42997B}"/>
              </a:ext>
            </a:extLst>
          </p:cNvPr>
          <p:cNvSpPr>
            <a:spLocks noGrp="1"/>
          </p:cNvSpPr>
          <p:nvPr>
            <p:ph type="title"/>
          </p:nvPr>
        </p:nvSpPr>
        <p:spPr>
          <a:xfrm>
            <a:off x="0" y="-149419"/>
            <a:ext cx="12092940" cy="1524397"/>
          </a:xfrm>
        </p:spPr>
        <p:txBody>
          <a:bodyPr>
            <a:normAutofit/>
          </a:bodyPr>
          <a:lstStyle/>
          <a:p>
            <a:r>
              <a:rPr lang="en-US" sz="2800" dirty="0"/>
              <a:t>Task: </a:t>
            </a:r>
            <a:r>
              <a:rPr lang="en-US" sz="2800" dirty="0">
                <a:latin typeface="dearJoe 5 CASUAL PRO" panose="02000000000000000000" pitchFamily="2" charset="0"/>
              </a:rPr>
              <a:t>How do tsunamis form?</a:t>
            </a:r>
          </a:p>
        </p:txBody>
      </p:sp>
      <p:sp>
        <p:nvSpPr>
          <p:cNvPr id="3" name="Content Placeholder 2">
            <a:extLst>
              <a:ext uri="{FF2B5EF4-FFF2-40B4-BE49-F238E27FC236}">
                <a16:creationId xmlns:a16="http://schemas.microsoft.com/office/drawing/2014/main" id="{0E8214B4-998B-E64E-A1AE-0EDD27B264DC}"/>
              </a:ext>
            </a:extLst>
          </p:cNvPr>
          <p:cNvSpPr>
            <a:spLocks noGrp="1"/>
          </p:cNvSpPr>
          <p:nvPr>
            <p:ph idx="1"/>
          </p:nvPr>
        </p:nvSpPr>
        <p:spPr>
          <a:xfrm>
            <a:off x="206212" y="1277936"/>
            <a:ext cx="7463868" cy="5004039"/>
          </a:xfrm>
        </p:spPr>
        <p:txBody>
          <a:bodyPr>
            <a:normAutofit/>
          </a:bodyPr>
          <a:lstStyle/>
          <a:p>
            <a:pPr marL="0" indent="0">
              <a:buNone/>
            </a:pPr>
            <a:r>
              <a:rPr lang="en-US" sz="1400" dirty="0"/>
              <a:t>1.Carefully examine the statements below. Put them in the order in which they occur to create a tsunami:</a:t>
            </a:r>
          </a:p>
          <a:p>
            <a:pPr lvl="1"/>
            <a:r>
              <a:rPr lang="en-US" sz="1400" dirty="0"/>
              <a:t>Sea movement causes Tsunami</a:t>
            </a:r>
          </a:p>
          <a:p>
            <a:pPr lvl="1"/>
            <a:r>
              <a:rPr lang="en-US" sz="1400" dirty="0"/>
              <a:t>Plate movement causes earthquake</a:t>
            </a:r>
          </a:p>
          <a:p>
            <a:pPr lvl="1"/>
            <a:r>
              <a:rPr lang="en-US" sz="1400" dirty="0"/>
              <a:t>Waves crash onto shore</a:t>
            </a:r>
          </a:p>
          <a:p>
            <a:pPr lvl="1"/>
            <a:r>
              <a:rPr lang="en-US" sz="1400" dirty="0"/>
              <a:t>Sea above earthquake forced upwards</a:t>
            </a:r>
          </a:p>
          <a:p>
            <a:pPr lvl="1"/>
            <a:r>
              <a:rPr lang="en-US" sz="1400" dirty="0"/>
              <a:t>Plates move towards each other</a:t>
            </a:r>
          </a:p>
          <a:p>
            <a:pPr lvl="1"/>
            <a:r>
              <a:rPr lang="en-US" sz="1400" dirty="0"/>
              <a:t>Tsunami waves spread quickly outwards</a:t>
            </a:r>
          </a:p>
          <a:p>
            <a:pPr marL="0" indent="0">
              <a:buNone/>
            </a:pPr>
            <a:r>
              <a:rPr lang="en-US" sz="1400" dirty="0"/>
              <a:t>2 Make a larger, neater (better) coy of the diagram below. Use the material on this page to fully annotate the diagram in order to fully explain how tsunamis form. Remember to give the diagram a title, to use a ruler for arrows, to draw a frame around your diagram.</a:t>
            </a:r>
            <a:endParaRPr lang="en-US" dirty="0"/>
          </a:p>
        </p:txBody>
      </p:sp>
      <p:pic>
        <p:nvPicPr>
          <p:cNvPr id="4" name="Picture 3">
            <a:extLst>
              <a:ext uri="{FF2B5EF4-FFF2-40B4-BE49-F238E27FC236}">
                <a16:creationId xmlns:a16="http://schemas.microsoft.com/office/drawing/2014/main" id="{0245F2A3-67CC-3546-AA62-1A67A3BC0C50}"/>
              </a:ext>
            </a:extLst>
          </p:cNvPr>
          <p:cNvPicPr>
            <a:picLocks noChangeAspect="1" noChangeArrowheads="1"/>
          </p:cNvPicPr>
          <p:nvPr/>
        </p:nvPicPr>
        <p:blipFill rotWithShape="1">
          <a:blip r:embed="rId2" cstate="print"/>
          <a:srcRect t="1" b="76686"/>
          <a:stretch/>
        </p:blipFill>
        <p:spPr bwMode="auto">
          <a:xfrm>
            <a:off x="2799393" y="6481064"/>
            <a:ext cx="2173614" cy="1774737"/>
          </a:xfrm>
          <a:prstGeom prst="rect">
            <a:avLst/>
          </a:prstGeom>
          <a:noFill/>
          <a:ln w="57150">
            <a:solidFill>
              <a:srgbClr val="0070C0"/>
            </a:solidFill>
            <a:miter lim="800000"/>
            <a:headEnd/>
            <a:tailEnd/>
          </a:ln>
        </p:spPr>
      </p:pic>
      <p:pic>
        <p:nvPicPr>
          <p:cNvPr id="5" name="Picture 4">
            <a:extLst>
              <a:ext uri="{FF2B5EF4-FFF2-40B4-BE49-F238E27FC236}">
                <a16:creationId xmlns:a16="http://schemas.microsoft.com/office/drawing/2014/main" id="{60426800-2B6D-6F47-8795-1C89E624EBB2}"/>
              </a:ext>
            </a:extLst>
          </p:cNvPr>
          <p:cNvPicPr>
            <a:picLocks noChangeAspect="1" noChangeArrowheads="1"/>
          </p:cNvPicPr>
          <p:nvPr/>
        </p:nvPicPr>
        <p:blipFill rotWithShape="1">
          <a:blip r:embed="rId2" cstate="print"/>
          <a:srcRect t="26687" b="51362"/>
          <a:stretch/>
        </p:blipFill>
        <p:spPr bwMode="auto">
          <a:xfrm>
            <a:off x="5371308" y="8504506"/>
            <a:ext cx="2114733" cy="1808643"/>
          </a:xfrm>
          <a:prstGeom prst="rect">
            <a:avLst/>
          </a:prstGeom>
          <a:noFill/>
          <a:ln w="57150">
            <a:solidFill>
              <a:srgbClr val="0070C0"/>
            </a:solidFill>
            <a:miter lim="800000"/>
            <a:headEnd/>
            <a:tailEnd/>
          </a:ln>
        </p:spPr>
      </p:pic>
      <p:pic>
        <p:nvPicPr>
          <p:cNvPr id="6" name="Picture 2">
            <a:extLst>
              <a:ext uri="{FF2B5EF4-FFF2-40B4-BE49-F238E27FC236}">
                <a16:creationId xmlns:a16="http://schemas.microsoft.com/office/drawing/2014/main" id="{3ADD333C-D903-8146-805F-68E48C36CBC5}"/>
              </a:ext>
            </a:extLst>
          </p:cNvPr>
          <p:cNvPicPr>
            <a:picLocks noChangeAspect="1" noChangeArrowheads="1"/>
          </p:cNvPicPr>
          <p:nvPr/>
        </p:nvPicPr>
        <p:blipFill rotWithShape="1">
          <a:blip r:embed="rId2" cstate="print"/>
          <a:srcRect t="51599" b="25088"/>
          <a:stretch/>
        </p:blipFill>
        <p:spPr bwMode="auto">
          <a:xfrm>
            <a:off x="201133" y="8470601"/>
            <a:ext cx="2199961" cy="1808643"/>
          </a:xfrm>
          <a:prstGeom prst="rect">
            <a:avLst/>
          </a:prstGeom>
          <a:noFill/>
          <a:ln w="57150">
            <a:solidFill>
              <a:srgbClr val="0070C0"/>
            </a:solidFill>
            <a:miter lim="800000"/>
            <a:headEnd/>
            <a:tailEnd/>
          </a:ln>
        </p:spPr>
      </p:pic>
      <p:pic>
        <p:nvPicPr>
          <p:cNvPr id="7" name="Picture 2">
            <a:extLst>
              <a:ext uri="{FF2B5EF4-FFF2-40B4-BE49-F238E27FC236}">
                <a16:creationId xmlns:a16="http://schemas.microsoft.com/office/drawing/2014/main" id="{B3333A62-04B7-6C4A-8938-7A1D7AD1F9D8}"/>
              </a:ext>
            </a:extLst>
          </p:cNvPr>
          <p:cNvPicPr>
            <a:picLocks noChangeAspect="1" noChangeArrowheads="1"/>
          </p:cNvPicPr>
          <p:nvPr/>
        </p:nvPicPr>
        <p:blipFill rotWithShape="1">
          <a:blip r:embed="rId2" cstate="print"/>
          <a:srcRect l="-720" t="76687" r="720" b="676"/>
          <a:stretch/>
        </p:blipFill>
        <p:spPr bwMode="auto">
          <a:xfrm>
            <a:off x="2838166" y="8504506"/>
            <a:ext cx="2199961" cy="1774738"/>
          </a:xfrm>
          <a:prstGeom prst="rect">
            <a:avLst/>
          </a:prstGeom>
          <a:noFill/>
          <a:ln w="57150">
            <a:solidFill>
              <a:srgbClr val="0070C0"/>
            </a:solidFill>
            <a:miter lim="800000"/>
            <a:headEnd/>
            <a:tailEnd/>
          </a:ln>
        </p:spPr>
      </p:pic>
      <p:pic>
        <p:nvPicPr>
          <p:cNvPr id="8" name="Picture 3">
            <a:extLst>
              <a:ext uri="{FF2B5EF4-FFF2-40B4-BE49-F238E27FC236}">
                <a16:creationId xmlns:a16="http://schemas.microsoft.com/office/drawing/2014/main" id="{52A4121D-18ED-FA45-BDA5-FACB6E37067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1823" y="6488919"/>
            <a:ext cx="2178726" cy="1774738"/>
          </a:xfrm>
          <a:prstGeom prst="rect">
            <a:avLst/>
          </a:prstGeom>
          <a:noFill/>
          <a:ln w="57150">
            <a:solidFill>
              <a:srgbClr val="0070C0"/>
            </a:solidFill>
            <a:miter lim="800000"/>
            <a:headEnd/>
            <a:tailEnd/>
          </a:ln>
          <a:extLst>
            <a:ext uri="{909E8E84-426E-40DD-AFC4-6F175D3DCCD1}">
              <a14:hiddenFill xmlns:a14="http://schemas.microsoft.com/office/drawing/2010/main">
                <a:solidFill>
                  <a:schemeClr val="accent1"/>
                </a:solidFill>
              </a14:hiddenFill>
            </a:ext>
          </a:extLst>
        </p:spPr>
      </p:pic>
      <p:pic>
        <p:nvPicPr>
          <p:cNvPr id="9" name="Picture 8">
            <a:extLst>
              <a:ext uri="{FF2B5EF4-FFF2-40B4-BE49-F238E27FC236}">
                <a16:creationId xmlns:a16="http://schemas.microsoft.com/office/drawing/2014/main" id="{B3C104A7-5858-F049-9848-DFA7AAA26446}"/>
              </a:ext>
            </a:extLst>
          </p:cNvPr>
          <p:cNvPicPr>
            <a:picLocks noChangeAspect="1"/>
          </p:cNvPicPr>
          <p:nvPr/>
        </p:nvPicPr>
        <p:blipFill>
          <a:blip r:embed="rId4"/>
          <a:stretch>
            <a:fillRect/>
          </a:stretch>
        </p:blipFill>
        <p:spPr>
          <a:xfrm>
            <a:off x="121924" y="3882742"/>
            <a:ext cx="4582481" cy="2349617"/>
          </a:xfrm>
          <a:prstGeom prst="rect">
            <a:avLst/>
          </a:prstGeom>
        </p:spPr>
      </p:pic>
      <p:sp>
        <p:nvSpPr>
          <p:cNvPr id="10" name="TextBox 9">
            <a:extLst>
              <a:ext uri="{FF2B5EF4-FFF2-40B4-BE49-F238E27FC236}">
                <a16:creationId xmlns:a16="http://schemas.microsoft.com/office/drawing/2014/main" id="{091F0EEC-4ABE-984E-9D46-D82AF2440225}"/>
              </a:ext>
            </a:extLst>
          </p:cNvPr>
          <p:cNvSpPr txBox="1"/>
          <p:nvPr/>
        </p:nvSpPr>
        <p:spPr>
          <a:xfrm>
            <a:off x="5361851" y="6046724"/>
            <a:ext cx="2288625" cy="2308324"/>
          </a:xfrm>
          <a:prstGeom prst="rect">
            <a:avLst/>
          </a:prstGeom>
          <a:noFill/>
        </p:spPr>
        <p:txBody>
          <a:bodyPr wrap="square" rtlCol="0">
            <a:spAutoFit/>
          </a:bodyPr>
          <a:lstStyle/>
          <a:p>
            <a:r>
              <a:rPr lang="en-US" b="1" u="sng" dirty="0"/>
              <a:t>Taking it further:</a:t>
            </a:r>
            <a:r>
              <a:rPr lang="en-US" dirty="0"/>
              <a:t> Instead of just one diagram you could draw a series of diagrams to the formation of a tsunami </a:t>
            </a:r>
          </a:p>
          <a:p>
            <a:endParaRPr lang="en-US" dirty="0"/>
          </a:p>
        </p:txBody>
      </p:sp>
      <p:sp>
        <p:nvSpPr>
          <p:cNvPr id="11" name="Subtitle 2">
            <a:extLst>
              <a:ext uri="{FF2B5EF4-FFF2-40B4-BE49-F238E27FC236}">
                <a16:creationId xmlns:a16="http://schemas.microsoft.com/office/drawing/2014/main" id="{4471BEB5-F29E-ED4E-8F98-4428C29D8485}"/>
              </a:ext>
            </a:extLst>
          </p:cNvPr>
          <p:cNvSpPr txBox="1">
            <a:spLocks/>
          </p:cNvSpPr>
          <p:nvPr/>
        </p:nvSpPr>
        <p:spPr>
          <a:xfrm>
            <a:off x="4215285" y="0"/>
            <a:ext cx="3223027" cy="1284803"/>
          </a:xfrm>
          <a:prstGeom prst="rect">
            <a:avLst/>
          </a:prstGeom>
          <a:solidFill>
            <a:srgbClr val="00B0F0"/>
          </a:solidFill>
        </p:spPr>
        <p:txBody>
          <a:bodyPr vert="horz" lIns="91440" tIns="45720" rIns="91440" bIns="45720" rtlCol="0">
            <a:normAutofit/>
          </a:bodyPr>
          <a:lst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sz="1600" dirty="0">
                <a:latin typeface="dearJoe 5 CASUAL PRO" panose="02000000000000000000" pitchFamily="2" charset="0"/>
              </a:rPr>
              <a:t>Why</a:t>
            </a:r>
            <a:r>
              <a:rPr lang="en-US" sz="1600" dirty="0"/>
              <a:t>: To understand that tectonic activity produces different hazards and to develop our understanding of why the 2011 Japanese was so deadly</a:t>
            </a:r>
          </a:p>
        </p:txBody>
      </p:sp>
    </p:spTree>
    <p:extLst>
      <p:ext uri="{BB962C8B-B14F-4D97-AF65-F5344CB8AC3E}">
        <p14:creationId xmlns:p14="http://schemas.microsoft.com/office/powerpoint/2010/main" val="351578152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TotalTime>
  <Words>159</Words>
  <Application>Microsoft Macintosh PowerPoint</Application>
  <PresentationFormat>Custom</PresentationFormat>
  <Paragraphs>11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dearJoe 5 CASUAL PRO</vt:lpstr>
      <vt:lpstr>Office Theme</vt:lpstr>
      <vt:lpstr>Task: How do tsunamis form?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How do tsunamis form?</dc:title>
  <dc:creator>Anna Bennett</dc:creator>
  <cp:lastModifiedBy>Anna Bennett</cp:lastModifiedBy>
  <cp:revision>1</cp:revision>
  <dcterms:created xsi:type="dcterms:W3CDTF">2020-03-29T16:36:05Z</dcterms:created>
  <dcterms:modified xsi:type="dcterms:W3CDTF">2020-03-29T16:42:21Z</dcterms:modified>
</cp:coreProperties>
</file>