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4C00-FB85-45FF-A82E-02F695D6B2D7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60F1-656A-4FA2-8D5F-7F6539456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4C00-FB85-45FF-A82E-02F695D6B2D7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60F1-656A-4FA2-8D5F-7F6539456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4C00-FB85-45FF-A82E-02F695D6B2D7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60F1-656A-4FA2-8D5F-7F6539456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4C00-FB85-45FF-A82E-02F695D6B2D7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60F1-656A-4FA2-8D5F-7F6539456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4C00-FB85-45FF-A82E-02F695D6B2D7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60F1-656A-4FA2-8D5F-7F6539456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4C00-FB85-45FF-A82E-02F695D6B2D7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60F1-656A-4FA2-8D5F-7F6539456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4C00-FB85-45FF-A82E-02F695D6B2D7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60F1-656A-4FA2-8D5F-7F6539456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4C00-FB85-45FF-A82E-02F695D6B2D7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60F1-656A-4FA2-8D5F-7F6539456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4C00-FB85-45FF-A82E-02F695D6B2D7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60F1-656A-4FA2-8D5F-7F6539456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4C00-FB85-45FF-A82E-02F695D6B2D7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60F1-656A-4FA2-8D5F-7F6539456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4C00-FB85-45FF-A82E-02F695D6B2D7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60F1-656A-4FA2-8D5F-7F6539456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4C00-FB85-45FF-A82E-02F695D6B2D7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D60F1-656A-4FA2-8D5F-7F6539456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arthquake.usgs.gov/earthquakes/recenteqsu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quakequizsf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does California prepare </a:t>
            </a:r>
            <a:r>
              <a:rPr lang="en-US" smtClean="0"/>
              <a:t>for Earthquake </a:t>
            </a:r>
            <a:r>
              <a:rPr lang="en-US" dirty="0" smtClean="0"/>
              <a:t>hazards?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LO:</a:t>
            </a:r>
          </a:p>
          <a:p>
            <a:r>
              <a:rPr lang="en-US" dirty="0" smtClean="0"/>
              <a:t>To understand how natural hazards can be managed</a:t>
            </a:r>
            <a:endParaRPr lang="en-US" dirty="0"/>
          </a:p>
        </p:txBody>
      </p:sp>
      <p:pic>
        <p:nvPicPr>
          <p:cNvPr id="8194" name="Picture 2" descr="http://sfbay.ca/home/wp-content/uploads/2013/01/whg0000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04800"/>
            <a:ext cx="2298700" cy="1536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does California need to prepare?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http://earthquake.usgs.gov/earthquakes/recenteqsus/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this device? How does it help manage the impact of an earthquake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Koso - The California Val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09800"/>
            <a:ext cx="4419600" cy="3288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Koso</a:t>
            </a:r>
            <a:r>
              <a:rPr lang="en-US" b="1" dirty="0" smtClean="0"/>
              <a:t> - The California Valve</a:t>
            </a:r>
            <a:r>
              <a:rPr lang="en-US" dirty="0" smtClean="0"/>
              <a:t> These valves are earthquake-sensitive gas shut-off valves. They are intended to close in the event of an earthquake to prevent gas flow into a structure where earthquake damage may have occurred. This will greatly reduce potential risk of explosion or fire due to loss of gas line integrity or uncontrolled flow of gas after a major earthquake.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6" name="Picture 2" descr="Koso - The California Val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828800"/>
            <a:ext cx="4419600" cy="3288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this product? How does it help manage the impact of an earthquake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170" name="Picture 2" descr="http://www.earthquakestore.com/im/KEX1-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828800"/>
            <a:ext cx="566351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3733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200" b="1" u="sng" dirty="0" smtClean="0">
                <a:solidFill>
                  <a:srgbClr val="0070C0"/>
                </a:solidFill>
              </a:rPr>
              <a:t>Task: </a:t>
            </a:r>
            <a:r>
              <a:rPr lang="en-US" sz="2200" b="1" dirty="0" smtClean="0">
                <a:solidFill>
                  <a:srgbClr val="0070C0"/>
                </a:solidFill>
              </a:rPr>
              <a:t>prepare a leaflet for new students and parents at the British International School of San Francisco to explain how they can survive in an earthquake</a:t>
            </a:r>
            <a:endParaRPr lang="en-US" sz="2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 smtClean="0"/>
              <a:t>Success criteria:</a:t>
            </a:r>
          </a:p>
          <a:p>
            <a:pPr>
              <a:buNone/>
            </a:pPr>
            <a:r>
              <a:rPr lang="en-US" dirty="0" smtClean="0"/>
              <a:t>Explanation of why the need to prepare for a quake in San Francisco</a:t>
            </a:r>
          </a:p>
          <a:p>
            <a:pPr>
              <a:buNone/>
            </a:pPr>
            <a:r>
              <a:rPr lang="en-US" b="1" dirty="0" smtClean="0"/>
              <a:t>Before: </a:t>
            </a:r>
            <a:r>
              <a:rPr lang="en-US" dirty="0" smtClean="0"/>
              <a:t>How they can prepare themselves  and their surroundings before the quake</a:t>
            </a:r>
          </a:p>
          <a:p>
            <a:pPr>
              <a:buNone/>
            </a:pPr>
            <a:r>
              <a:rPr lang="en-US" b="1" dirty="0" smtClean="0"/>
              <a:t>During: </a:t>
            </a:r>
            <a:r>
              <a:rPr lang="en-US" dirty="0" smtClean="0"/>
              <a:t>how should they protect themselves during the quake?</a:t>
            </a:r>
          </a:p>
          <a:p>
            <a:pPr>
              <a:buNone/>
            </a:pPr>
            <a:r>
              <a:rPr lang="en-US" b="1" dirty="0" smtClean="0"/>
              <a:t>After: </a:t>
            </a:r>
            <a:r>
              <a:rPr lang="en-US" dirty="0" smtClean="0"/>
              <a:t>How can they make sure themselves and area is safe after the quake?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2209800"/>
            <a:ext cx="3581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OR: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Design an earthquake proof building: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You can use IT, modeling, drawings etc.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It must be annotated to explain the key features that make it earthquake ‘proof’.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http://quakequizsf.org/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218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How does California prepare for Earthquake hazards?</vt:lpstr>
      <vt:lpstr>Why does California need to prepare?</vt:lpstr>
      <vt:lpstr>What is this device? How does it help manage the impact of an earthquake</vt:lpstr>
      <vt:lpstr>Slide 4</vt:lpstr>
      <vt:lpstr>What is this product? How does it help manage the impact of an earthquake</vt:lpstr>
      <vt:lpstr> Task: prepare a leaflet for new students and parents at the British International School of San Francisco to explain how they can survive in an earthquake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California prepare for Earthquakes hazards?</dc:title>
  <dc:creator>Your User Name</dc:creator>
  <cp:lastModifiedBy>rcapper</cp:lastModifiedBy>
  <cp:revision>29</cp:revision>
  <dcterms:created xsi:type="dcterms:W3CDTF">2009-11-10T01:28:52Z</dcterms:created>
  <dcterms:modified xsi:type="dcterms:W3CDTF">2014-12-02T17:40:03Z</dcterms:modified>
</cp:coreProperties>
</file>