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2" r:id="rId3"/>
    <p:sldId id="257" r:id="rId4"/>
    <p:sldId id="258" r:id="rId5"/>
    <p:sldId id="259" r:id="rId6"/>
    <p:sldId id="260" r:id="rId7"/>
    <p:sldId id="263" r:id="rId8"/>
    <p:sldId id="272" r:id="rId9"/>
    <p:sldId id="302" r:id="rId10"/>
    <p:sldId id="303" r:id="rId11"/>
    <p:sldId id="264" r:id="rId12"/>
    <p:sldId id="266" r:id="rId13"/>
    <p:sldId id="268" r:id="rId14"/>
    <p:sldId id="270" r:id="rId15"/>
    <p:sldId id="267" r:id="rId16"/>
    <p:sldId id="269" r:id="rId17"/>
    <p:sldId id="275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/>
    <p:restoredTop sz="94604"/>
  </p:normalViewPr>
  <p:slideViewPr>
    <p:cSldViewPr>
      <p:cViewPr varScale="1">
        <p:scale>
          <a:sx n="90" d="100"/>
          <a:sy n="90" d="100"/>
        </p:scale>
        <p:origin x="16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46F9B0-211A-4C90-9811-EF88B0DC7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081B6C-D432-4C7A-9859-517F1396F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2EB4CB-D70B-4F05-9F5A-1A82F9A9B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38C15-8151-4C8D-B3E6-5457D98BFC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19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6A4B13-C09B-4624-BE6B-8042FF7E5A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EDA544-3C2B-4A1A-8AFC-CFB83AD6EE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BE027C-E4DB-49AE-A33D-E90818E0D7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2969E-4626-4C6B-9156-DDFDF2E0C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32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DE7735-2D56-42CD-A066-DB37C9376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85C744-8C42-459D-B295-F1C1F996C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9C9935-5FB7-4B94-8DE9-6BC74FCCB8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62185-2F18-4EA8-840F-DF02272EFB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558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B20C22-4B10-4BE4-A37E-AA9CA06BDC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76AB23-47F9-403E-9C18-D1D0035AC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43FD0A-BFE6-442F-ADAC-7B43B58EA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E3668-C3E9-4C37-9D6A-710857C68C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42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154F4C-B2F1-4750-8C0C-3285A3DFF8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840B30-F298-46EC-9067-3E62440E06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81C797-0709-4A9A-BBAB-D7569E81A5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5862B-A678-48E5-BB22-DE2DD9F978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08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F6DB1E-DFAB-4257-A6B2-CD75C1CD4B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D410AD-05E0-4E5A-8E12-965F7E03FE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A2F407-2037-4DE4-AF18-21046463C7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7C9AB-CC31-482E-BF04-EC8E2D443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32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DCD3C-DBA9-424A-BE5C-F6B1CD8313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BBD8D2-F79C-4B5A-A3D2-F4E67F2F31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7B076C-4F95-405B-AAEE-BEE295273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EB99E-B4AA-4B18-8858-95E9BB952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92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29A936-8542-49C7-B3DA-F5EE988D8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918E2C6-96BA-4582-82CC-107593013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E2754B-BB10-4238-8BB1-942C4DB08F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7F12C-903E-44AF-A452-110AC507AB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22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F24FDF-8967-4455-80AF-FA0B8A38DE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0AC034-8EE5-44ED-A2AB-18DF2FA9F3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8D2DC9-50E0-483B-AD9B-2FB0942F6B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F47C0-118B-4C57-B22D-B1452906DD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7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E6660A-6E93-4352-A9ED-57C6E73364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D1773EC-C685-4F54-BF98-A9CC65CA9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6D370C-EA67-444F-B46C-DA7153D95E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5F296-A6FF-470B-8C37-11D215458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77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69777-E1D6-40E8-80E2-D757BCF36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9E4204-B74B-408A-9CFA-01D7105BD0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5BD71-519F-4237-82E5-EAE6DC361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5DB4A-A47E-41A3-B000-C95A79B634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87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C24DF1-9B50-45D1-BB88-B32D5566A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E027EB-B32D-4D9F-BD70-0E7AAA95DA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5E7096-FC19-4C4D-AEC1-3849AEDBE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7A117-9E9F-4DE6-AF7D-C70702AE5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54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68D841-F6A1-458C-AE1D-42FA39726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EBBD96B-C6CA-4718-86E3-F08EF824C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C2D6AC6-D2B6-462B-BFCE-6B2AD52F84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C9030A-F69A-4F51-89AA-1F6DE63490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4E56DFF-2295-46CB-A69D-97E5F2085C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F45BA0-E54A-43AF-AA17-C5320B0398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CCEA-0164-1E45-9A86-970EF0822C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School microclimates enquiry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07E11-7D46-E040-99DC-EFD66FF39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latin typeface="KBSticktoIt Medium" panose="02000603000000000000" pitchFamily="2" charset="0"/>
                <a:ea typeface="KBSticktoIt Medium" panose="02000603000000000000" pitchFamily="2" charset="0"/>
              </a:rPr>
              <a:t>Data presentation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B8411F-B727-324B-99E8-7DE8D0EE0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84" y="1600200"/>
            <a:ext cx="2819400" cy="34544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23352D-6688-714F-81E0-35381C3EFA1D}"/>
              </a:ext>
            </a:extLst>
          </p:cNvPr>
          <p:cNvCxnSpPr/>
          <p:nvPr/>
        </p:nvCxnSpPr>
        <p:spPr>
          <a:xfrm flipV="1">
            <a:off x="5141382" y="4267200"/>
            <a:ext cx="99060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54833F-A301-1A42-82B4-48A52965E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8" y="2438400"/>
            <a:ext cx="4322232" cy="26372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E64CB1-C048-824F-877A-F24B8F0505E5}"/>
              </a:ext>
            </a:extLst>
          </p:cNvPr>
          <p:cNvSpPr/>
          <p:nvPr/>
        </p:nvSpPr>
        <p:spPr>
          <a:xfrm>
            <a:off x="609600" y="5291137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u="sng" dirty="0"/>
              <a:t>How do I display data?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0A2853-0A6B-B24B-97A3-0B82413FB883}"/>
              </a:ext>
            </a:extLst>
          </p:cNvPr>
          <p:cNvSpPr/>
          <p:nvPr/>
        </p:nvSpPr>
        <p:spPr>
          <a:xfrm>
            <a:off x="762000" y="5757971"/>
            <a:ext cx="7041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/>
              <a:t>Aim</a:t>
            </a:r>
            <a:r>
              <a:rPr lang="en-US" altLang="en-US" dirty="0"/>
              <a:t>: To understand </a:t>
            </a:r>
            <a:r>
              <a:rPr lang="en-US" altLang="en-US" dirty="0">
                <a:highlight>
                  <a:srgbClr val="FFFF00"/>
                </a:highlight>
              </a:rPr>
              <a:t>various appropriate </a:t>
            </a:r>
            <a:r>
              <a:rPr lang="en-US" altLang="en-US" dirty="0"/>
              <a:t>ways to present data</a:t>
            </a:r>
          </a:p>
        </p:txBody>
      </p:sp>
    </p:spTree>
    <p:extLst>
      <p:ext uri="{BB962C8B-B14F-4D97-AF65-F5344CB8AC3E}">
        <p14:creationId xmlns:p14="http://schemas.microsoft.com/office/powerpoint/2010/main" val="83308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04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0556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5CEFEA2-5D39-4D22-A6A5-96F33FD5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395864CE-153F-4B22-B20A-9C2016FE5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2AFE2FA9-19A5-4650-9631-F1156C543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5486400" cy="67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D2FBF80-D9EB-483B-A4AC-AD84C7AB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0A436580-0C6C-4994-BCF3-2CF07B681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0BE7A4A9-EE35-4AAD-AA06-73D115C4F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6071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010FEFE-1F2C-484C-A9E7-6266DF3D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F296426D-22D1-4797-8645-CA662C215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62AE1379-72BF-4572-AD0B-43A836305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824913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1EB2A84-5AFD-4F75-98B4-892E62B1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47800" y="3581400"/>
            <a:ext cx="4419599" cy="1143000"/>
          </a:xfrm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C9F2AB94-73C9-4BC9-9F74-B02866330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6190604D-F1BE-478F-AD20-5F5E6D920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3368"/>
            <a:ext cx="6553200" cy="629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7634908-1BB1-4EE3-9F10-818F81F2C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Annotated photos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DC41F05-A885-4290-AA18-3BBECC4DC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D15DF60C-6881-4197-83C3-AB000FBF9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5469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A2BC09C-3DC9-4D0F-93D2-3A9BB274D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D3DAADE-56AB-4933-84B8-DC7D1AB7B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5FE04C4B-F9CF-4C51-8E9E-066034878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276975" cy="59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3B60FA2-DAEA-48E5-80C5-70B4CF930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3105D5-EAE4-4F71-B652-27FBBBFF0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z="4400" b="1" dirty="0"/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485B873F-EC7B-0E43-ADE8-D45E3573F6A8}"/>
              </a:ext>
            </a:extLst>
          </p:cNvPr>
          <p:cNvSpPr/>
          <p:nvPr/>
        </p:nvSpPr>
        <p:spPr>
          <a:xfrm>
            <a:off x="1295400" y="1066800"/>
            <a:ext cx="5029200" cy="37719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CBF7FF-EE1E-1E43-8B41-A69690A00CD5}"/>
              </a:ext>
            </a:extLst>
          </p:cNvPr>
          <p:cNvSpPr txBox="1"/>
          <p:nvPr/>
        </p:nvSpPr>
        <p:spPr>
          <a:xfrm>
            <a:off x="2286000" y="1798588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3600" b="1" dirty="0"/>
              <a:t>What makes successful data presentation? </a:t>
            </a:r>
          </a:p>
        </p:txBody>
      </p:sp>
    </p:spTree>
    <p:extLst>
      <p:ext uri="{BB962C8B-B14F-4D97-AF65-F5344CB8AC3E}">
        <p14:creationId xmlns:p14="http://schemas.microsoft.com/office/powerpoint/2010/main" val="1696166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102EF-902A-8F48-AC3A-9DA95C585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Success criteria for data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97DAC-5556-0E46-AB62-E7DEB7620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Varied  (annotated photos, graphs, maps etc.)</a:t>
            </a:r>
          </a:p>
          <a:p>
            <a:r>
              <a:rPr lang="en-US" dirty="0"/>
              <a:t>Is the most appropriate method to show the results effectively</a:t>
            </a:r>
          </a:p>
          <a:p>
            <a:r>
              <a:rPr lang="en-US" dirty="0"/>
              <a:t>Shows how data varies spatially</a:t>
            </a:r>
          </a:p>
          <a:p>
            <a:r>
              <a:rPr lang="en-US" dirty="0"/>
              <a:t>Is clearly and neatly presented</a:t>
            </a:r>
          </a:p>
          <a:p>
            <a:r>
              <a:rPr lang="en-US" dirty="0"/>
              <a:t>Has clear titles, figure numbers, axis </a:t>
            </a:r>
            <a:r>
              <a:rPr lang="en-US"/>
              <a:t>labelled etc.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5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3B60FA2-DAEA-48E5-80C5-70B4CF930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3105D5-EAE4-4F71-B652-27FBBBFF0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z="4400" b="1" dirty="0"/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485B873F-EC7B-0E43-ADE8-D45E3573F6A8}"/>
              </a:ext>
            </a:extLst>
          </p:cNvPr>
          <p:cNvSpPr/>
          <p:nvPr/>
        </p:nvSpPr>
        <p:spPr>
          <a:xfrm>
            <a:off x="2514600" y="2019300"/>
            <a:ext cx="3810000" cy="2819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CBF7FF-EE1E-1E43-8B41-A69690A00CD5}"/>
              </a:ext>
            </a:extLst>
          </p:cNvPr>
          <p:cNvSpPr txBox="1"/>
          <p:nvPr/>
        </p:nvSpPr>
        <p:spPr>
          <a:xfrm>
            <a:off x="3124200" y="25908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3600" b="1" dirty="0"/>
              <a:t>How can we display data?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0AF50FD-A321-4EA8-8110-711909337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4A2CE7F-8703-4969-B601-06094B4F7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00" name="Picture 5" descr="A4bargph">
            <a:extLst>
              <a:ext uri="{FF2B5EF4-FFF2-40B4-BE49-F238E27FC236}">
                <a16:creationId xmlns:a16="http://schemas.microsoft.com/office/drawing/2014/main" id="{1372A9CC-2B5B-45F8-8BFF-1102475B1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0005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FBDF759-8D8D-4403-B5CB-76D49E63A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A4ED5D7-8C7F-458E-811A-82D5894A2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4" name="Picture 5" descr="pie5">
            <a:extLst>
              <a:ext uri="{FF2B5EF4-FFF2-40B4-BE49-F238E27FC236}">
                <a16:creationId xmlns:a16="http://schemas.microsoft.com/office/drawing/2014/main" id="{3C0610D5-45AB-46B2-9941-578C23121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518160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6">
            <a:extLst>
              <a:ext uri="{FF2B5EF4-FFF2-40B4-BE49-F238E27FC236}">
                <a16:creationId xmlns:a16="http://schemas.microsoft.com/office/drawing/2014/main" id="{6CC5582E-253F-465E-B078-44376DB8D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2954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126" name="Text Box 7">
            <a:extLst>
              <a:ext uri="{FF2B5EF4-FFF2-40B4-BE49-F238E27FC236}">
                <a16:creationId xmlns:a16="http://schemas.microsoft.com/office/drawing/2014/main" id="{F18B6ACA-86BF-4F16-852B-569F499EE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676400"/>
            <a:ext cx="259080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How to draw a pie cart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b="1"/>
              <a:t>Add up all the numbers to come up with a total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b="1"/>
              <a:t>Work out each data set as a percentage of the total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b="1"/>
              <a:t>Multiply the percentage by 360 to get the degrees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8F72280-E6C7-4583-9B2F-9EF466A39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Divided bar chart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22635CA-43AB-48E2-832D-AE2B40EE0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8" name="Picture 5" descr="hstackbr">
            <a:extLst>
              <a:ext uri="{FF2B5EF4-FFF2-40B4-BE49-F238E27FC236}">
                <a16:creationId xmlns:a16="http://schemas.microsoft.com/office/drawing/2014/main" id="{5C2475EB-73D6-444F-9A1D-68142A110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7150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>
            <a:extLst>
              <a:ext uri="{FF2B5EF4-FFF2-40B4-BE49-F238E27FC236}">
                <a16:creationId xmlns:a16="http://schemas.microsoft.com/office/drawing/2014/main" id="{6C71D995-1CC6-4BD0-96C7-BDFDF664D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905000"/>
            <a:ext cx="25146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How to draw a divided bar chart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buFontTx/>
              <a:buAutoNum type="arabicPeriod"/>
            </a:pPr>
            <a:r>
              <a:rPr lang="en-US" altLang="en-US" b="1"/>
              <a:t>Add up all the numbers to come up with a total</a:t>
            </a:r>
          </a:p>
          <a:p>
            <a:pPr eaLnBrk="1" hangingPunct="1">
              <a:buFontTx/>
              <a:buAutoNum type="arabicPeriod"/>
            </a:pPr>
            <a:endParaRPr lang="en-US" altLang="en-US" b="1"/>
          </a:p>
          <a:p>
            <a:pPr eaLnBrk="1" hangingPunct="1">
              <a:buFontTx/>
              <a:buAutoNum type="arabicPeriod" startAt="2"/>
            </a:pPr>
            <a:r>
              <a:rPr lang="en-US" altLang="en-US" b="1"/>
              <a:t>Work out each data set as a percentage of the total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3.  Draw your graph of the percentages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7788D7A-6FD2-40BC-94FF-B9279C87C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Located Bar graph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12F715A-4312-4B76-8FBB-862EB63E0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2" name="Picture 5" descr="BarMap">
            <a:extLst>
              <a:ext uri="{FF2B5EF4-FFF2-40B4-BE49-F238E27FC236}">
                <a16:creationId xmlns:a16="http://schemas.microsoft.com/office/drawing/2014/main" id="{52A8F0D6-E273-4A19-A259-B397F0974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35814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>
            <a:extLst>
              <a:ext uri="{FF2B5EF4-FFF2-40B4-BE49-F238E27FC236}">
                <a16:creationId xmlns:a16="http://schemas.microsoft.com/office/drawing/2014/main" id="{69852CAD-A790-4ADD-9C0A-3CC2E278A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09800"/>
            <a:ext cx="28194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How to draw a located bar chart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/>
          </a:p>
          <a:p>
            <a:pPr eaLnBrk="1" hangingPunct="1">
              <a:spcBef>
                <a:spcPct val="50000"/>
              </a:spcBef>
            </a:pPr>
            <a:r>
              <a:rPr lang="en-US" altLang="en-US" b="1"/>
              <a:t>1.  Work out a scale like a normal bar chart.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/>
          </a:p>
          <a:p>
            <a:pPr eaLnBrk="1" hangingPunct="1">
              <a:spcBef>
                <a:spcPct val="50000"/>
              </a:spcBef>
            </a:pPr>
            <a:r>
              <a:rPr lang="en-US" altLang="en-US" b="1"/>
              <a:t>2.  Draw one bar next to each continent – use the same scale for each bar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80B59A7-B05F-4301-A5BA-223D4F7C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2C196AC6-E01E-4018-A294-6BE913A41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EFC6B94D-9A62-4B17-A437-BB906DA7C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6781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A8135-315A-7549-8ADE-33F8A10D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16BC20-A2AE-9841-90AA-4208E5707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5" y="1600200"/>
            <a:ext cx="7417550" cy="4525963"/>
          </a:xfrm>
        </p:spPr>
      </p:pic>
    </p:spTree>
    <p:extLst>
      <p:ext uri="{BB962C8B-B14F-4D97-AF65-F5344CB8AC3E}">
        <p14:creationId xmlns:p14="http://schemas.microsoft.com/office/powerpoint/2010/main" val="2193548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47798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6094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197</Words>
  <Application>Microsoft Macintosh PowerPoint</Application>
  <PresentationFormat>On-screen Show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dearJoe 5 CASUAL PRO</vt:lpstr>
      <vt:lpstr>KBSticktoIt Medium</vt:lpstr>
      <vt:lpstr>Default Design</vt:lpstr>
      <vt:lpstr>School microclimates enquiry </vt:lpstr>
      <vt:lpstr>PowerPoint Presentation</vt:lpstr>
      <vt:lpstr>PowerPoint Presentation</vt:lpstr>
      <vt:lpstr>PowerPoint Presentation</vt:lpstr>
      <vt:lpstr>Divided bar chart</vt:lpstr>
      <vt:lpstr>Located Bar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Annotated photos</vt:lpstr>
      <vt:lpstr>PowerPoint Presentation</vt:lpstr>
      <vt:lpstr>PowerPoint Presentation</vt:lpstr>
      <vt:lpstr>Success criteria for data presentation</vt:lpstr>
    </vt:vector>
  </TitlesOfParts>
  <Company>British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jshepherd</dc:creator>
  <cp:lastModifiedBy>Anna Bennett</cp:lastModifiedBy>
  <cp:revision>9</cp:revision>
  <dcterms:created xsi:type="dcterms:W3CDTF">2006-09-18T15:29:21Z</dcterms:created>
  <dcterms:modified xsi:type="dcterms:W3CDTF">2019-05-15T18:06:08Z</dcterms:modified>
</cp:coreProperties>
</file>