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306" r:id="rId5"/>
    <p:sldId id="296" r:id="rId6"/>
    <p:sldId id="300" r:id="rId7"/>
    <p:sldId id="298" r:id="rId8"/>
    <p:sldId id="301" r:id="rId9"/>
    <p:sldId id="305" r:id="rId10"/>
    <p:sldId id="299" r:id="rId11"/>
    <p:sldId id="304" r:id="rId12"/>
    <p:sldId id="261" r:id="rId13"/>
    <p:sldId id="262" r:id="rId14"/>
    <p:sldId id="274" r:id="rId15"/>
    <p:sldId id="266" r:id="rId16"/>
    <p:sldId id="269" r:id="rId17"/>
    <p:sldId id="263" r:id="rId18"/>
    <p:sldId id="265" r:id="rId19"/>
    <p:sldId id="264" r:id="rId20"/>
    <p:sldId id="272" r:id="rId21"/>
    <p:sldId id="268" r:id="rId22"/>
    <p:sldId id="267" r:id="rId23"/>
    <p:sldId id="273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4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0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9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2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0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6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F56A-0A0D-4EBE-B4A6-A653BFB1816A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13A7-79D4-4BFF-8723-CFC4E170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://news.bbc.co.uk/media/images/47103000/jpg/_47103648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4729758" cy="3153173"/>
          </a:xfrm>
          <a:prstGeom prst="rect">
            <a:avLst/>
          </a:prstGeom>
          <a:noFill/>
        </p:spPr>
      </p:pic>
      <p:pic>
        <p:nvPicPr>
          <p:cNvPr id="3078" name="Picture 6" descr="A woman is helped to safety in a Port-au-Prince street after the Haitian earthquake, 12 Janu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9" y="3140968"/>
            <a:ext cx="5245261" cy="3744416"/>
          </a:xfrm>
          <a:prstGeom prst="rect">
            <a:avLst/>
          </a:prstGeom>
          <a:noFill/>
        </p:spPr>
      </p:pic>
      <p:pic>
        <p:nvPicPr>
          <p:cNvPr id="3080" name="Picture 8" descr="A victim of the Haitian quake being carried away on a stretc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3140968"/>
            <a:ext cx="5400600" cy="3760698"/>
          </a:xfrm>
          <a:prstGeom prst="rect">
            <a:avLst/>
          </a:prstGeom>
          <a:noFill/>
        </p:spPr>
      </p:pic>
      <p:pic>
        <p:nvPicPr>
          <p:cNvPr id="3082" name="Picture 10" descr="http://www.doobybrain.com/wp-content/uploads/2010/01/haiti-earthquake-vict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1984" y="-9805"/>
            <a:ext cx="4752528" cy="31683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2817"/>
            <a:ext cx="6444208" cy="139801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Haiti Earthquake 2010</a:t>
            </a:r>
          </a:p>
        </p:txBody>
      </p:sp>
    </p:spTree>
    <p:extLst>
      <p:ext uri="{BB962C8B-B14F-4D97-AF65-F5344CB8AC3E}">
        <p14:creationId xmlns:p14="http://schemas.microsoft.com/office/powerpoint/2010/main" val="22430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3443288" cy="1325563"/>
          </a:xfrm>
        </p:spPr>
        <p:txBody>
          <a:bodyPr/>
          <a:lstStyle/>
          <a:p>
            <a:r>
              <a:rPr lang="en-US" b="1" dirty="0" smtClean="0"/>
              <a:t>Shake map Haiti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954" y="365125"/>
            <a:ext cx="8517082" cy="59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98273" cy="1325563"/>
          </a:xfrm>
        </p:spPr>
        <p:txBody>
          <a:bodyPr/>
          <a:lstStyle/>
          <a:p>
            <a:r>
              <a:rPr lang="en-US" b="1" dirty="0" smtClean="0"/>
              <a:t>New Zealand v Haiti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5" y="1825625"/>
            <a:ext cx="4398819" cy="4351338"/>
          </a:xfrm>
        </p:spPr>
        <p:txBody>
          <a:bodyPr/>
          <a:lstStyle/>
          <a:p>
            <a:r>
              <a:rPr lang="en-US" dirty="0" smtClean="0"/>
              <a:t>Both 7 on Richter scale. </a:t>
            </a:r>
          </a:p>
          <a:p>
            <a:endParaRPr lang="en-US" dirty="0"/>
          </a:p>
          <a:p>
            <a:r>
              <a:rPr lang="en-US" dirty="0" smtClean="0"/>
              <a:t>Suggest reasons why the damage (as shown by the </a:t>
            </a:r>
            <a:r>
              <a:rPr lang="en-US" dirty="0" err="1"/>
              <a:t>M</a:t>
            </a:r>
            <a:r>
              <a:rPr lang="en-US" dirty="0" err="1" smtClean="0"/>
              <a:t>ercalli</a:t>
            </a:r>
            <a:r>
              <a:rPr lang="en-US" dirty="0" smtClean="0"/>
              <a:t> scale) varied (3).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386" y="677573"/>
            <a:ext cx="7487542" cy="54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type of country is Haiti?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r>
              <a:rPr lang="en-US" dirty="0" smtClean="0"/>
              <a:t>Using information from the atlas find the information for each of these development indicators related to Haiti</a:t>
            </a:r>
          </a:p>
          <a:p>
            <a:endParaRPr lang="en-US" dirty="0"/>
          </a:p>
          <a:p>
            <a:r>
              <a:rPr lang="en-US" dirty="0" smtClean="0"/>
              <a:t>How may this level of development impact the effects of an earthquake?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09" y="1741803"/>
            <a:ext cx="3411682" cy="45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" y="277091"/>
            <a:ext cx="9489139" cy="58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DVD…make notes 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cause</a:t>
            </a:r>
          </a:p>
          <a:p>
            <a:r>
              <a:rPr lang="en-US" dirty="0" smtClean="0"/>
              <a:t>The effects: social, economic, environmental ( also political). Also primary and secondary</a:t>
            </a:r>
          </a:p>
          <a:p>
            <a:r>
              <a:rPr lang="en-US" dirty="0" smtClean="0"/>
              <a:t>The short and long term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earthquake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could be classified as: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Primary: </a:t>
            </a:r>
            <a:r>
              <a:rPr lang="en-US" dirty="0" smtClean="0"/>
              <a:t>effects that were caused directly by the earthquake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Secondary: </a:t>
            </a:r>
            <a:r>
              <a:rPr lang="en-US" dirty="0" smtClean="0"/>
              <a:t>effects that result from the primary effects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impacts could also be divided into social, economic and environments (and political?)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3350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Explain the cause of a specific earthquake you have studied (6)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52568"/>
            <a:ext cx="7578437" cy="428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The cause of the Haiti earthquake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earthquake was caused by the North American Plate sliding past the Caribbean Plate at a conservative plate margin (on a fault called the </a:t>
            </a:r>
            <a:r>
              <a:rPr lang="en-US" dirty="0" err="1" smtClean="0"/>
              <a:t>Enriquillo</a:t>
            </a:r>
            <a:r>
              <a:rPr lang="en-US" dirty="0" smtClean="0"/>
              <a:t>-Plantain Garden fault).  </a:t>
            </a:r>
          </a:p>
          <a:p>
            <a:r>
              <a:rPr lang="en-US" dirty="0" smtClean="0"/>
              <a:t>Both plates move in the same direction, but one moves faster than the other.  </a:t>
            </a:r>
          </a:p>
          <a:p>
            <a:r>
              <a:rPr lang="en-US" dirty="0" smtClean="0"/>
              <a:t>The pressure that was built up because of the friction between the 2 plates was eventually released causing a magnitude 7 earthquake on the Richter Scale.</a:t>
            </a:r>
          </a:p>
          <a:p>
            <a:r>
              <a:rPr lang="en-US" dirty="0" smtClean="0"/>
              <a:t>The focus was shallow (5 miles) meaning that the effects were felt strongly at the epicenter. The epicenter was 16 miles </a:t>
            </a:r>
            <a:r>
              <a:rPr lang="en-US" dirty="0"/>
              <a:t>w</a:t>
            </a:r>
            <a:r>
              <a:rPr lang="en-US" dirty="0" smtClean="0"/>
              <a:t>est of Port-au-Prince (Haiti’s capital) </a:t>
            </a:r>
          </a:p>
          <a:p>
            <a:r>
              <a:rPr lang="en-US" dirty="0" smtClean="0"/>
              <a:t>The earthquake struck at 16:53 (4:53pm) local time on Tuesday 12 January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96" y="344199"/>
            <a:ext cx="100298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6400"/>
            <a:ext cx="4011613" cy="1325563"/>
          </a:xfrm>
        </p:spPr>
        <p:txBody>
          <a:bodyPr/>
          <a:lstStyle/>
          <a:p>
            <a:r>
              <a:rPr lang="en-US" b="1" dirty="0" smtClean="0"/>
              <a:t>Impacts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7" y="180109"/>
            <a:ext cx="6779635" cy="61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explain the cause of the Haiti earthquake</a:t>
            </a:r>
          </a:p>
          <a:p>
            <a:r>
              <a:rPr lang="en-US" dirty="0" smtClean="0"/>
              <a:t>To explain the primary and secondary effects of the earthquake</a:t>
            </a:r>
          </a:p>
          <a:p>
            <a:r>
              <a:rPr lang="en-US" dirty="0" smtClean="0"/>
              <a:t>To explain how prediction and management of earthquakes can be applied to an LEDC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800" dirty="0"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Prediction and </a:t>
            </a:r>
            <a:r>
              <a:rPr lang="en-GB" altLang="en-US" sz="4800" dirty="0" smtClean="0"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Preparation before the quake</a:t>
            </a:r>
            <a:endParaRPr lang="en-GB" altLang="en-US" sz="4800" dirty="0">
              <a:latin typeface="MV Boli" panose="02000500030200090000" pitchFamily="2" charset="0"/>
              <a:ea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sz="2000" dirty="0">
                <a:latin typeface="MV Boli" pitchFamily="2" charset="0"/>
                <a:cs typeface="MV Boli" pitchFamily="2" charset="0"/>
              </a:rPr>
              <a:t>Due to Haiti being one of the poorest countries in the world the Government had provided no help in constructing earthquake proof buildings.</a:t>
            </a:r>
          </a:p>
          <a:p>
            <a:pPr>
              <a:defRPr/>
            </a:pPr>
            <a:r>
              <a:rPr lang="en-GB" sz="2000" dirty="0">
                <a:latin typeface="MV Boli" pitchFamily="2" charset="0"/>
                <a:cs typeface="MV Boli" pitchFamily="2" charset="0"/>
              </a:rPr>
              <a:t>80% of the buildings in Port au Prince were unplanned shanty style houses constructed from breeze block and thick heavy roofs to keep the heat out.</a:t>
            </a:r>
          </a:p>
          <a:p>
            <a:pPr>
              <a:defRPr/>
            </a:pPr>
            <a:r>
              <a:rPr lang="en-GB" sz="2000" dirty="0">
                <a:latin typeface="MV Boli" pitchFamily="2" charset="0"/>
                <a:cs typeface="MV Boli" pitchFamily="2" charset="0"/>
              </a:rPr>
              <a:t> 2007 report informed the Haitian government that the fault under Port au Prince would slip in the next 20 years and that it would be up to a 7.2 in size</a:t>
            </a:r>
          </a:p>
          <a:p>
            <a:pPr>
              <a:defRPr/>
            </a:pPr>
            <a:r>
              <a:rPr lang="en-GB" sz="2000" dirty="0">
                <a:latin typeface="MV Boli" pitchFamily="2" charset="0"/>
                <a:cs typeface="MV Boli" pitchFamily="2" charset="0"/>
              </a:rPr>
              <a:t>Gov didn’t use info as they could not afford to make changes to city</a:t>
            </a:r>
          </a:p>
          <a:p>
            <a:pPr>
              <a:defRPr/>
            </a:pPr>
            <a:r>
              <a:rPr lang="en-GB" sz="2000" dirty="0">
                <a:latin typeface="MV Boli" pitchFamily="2" charset="0"/>
                <a:cs typeface="MV Boli" pitchFamily="2" charset="0"/>
              </a:rPr>
              <a:t>2008 a story was run in Haiti newspaper, little interest by local people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000" dirty="0">
              <a:latin typeface="MV Boli" pitchFamily="2" charset="0"/>
              <a:cs typeface="MV Boli" pitchFamily="2" charset="0"/>
            </a:endParaRPr>
          </a:p>
          <a:p>
            <a:pPr marL="0" indent="0">
              <a:buNone/>
              <a:defRPr/>
            </a:pPr>
            <a:endParaRPr lang="en-GB" sz="20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seismic (tectonic) hazards happen in LICs- prediction and prevention strategies are need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587" y="1312714"/>
            <a:ext cx="8290214" cy="5282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4946" y="2477800"/>
            <a:ext cx="26531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Skills question: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Describe the distribution of seismic hazards globally (4) 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639"/>
            <a:ext cx="10515600" cy="1325563"/>
          </a:xfrm>
        </p:spPr>
        <p:txBody>
          <a:bodyPr/>
          <a:lstStyle/>
          <a:p>
            <a:r>
              <a:rPr lang="en-US" dirty="0" smtClean="0"/>
              <a:t>Building earthquake proof houses in an LIC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1328" y="803564"/>
            <a:ext cx="11877637" cy="58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Explain using examples why Earthquakes in LEDC’s are more devastating than in MEDC’s</a:t>
            </a:r>
          </a:p>
          <a:p>
            <a:pPr marL="0" indent="0" algn="r">
              <a:buNone/>
              <a:defRPr/>
            </a:pPr>
            <a:r>
              <a:rPr lang="en-GB" dirty="0" smtClean="0"/>
              <a:t>[6]</a:t>
            </a: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How can good preparation and management reduce death toll in earthquakes</a:t>
            </a:r>
          </a:p>
          <a:p>
            <a:pPr marL="0" indent="0" algn="r">
              <a:buNone/>
              <a:defRPr/>
            </a:pPr>
            <a:r>
              <a:rPr lang="en-GB" dirty="0" smtClean="0"/>
              <a:t>[6]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t1.gstatic.com/images?q=tbn:ANd9GcQ5-VKar5BsdiTDlsW8Tx3K30ES4lWg4Nju3z2zRXNZ9MpQtRO-7w:newshour.s3.amazonaws.com/photos/2010/01/16/600_HAITI-QUAKE-14JAN-CHICHERI_01_blog_main_horizon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-24"/>
            <a:ext cx="9124936" cy="68580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Comic Sans MS" pitchFamily="66" charset="0"/>
              </a:rPr>
              <a:t>Haiti recap...</a:t>
            </a:r>
          </a:p>
        </p:txBody>
      </p:sp>
    </p:spTree>
    <p:extLst>
      <p:ext uri="{BB962C8B-B14F-4D97-AF65-F5344CB8AC3E}">
        <p14:creationId xmlns:p14="http://schemas.microsoft.com/office/powerpoint/2010/main" val="31691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Question 1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Haiti is situated on what type of plate boundary?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Constructive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Conservative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Destructive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Answer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Haiti is situated on what type of plate boundary?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Constructive</a:t>
            </a:r>
          </a:p>
          <a:p>
            <a:pPr marL="514350" indent="-514350">
              <a:buAutoNum type="alphaUcPeriod"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Conservative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Destructive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Question 2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Which two tectonic plates are involved?</a:t>
            </a:r>
          </a:p>
          <a:p>
            <a:endParaRPr lang="en-GB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Caribbean and North American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Pacific and Indo-Australian</a:t>
            </a:r>
          </a:p>
          <a:p>
            <a:pPr marL="514350" indent="-514350">
              <a:buAutoNum type="alphaUcPeriod"/>
            </a:pPr>
            <a:r>
              <a:rPr lang="en-GB" dirty="0" err="1" smtClean="0">
                <a:latin typeface="Comic Sans MS" pitchFamily="66" charset="0"/>
              </a:rPr>
              <a:t>Eurasion</a:t>
            </a:r>
            <a:r>
              <a:rPr lang="en-GB" dirty="0" smtClean="0">
                <a:latin typeface="Comic Sans MS" pitchFamily="66" charset="0"/>
              </a:rPr>
              <a:t> and African</a:t>
            </a:r>
            <a:endParaRPr lang="en-GB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6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Answer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Which two tectonic plates are involved?</a:t>
            </a:r>
          </a:p>
          <a:p>
            <a:endParaRPr lang="en-GB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Caribbean and North American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Pacific and Indo-Australian</a:t>
            </a:r>
          </a:p>
          <a:p>
            <a:pPr marL="514350" indent="-514350">
              <a:buAutoNum type="alphaUcPeriod"/>
            </a:pPr>
            <a:r>
              <a:rPr lang="en-GB" dirty="0" err="1" smtClean="0">
                <a:latin typeface="Comic Sans MS" pitchFamily="66" charset="0"/>
              </a:rPr>
              <a:t>Eurasion</a:t>
            </a:r>
            <a:r>
              <a:rPr lang="en-GB" dirty="0" smtClean="0">
                <a:latin typeface="Comic Sans MS" pitchFamily="66" charset="0"/>
              </a:rPr>
              <a:t> and African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0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Question 3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When did the Haiti earthquake strike?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January 2010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12</a:t>
            </a:r>
            <a:r>
              <a:rPr lang="en-GB" baseline="30000" dirty="0" smtClean="0">
                <a:latin typeface="Comic Sans MS" pitchFamily="66" charset="0"/>
              </a:rPr>
              <a:t>th</a:t>
            </a:r>
            <a:r>
              <a:rPr lang="en-GB" dirty="0" smtClean="0">
                <a:latin typeface="Comic Sans MS" pitchFamily="66" charset="0"/>
              </a:rPr>
              <a:t> January 2010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30</a:t>
            </a:r>
            <a:r>
              <a:rPr lang="en-GB" baseline="30000" dirty="0" smtClean="0">
                <a:latin typeface="Comic Sans MS" pitchFamily="66" charset="0"/>
              </a:rPr>
              <a:t>th</a:t>
            </a:r>
            <a:r>
              <a:rPr lang="en-GB" dirty="0" smtClean="0">
                <a:latin typeface="Comic Sans MS" pitchFamily="66" charset="0"/>
              </a:rPr>
              <a:t> January 2010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976" y="260648"/>
            <a:ext cx="4330824" cy="115699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Where is Haiti?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Map of the region affec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074" y="2335112"/>
            <a:ext cx="5392430" cy="4478264"/>
          </a:xfrm>
          <a:prstGeom prst="rect">
            <a:avLst/>
          </a:prstGeom>
          <a:noFill/>
        </p:spPr>
      </p:pic>
      <p:pic>
        <p:nvPicPr>
          <p:cNvPr id="1028" name="Picture 4" descr="haiti world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8640"/>
            <a:ext cx="2843808" cy="284381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071664" y="1484784"/>
            <a:ext cx="216024" cy="21602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6"/>
            <a:endCxn id="11" idx="0"/>
          </p:cNvCxnSpPr>
          <p:nvPr/>
        </p:nvCxnSpPr>
        <p:spPr>
          <a:xfrm>
            <a:off x="3287688" y="1592796"/>
            <a:ext cx="5112568" cy="11881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1" idx="3"/>
          </p:cNvCxnSpPr>
          <p:nvPr/>
        </p:nvCxnSpPr>
        <p:spPr>
          <a:xfrm>
            <a:off x="3215681" y="1700809"/>
            <a:ext cx="4828155" cy="169474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896200" y="2780928"/>
            <a:ext cx="1008112" cy="72008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24000" y="4149080"/>
            <a:ext cx="3635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omic Sans MS" pitchFamily="66" charset="0"/>
              </a:rPr>
              <a:t>Why is Haiti at risk from earthquakes?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32504" y="2660073"/>
            <a:ext cx="1559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 is another name for conservative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Answer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When did the Haiti earthquake strike?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1</a:t>
            </a:r>
            <a:r>
              <a:rPr lang="en-GB" baseline="30000" dirty="0" smtClean="0">
                <a:latin typeface="Comic Sans MS" pitchFamily="66" charset="0"/>
              </a:rPr>
              <a:t>st</a:t>
            </a:r>
            <a:r>
              <a:rPr lang="en-GB" dirty="0" smtClean="0">
                <a:latin typeface="Comic Sans MS" pitchFamily="66" charset="0"/>
              </a:rPr>
              <a:t> January 2010</a:t>
            </a:r>
          </a:p>
          <a:p>
            <a:pPr marL="514350" indent="-514350">
              <a:buAutoNum type="alphaUcPeriod"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12</a:t>
            </a:r>
            <a:r>
              <a:rPr lang="en-GB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January 2010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30</a:t>
            </a:r>
            <a:r>
              <a:rPr lang="en-GB" baseline="30000" dirty="0" smtClean="0">
                <a:latin typeface="Comic Sans MS" pitchFamily="66" charset="0"/>
              </a:rPr>
              <a:t>th</a:t>
            </a:r>
            <a:r>
              <a:rPr lang="en-GB" dirty="0" smtClean="0">
                <a:latin typeface="Comic Sans MS" pitchFamily="66" charset="0"/>
              </a:rPr>
              <a:t> January 2010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4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Question 4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What magnitude was the Haiti earthquake?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4 on the Richter scale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6 on the Richter scale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7 on the Richter scale</a:t>
            </a:r>
          </a:p>
          <a:p>
            <a:pPr marL="514350" indent="-51435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8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Answer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What magnitude was the Haiti earthquake?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4 on the Richter scale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6 on the Richter scale</a:t>
            </a:r>
          </a:p>
          <a:p>
            <a:pPr marL="514350" indent="-514350">
              <a:buAutoNum type="alphaUcPeriod"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7 on the Richter scale</a:t>
            </a:r>
          </a:p>
          <a:p>
            <a:pPr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694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Question 5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How many aftershocks were recorded in total?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30</a:t>
            </a:r>
            <a:endParaRPr lang="en-GB" dirty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52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1347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Answer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How many aftershocks were recorded in total?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30</a:t>
            </a:r>
          </a:p>
          <a:p>
            <a:pPr marL="514350" indent="-514350">
              <a:buAutoNum type="alphaUcPeriod"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52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100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Question 6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Approximately how many homes were damaged and need to be demolished?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1000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50,000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250,000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Answer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Approximately how many homes were damaged and need to be demolished?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1000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50,000</a:t>
            </a:r>
          </a:p>
          <a:p>
            <a:pPr marL="514350" indent="-514350">
              <a:buAutoNum type="alphaUcPeriod"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250,000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8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Question 7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Which country first provided aid to Haiti?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en-GB" dirty="0" smtClean="0">
                <a:latin typeface="Comic Sans MS" pitchFamily="66" charset="0"/>
              </a:rPr>
              <a:t>A. Dominican Republic</a:t>
            </a:r>
          </a:p>
          <a:p>
            <a:pPr marL="514350" indent="-514350">
              <a:buNone/>
            </a:pPr>
            <a:r>
              <a:rPr lang="en-GB" dirty="0" smtClean="0">
                <a:latin typeface="Comic Sans MS" pitchFamily="66" charset="0"/>
              </a:rPr>
              <a:t>B. America</a:t>
            </a:r>
          </a:p>
          <a:p>
            <a:pPr marL="514350" indent="-514350">
              <a:buNone/>
            </a:pPr>
            <a:r>
              <a:rPr lang="en-GB" dirty="0" smtClean="0">
                <a:latin typeface="Comic Sans MS" pitchFamily="66" charset="0"/>
              </a:rPr>
              <a:t>C. England</a:t>
            </a:r>
          </a:p>
        </p:txBody>
      </p:sp>
    </p:spTree>
    <p:extLst>
      <p:ext uri="{BB962C8B-B14F-4D97-AF65-F5344CB8AC3E}">
        <p14:creationId xmlns:p14="http://schemas.microsoft.com/office/powerpoint/2010/main" val="24493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Answer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Which country first provided aid to Haiti?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Dominican Republic</a:t>
            </a:r>
          </a:p>
          <a:p>
            <a:pPr marL="514350" indent="-514350">
              <a:buNone/>
            </a:pPr>
            <a:r>
              <a:rPr lang="en-GB" dirty="0" smtClean="0">
                <a:latin typeface="Comic Sans MS" pitchFamily="66" charset="0"/>
              </a:rPr>
              <a:t>B. America</a:t>
            </a:r>
          </a:p>
          <a:p>
            <a:pPr marL="514350" indent="-514350">
              <a:buNone/>
            </a:pPr>
            <a:r>
              <a:rPr lang="en-GB" dirty="0" smtClean="0">
                <a:latin typeface="Comic Sans MS" pitchFamily="66" charset="0"/>
              </a:rPr>
              <a:t>C. England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Question 8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By July 2010, how much rubble was still left to be cleared in Haiti?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None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60%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98%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132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44234"/>
            <a:ext cx="10744200" cy="6902234"/>
          </a:xfrm>
        </p:spPr>
      </p:pic>
    </p:spTree>
    <p:extLst>
      <p:ext uri="{BB962C8B-B14F-4D97-AF65-F5344CB8AC3E}">
        <p14:creationId xmlns:p14="http://schemas.microsoft.com/office/powerpoint/2010/main" val="116571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Answer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By July 2010, how much rubble was still left to be cleared in Haiti?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None</a:t>
            </a:r>
          </a:p>
          <a:p>
            <a:pPr marL="514350" indent="-514350">
              <a:buAutoNum type="alphaUcPeriod"/>
            </a:pPr>
            <a:r>
              <a:rPr lang="en-GB" dirty="0" smtClean="0">
                <a:latin typeface="Comic Sans MS" pitchFamily="66" charset="0"/>
              </a:rPr>
              <a:t>60%</a:t>
            </a:r>
          </a:p>
          <a:p>
            <a:pPr marL="514350" indent="-514350">
              <a:buAutoNum type="alphaUcPeriod"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98%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0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92" y="365125"/>
            <a:ext cx="9946173" cy="66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8" y="1522495"/>
            <a:ext cx="7536873" cy="46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Measuring earthquakes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Richter scale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 open ended scale indicating the strength of an earthquake as measured by a seismograph.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Mercalli</a:t>
            </a:r>
            <a:r>
              <a:rPr lang="en-US" dirty="0" smtClean="0"/>
              <a:t> scale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scale from I to XII, used to indicate the impact and effects of an earthquake.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they measured: Richter scale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62" y="1586346"/>
            <a:ext cx="5376943" cy="491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051" y="1706997"/>
            <a:ext cx="5573857" cy="41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905" y="196128"/>
            <a:ext cx="7190077" cy="643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69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774</Words>
  <Application>Microsoft Macintosh PowerPoint</Application>
  <PresentationFormat>Widescreen</PresentationFormat>
  <Paragraphs>157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Calibri</vt:lpstr>
      <vt:lpstr>Calibri Light</vt:lpstr>
      <vt:lpstr>Century Gothic</vt:lpstr>
      <vt:lpstr>Comic Sans MS</vt:lpstr>
      <vt:lpstr>MV Boli</vt:lpstr>
      <vt:lpstr>Arial</vt:lpstr>
      <vt:lpstr>Office Theme</vt:lpstr>
      <vt:lpstr>Haiti Earthquake 2010</vt:lpstr>
      <vt:lpstr>Learning objectives:</vt:lpstr>
      <vt:lpstr>Where is Haiti?</vt:lpstr>
      <vt:lpstr>PowerPoint Presentation</vt:lpstr>
      <vt:lpstr>PowerPoint Presentation</vt:lpstr>
      <vt:lpstr>Answer </vt:lpstr>
      <vt:lpstr>Measuring earthquakes</vt:lpstr>
      <vt:lpstr>How are they measured: Richter scale</vt:lpstr>
      <vt:lpstr>PowerPoint Presentation</vt:lpstr>
      <vt:lpstr>Shake map Haiti </vt:lpstr>
      <vt:lpstr>New Zealand v Haiti</vt:lpstr>
      <vt:lpstr>What type of country is Haiti? </vt:lpstr>
      <vt:lpstr>PowerPoint Presentation</vt:lpstr>
      <vt:lpstr>Watch the DVD…make notes on:</vt:lpstr>
      <vt:lpstr>Effects of the earthquake</vt:lpstr>
      <vt:lpstr>Explain the cause of a specific earthquake you have studied (6)</vt:lpstr>
      <vt:lpstr>The cause of the Haiti earthquake</vt:lpstr>
      <vt:lpstr>PowerPoint Presentation</vt:lpstr>
      <vt:lpstr>Impacts</vt:lpstr>
      <vt:lpstr>Prediction and Preparation before the quake</vt:lpstr>
      <vt:lpstr>Most seismic (tectonic) hazards happen in LICs- prediction and prevention strategies are need here</vt:lpstr>
      <vt:lpstr>Building earthquake proof houses in an LIC</vt:lpstr>
      <vt:lpstr>Other exam questions</vt:lpstr>
      <vt:lpstr>Haiti recap...</vt:lpstr>
      <vt:lpstr>Question 1</vt:lpstr>
      <vt:lpstr>Answer</vt:lpstr>
      <vt:lpstr>Question 2</vt:lpstr>
      <vt:lpstr>Answer</vt:lpstr>
      <vt:lpstr>Question 3</vt:lpstr>
      <vt:lpstr>Answer</vt:lpstr>
      <vt:lpstr>Question 4</vt:lpstr>
      <vt:lpstr>Answer</vt:lpstr>
      <vt:lpstr>Question 5</vt:lpstr>
      <vt:lpstr>Answer</vt:lpstr>
      <vt:lpstr>Question 6</vt:lpstr>
      <vt:lpstr>Answer</vt:lpstr>
      <vt:lpstr>Question 7</vt:lpstr>
      <vt:lpstr>Answer</vt:lpstr>
      <vt:lpstr>Question 8</vt:lpstr>
      <vt:lpstr>Answer</vt:lpstr>
    </vt:vector>
  </TitlesOfParts>
  <Company>The British International School of Houston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Haiti Earthquake 2010</dc:title>
  <dc:creator>Anna Bennett</dc:creator>
  <cp:lastModifiedBy>Anna Bennett</cp:lastModifiedBy>
  <cp:revision>16</cp:revision>
  <dcterms:created xsi:type="dcterms:W3CDTF">2015-11-19T21:50:01Z</dcterms:created>
  <dcterms:modified xsi:type="dcterms:W3CDTF">2018-01-10T21:28:38Z</dcterms:modified>
</cp:coreProperties>
</file>