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14"/>
  </p:normalViewPr>
  <p:slideViewPr>
    <p:cSldViewPr snapToGrid="0" snapToObjects="1">
      <p:cViewPr varScale="1">
        <p:scale>
          <a:sx n="96" d="100"/>
          <a:sy n="96" d="100"/>
        </p:scale>
        <p:origin x="2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2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4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8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4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5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8784-89CB-CF43-B092-F239BA69B14C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2C0D-F363-2449-A9AD-AAE4CC2DD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3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214" y="187896"/>
            <a:ext cx="6889172" cy="480053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Gold– planning sheet - </a:t>
            </a:r>
            <a:r>
              <a:rPr lang="en-GB" sz="1400" b="1" dirty="0">
                <a:ea typeface="+mn-lt"/>
                <a:cs typeface="+mn-lt"/>
              </a:rPr>
              <a:t>What were the key turning points in the story of</a:t>
            </a:r>
            <a:endParaRPr lang="en-GB" b="1" dirty="0">
              <a:ea typeface="+mn-lt"/>
              <a:cs typeface="+mn-lt"/>
            </a:endParaRPr>
          </a:p>
          <a:p>
            <a:pPr>
              <a:defRPr/>
            </a:pPr>
            <a:r>
              <a:rPr lang="en-GB" sz="1400" b="1" dirty="0">
                <a:ea typeface="+mn-lt"/>
                <a:cs typeface="+mn-lt"/>
              </a:rPr>
              <a:t> power?</a:t>
            </a:r>
            <a:endParaRPr lang="en-GB" b="1" dirty="0">
              <a:ea typeface="+mn-lt"/>
              <a:cs typeface="+mn-lt"/>
            </a:endParaRPr>
          </a:p>
          <a:p>
            <a:pPr algn="ctr">
              <a:spcBef>
                <a:spcPct val="0"/>
              </a:spcBef>
              <a:defRPr/>
            </a:pPr>
            <a:endParaRPr lang="en-US" sz="1400" dirty="0"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80928" y="3203850"/>
            <a:ext cx="1296144" cy="7200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Looking at the big picture - Turning Point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9120" y="5478487"/>
            <a:ext cx="122413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Early Turning point  - King vs. Barons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780928" y="1547664"/>
            <a:ext cx="122413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Later developments- Parliament vs. democracy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64705" y="5478487"/>
            <a:ext cx="122413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Mid turning point- King vs. Parliament</a:t>
            </a:r>
          </a:p>
        </p:txBody>
      </p:sp>
      <p:cxnSp>
        <p:nvCxnSpPr>
          <p:cNvPr id="9" name="Straight Arrow Connector 8"/>
          <p:cNvCxnSpPr>
            <a:stCxn id="4" idx="0"/>
            <a:endCxn id="6" idx="2"/>
          </p:cNvCxnSpPr>
          <p:nvPr/>
        </p:nvCxnSpPr>
        <p:spPr>
          <a:xfrm rot="16200000" flipV="1">
            <a:off x="2978950" y="2753799"/>
            <a:ext cx="864096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499594" y="4053136"/>
            <a:ext cx="1482551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659834" y="4125143"/>
            <a:ext cx="1482551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72858" y="966272"/>
            <a:ext cx="1492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Women win the vote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4777" y="999518"/>
            <a:ext cx="1098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Enlightenment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1772817" y="1254117"/>
            <a:ext cx="997030" cy="4375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041067" y="1434142"/>
            <a:ext cx="936106" cy="432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0682" y="3727677"/>
            <a:ext cx="193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Civil War and the beheading</a:t>
            </a:r>
          </a:p>
          <a:p>
            <a:r>
              <a:rPr lang="en-GB" sz="1200" dirty="0"/>
              <a:t> of King Charles I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25609" y="6698998"/>
            <a:ext cx="1683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Glorious </a:t>
            </a:r>
          </a:p>
          <a:p>
            <a:r>
              <a:rPr lang="en-GB" sz="1200" dirty="0"/>
              <a:t>Revolution/Bill of Rights</a:t>
            </a:r>
          </a:p>
        </p:txBody>
      </p:sp>
      <p:cxnSp>
        <p:nvCxnSpPr>
          <p:cNvPr id="35" name="Straight Arrow Connector 34"/>
          <p:cNvCxnSpPr>
            <a:stCxn id="7" idx="0"/>
            <a:endCxn id="30" idx="2"/>
          </p:cNvCxnSpPr>
          <p:nvPr/>
        </p:nvCxnSpPr>
        <p:spPr>
          <a:xfrm flipH="1" flipV="1">
            <a:off x="1099601" y="4189342"/>
            <a:ext cx="277172" cy="12891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1947555" y="6126562"/>
            <a:ext cx="724292" cy="468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10171" y="3773844"/>
            <a:ext cx="130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Model Parliament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89241" y="6846641"/>
            <a:ext cx="1034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Magna Carta </a:t>
            </a:r>
          </a:p>
        </p:txBody>
      </p:sp>
      <p:cxnSp>
        <p:nvCxnSpPr>
          <p:cNvPr id="47" name="Straight Arrow Connector 46"/>
          <p:cNvCxnSpPr>
            <a:cxnSpLocks/>
            <a:endCxn id="42" idx="2"/>
          </p:cNvCxnSpPr>
          <p:nvPr/>
        </p:nvCxnSpPr>
        <p:spPr>
          <a:xfrm flipV="1">
            <a:off x="5097889" y="4050843"/>
            <a:ext cx="864096" cy="14386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>
            <a:off x="4871299" y="6270576"/>
            <a:ext cx="656497" cy="5760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0" y="8316416"/>
            <a:ext cx="6858000" cy="8275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Think Link activity </a:t>
            </a:r>
            <a:r>
              <a:rPr lang="en-GB" sz="1200" dirty="0"/>
              <a:t>–key word notes only – </a:t>
            </a:r>
            <a:r>
              <a:rPr lang="en-GB" sz="1200" b="1" dirty="0"/>
              <a:t>for each event  note ‘led to change because…. Led to… without X there would not have been….</a:t>
            </a:r>
            <a:r>
              <a:rPr lang="en-GB" sz="1200" dirty="0"/>
              <a:t>ALSO</a:t>
            </a:r>
            <a:r>
              <a:rPr lang="en-GB" sz="1200" b="1" dirty="0"/>
              <a:t> </a:t>
            </a:r>
            <a:r>
              <a:rPr lang="en-GB" sz="1200" dirty="0"/>
              <a:t>Which events learnt from earlier actions/protests? Connect them.</a:t>
            </a:r>
          </a:p>
          <a:p>
            <a:pPr algn="ctr"/>
            <a:r>
              <a:rPr lang="en-GB" sz="1200" dirty="0"/>
              <a:t>Which events had an immediate impact on the monarch/parliament’s power? Which would be an important precedent in the long term? Make connections with arrows. Jot notes along them.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A99541-A20C-474E-A5D8-BD4DA7526D55}"/>
              </a:ext>
            </a:extLst>
          </p:cNvPr>
          <p:cNvSpPr txBox="1"/>
          <p:nvPr/>
        </p:nvSpPr>
        <p:spPr>
          <a:xfrm>
            <a:off x="224191" y="6738627"/>
            <a:ext cx="12307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The Reformation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D8297AF-F0F1-DE4C-9626-50B051D89E90}"/>
              </a:ext>
            </a:extLst>
          </p:cNvPr>
          <p:cNvCxnSpPr>
            <a:cxnSpLocks/>
          </p:cNvCxnSpPr>
          <p:nvPr/>
        </p:nvCxnSpPr>
        <p:spPr>
          <a:xfrm flipV="1">
            <a:off x="824916" y="6360586"/>
            <a:ext cx="226644" cy="464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67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632" y="-12509"/>
            <a:ext cx="6515100" cy="480053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Gold– planning sheet </a:t>
            </a:r>
            <a:r>
              <a:rPr lang="en-GB" sz="1400" b="1" dirty="0">
                <a:ea typeface="+mn-lt"/>
                <a:cs typeface="+mn-lt"/>
              </a:rPr>
              <a:t>What were the key turning points in the story of power and protest up to 1900?</a:t>
            </a:r>
            <a:endParaRPr lang="en-GB" b="1" dirty="0">
              <a:ea typeface="+mn-lt"/>
              <a:cs typeface="+mn-lt"/>
            </a:endParaRPr>
          </a:p>
          <a:p>
            <a:pPr>
              <a:defRPr/>
            </a:pPr>
            <a:endParaRPr lang="en-GB" b="1" dirty="0">
              <a:ea typeface="+mn-lt"/>
              <a:cs typeface="+mn-lt"/>
            </a:endParaRPr>
          </a:p>
          <a:p>
            <a:pPr algn="ctr">
              <a:spcBef>
                <a:spcPct val="0"/>
              </a:spcBef>
              <a:defRPr/>
            </a:pPr>
            <a:endParaRPr lang="en-GB" sz="1400" b="1" dirty="0"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6632" y="467544"/>
          <a:ext cx="6624736" cy="85130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03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9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4611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ysClr val="windowText" lastClr="000000"/>
                          </a:solidFill>
                        </a:rPr>
                        <a:t>Introduction</a:t>
                      </a:r>
                    </a:p>
                    <a:p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Is there only</a:t>
                      </a: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one type of turning point in the story? Is it purely how monarchs lost power to parliament?</a:t>
                      </a:r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Things</a:t>
                      </a: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to mention – notes not sentences please!</a:t>
                      </a:r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Skills Checklist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Explained what the </a:t>
                      </a: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story of power and protest is about</a:t>
                      </a:r>
                    </a:p>
                    <a:p>
                      <a:pPr marL="228600" indent="-228600"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Introduced which important events to consider</a:t>
                      </a:r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533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Turning</a:t>
                      </a: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point 1</a:t>
                      </a:r>
                    </a:p>
                    <a:p>
                      <a:endParaRPr lang="en-GB" sz="11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Monarchy </a:t>
                      </a:r>
                      <a:r>
                        <a:rPr lang="en-GB" sz="1100" baseline="0">
                          <a:solidFill>
                            <a:sysClr val="windowText" lastClr="000000"/>
                          </a:solidFill>
                        </a:rPr>
                        <a:t>v Barons</a:t>
                      </a:r>
                      <a:endParaRPr lang="en-GB" sz="11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 Turning point clearly</a:t>
                      </a: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identified in the opening sentence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Explains what CHANGED as a result of event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Details of event used to support explanation of WHY it is a TP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Analysis  of short term (immediate) and long term impact on the power of monarch/ parliament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Analysis of links to other events/ changes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Evaluation of how important one TP is compared with others.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Argument is clear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really working to say HOW FAR an event was a turning point. 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show understanding of the BIG PICTURE by making links between events across 1000 years of history.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Turning</a:t>
                      </a: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point 2</a:t>
                      </a:r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Monarchy v Parliament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Turning</a:t>
                      </a: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point 3</a:t>
                      </a:r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Parliament v 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6416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ysClr val="windowText" lastClr="000000"/>
                          </a:solidFill>
                        </a:rPr>
                        <a:t>Conclusion</a:t>
                      </a:r>
                    </a:p>
                    <a:p>
                      <a:r>
                        <a:rPr lang="en-GB" sz="1100" dirty="0">
                          <a:solidFill>
                            <a:sysClr val="windowText" lastClr="000000"/>
                          </a:solidFill>
                        </a:rPr>
                        <a:t>So what is the overall turning point in the story?</a:t>
                      </a: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Or are there more than one significant points? Or are all events equally important?</a:t>
                      </a:r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reached carefully considered judgement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Supported this with evidence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Compared and contrasted different TPs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aseline="0" dirty="0">
                          <a:solidFill>
                            <a:sysClr val="windowText" lastClr="000000"/>
                          </a:solidFill>
                        </a:rPr>
                        <a:t> evaluated my hypothesis</a:t>
                      </a:r>
                      <a:endParaRPr lang="en-GB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48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390</Words>
  <Application>Microsoft Macintosh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1</cp:revision>
  <dcterms:created xsi:type="dcterms:W3CDTF">2019-12-04T22:15:14Z</dcterms:created>
  <dcterms:modified xsi:type="dcterms:W3CDTF">2019-12-04T22:19:54Z</dcterms:modified>
</cp:coreProperties>
</file>