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4" r:id="rId3"/>
    <p:sldId id="272" r:id="rId4"/>
    <p:sldId id="267" r:id="rId5"/>
    <p:sldId id="269" r:id="rId6"/>
    <p:sldId id="34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CE1C-CEA3-7E4A-A20A-AA7C0918851A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9487-656D-7C45-9EFB-46607C27F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8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13FD-7693-4B13-917F-A646A3BEA8D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0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scan page 94</a:t>
            </a:r>
            <a:r>
              <a:rPr lang="en-GB" baseline="0" dirty="0"/>
              <a:t> from SHP </a:t>
            </a:r>
            <a:r>
              <a:rPr lang="en-GB" i="1" baseline="0" dirty="0"/>
              <a:t>The Making of the UK Britain 1500 - 1750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DE8CA-0B4A-D146-9235-A3A9EE58D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6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1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0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2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683D-A079-3C41-B299-5D140B1FD9F5}" type="datetimeFigureOut">
              <a:rPr lang="en-US" smtClean="0"/>
              <a:t>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F765-FA49-7B4F-AFF6-BDD95FDB8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1AD1-EE9F-044F-93B7-52A3800DD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far had </a:t>
            </a:r>
            <a:r>
              <a:rPr lang="en-US"/>
              <a:t>power changed by 1700?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E40A2-CBC7-FC46-9DD9-734E9CCAD8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4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Task: Source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What can you see in the cartoons?</a:t>
            </a:r>
          </a:p>
          <a:p>
            <a:r>
              <a:rPr lang="en-GB" dirty="0"/>
              <a:t>What does it suggest (inference) about the power of the monarch?</a:t>
            </a:r>
          </a:p>
          <a:p>
            <a:r>
              <a:rPr lang="en-GB" dirty="0"/>
              <a:t>What point do you think the cartoonist is making about the impact of the Glorious Revolution and the Bill of Rights?</a:t>
            </a:r>
          </a:p>
          <a:p>
            <a:r>
              <a:rPr lang="en-GB" dirty="0">
                <a:solidFill>
                  <a:srgbClr val="00B050"/>
                </a:solidFill>
              </a:rPr>
              <a:t>Higher thinking: What OWN KNOWLEDGE can you attach to what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423691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0. TAPTON\8 Year\1. The Fight for Power 2011-12\3 - Stuarts\L7 Back to Kings - Glorious Revolution\SCAN Textbook.jpg"/>
          <p:cNvPicPr>
            <a:picLocks noChangeAspect="1" noChangeArrowheads="1"/>
          </p:cNvPicPr>
          <p:nvPr/>
        </p:nvPicPr>
        <p:blipFill>
          <a:blip r:embed="rId2" cstate="print"/>
          <a:srcRect l="9804" t="34481" r="12745" b="18827"/>
          <a:stretch>
            <a:fillRect/>
          </a:stretch>
        </p:blipFill>
        <p:spPr bwMode="auto">
          <a:xfrm rot="10800000">
            <a:off x="533400" y="0"/>
            <a:ext cx="8305800" cy="6833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27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7526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4. (Gold) Do you agree with this cartoonists interpretation? Explain your answer using your BILL OF RIGHTS knowledge and details from the source! 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1752600" y="0"/>
            <a:ext cx="7391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sz="1200" dirty="0"/>
              <a:t>Describe how the Monarch is shown in Source A and B: What can you SEE? (Bronze)</a:t>
            </a:r>
          </a:p>
          <a:p>
            <a:pPr marL="342900" indent="-342900" algn="ctr">
              <a:buAutoNum type="arabicPeriod"/>
            </a:pPr>
            <a:endParaRPr lang="en-GB" sz="1200" dirty="0"/>
          </a:p>
          <a:p>
            <a:pPr marL="342900" indent="-342900" algn="ctr"/>
            <a:endParaRPr lang="en-GB" sz="1200" dirty="0"/>
          </a:p>
          <a:p>
            <a:pPr marL="342900" indent="-342900" algn="ctr">
              <a:buAutoNum type="arabicPeriod"/>
            </a:pPr>
            <a:endParaRPr lang="en-GB" dirty="0"/>
          </a:p>
          <a:p>
            <a:pPr marL="342900" indent="-342900" algn="ctr">
              <a:buAutoNum type="arabicPeriod"/>
            </a:pPr>
            <a:endParaRPr lang="en-GB" dirty="0"/>
          </a:p>
          <a:p>
            <a:pPr marL="342900" indent="-342900" algn="ctr">
              <a:buAutoNum type="arabicPeriod"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5334000"/>
            <a:ext cx="7391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3. (Silver) What point do you think the cartoonist is making about the power of monarchy before and after 1688? </a:t>
            </a:r>
          </a:p>
          <a:p>
            <a:pPr algn="ctr"/>
            <a:r>
              <a:rPr lang="en-GB" sz="1200" dirty="0"/>
              <a:t>Use details from the cartoon to support your answer. 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1524000"/>
            <a:ext cx="17526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 startAt="2"/>
            </a:pPr>
            <a:r>
              <a:rPr lang="en-GB" sz="1200" dirty="0"/>
              <a:t>(Bronze) Draw lines from the following statements to the cartoon you think they belong to;</a:t>
            </a:r>
          </a:p>
          <a:p>
            <a:pPr marL="342900" indent="-342900"/>
            <a:endParaRPr lang="en-GB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/>
              <a:t>Chosen by God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/>
              <a:t>Cannot suspend laws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/>
              <a:t>Cannot raise taxes without parliament consent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/>
              <a:t>Is a Catholic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/>
              <a:t>Cannot have an army in peacetime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/>
              <a:t>Rules with help from ministers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400" dirty="0"/>
          </a:p>
          <a:p>
            <a:pPr marL="342900" indent="-342900">
              <a:buFont typeface="Arial" pitchFamily="34" charset="0"/>
              <a:buChar char="•"/>
            </a:pPr>
            <a:endParaRPr lang="en-GB" sz="1400" dirty="0"/>
          </a:p>
          <a:p>
            <a:pPr marL="342900" indent="-342900">
              <a:buFont typeface="Arial" pitchFamily="34" charset="0"/>
              <a:buChar char="•"/>
            </a:pPr>
            <a:endParaRPr lang="en-GB" sz="1400" dirty="0"/>
          </a:p>
          <a:p>
            <a:pPr marL="342900" indent="-342900">
              <a:buFont typeface="Arial" pitchFamily="34" charset="0"/>
              <a:buChar char="•"/>
            </a:pPr>
            <a:endParaRPr lang="en-GB" sz="1400" dirty="0"/>
          </a:p>
          <a:p>
            <a:pPr marL="342900" indent="-342900">
              <a:buFont typeface="Arial" pitchFamily="34" charset="0"/>
              <a:buChar char="•"/>
            </a:pPr>
            <a:endParaRPr lang="en-GB" sz="1400" dirty="0"/>
          </a:p>
          <a:p>
            <a:pPr marL="342900" indent="-342900"/>
            <a:endParaRPr lang="en-GB" sz="1400" dirty="0"/>
          </a:p>
        </p:txBody>
      </p:sp>
      <p:pic>
        <p:nvPicPr>
          <p:cNvPr id="7" name="Picture 2" descr="F:\200. TAPTON\8 Year\1. The Fight for Power 2011-12\3 - Stuarts\L7 Back to Kings - Glorious Revolution\SCAN Textbook.jpg"/>
          <p:cNvPicPr>
            <a:picLocks noChangeAspect="1" noChangeArrowheads="1"/>
          </p:cNvPicPr>
          <p:nvPr/>
        </p:nvPicPr>
        <p:blipFill>
          <a:blip r:embed="rId3" cstate="print"/>
          <a:srcRect l="9804" t="34481" r="12745" b="18827"/>
          <a:stretch>
            <a:fillRect/>
          </a:stretch>
        </p:blipFill>
        <p:spPr bwMode="auto">
          <a:xfrm rot="10800000">
            <a:off x="2209800" y="1600200"/>
            <a:ext cx="4495800" cy="36990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828800" y="1600200"/>
            <a:ext cx="838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Source 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1600200"/>
            <a:ext cx="838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Source B</a:t>
            </a:r>
          </a:p>
        </p:txBody>
      </p:sp>
    </p:spTree>
    <p:extLst>
      <p:ext uri="{BB962C8B-B14F-4D97-AF65-F5344CB8AC3E}">
        <p14:creationId xmlns:p14="http://schemas.microsoft.com/office/powerpoint/2010/main" val="216548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dirty="0"/>
              <a:t> How important was the BILL of RIGHTS 1689 in ending the power of monarchs over parliament?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Bronze</a:t>
            </a:r>
            <a:r>
              <a:rPr lang="en-GB" dirty="0">
                <a:solidFill>
                  <a:srgbClr val="FF0000"/>
                </a:solidFill>
              </a:rPr>
              <a:t>: What are monarchs not allowed to do according to the Bill of Rights?</a:t>
            </a:r>
          </a:p>
          <a:p>
            <a:r>
              <a:rPr lang="en-GB" b="1" dirty="0">
                <a:solidFill>
                  <a:srgbClr val="FF6600"/>
                </a:solidFill>
              </a:rPr>
              <a:t>Silver</a:t>
            </a:r>
            <a:r>
              <a:rPr lang="en-GB" dirty="0">
                <a:solidFill>
                  <a:srgbClr val="FF6600"/>
                </a:solidFill>
              </a:rPr>
              <a:t>:  What ‘democratic’ rights for common people are still missing from the Bill of Rights?</a:t>
            </a:r>
          </a:p>
          <a:p>
            <a:r>
              <a:rPr lang="en-GB" b="1" dirty="0">
                <a:solidFill>
                  <a:srgbClr val="00B050"/>
                </a:solidFill>
              </a:rPr>
              <a:t>Gold</a:t>
            </a:r>
            <a:r>
              <a:rPr lang="en-GB" dirty="0">
                <a:solidFill>
                  <a:srgbClr val="00B050"/>
                </a:solidFill>
              </a:rPr>
              <a:t>: why is the Bill of rights a significant ‘TURNING POINT’ in the story of monarchy losing power?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452" t="19792" r="55816" b="15625"/>
          <a:stretch>
            <a:fillRect/>
          </a:stretch>
        </p:blipFill>
        <p:spPr bwMode="auto">
          <a:xfrm>
            <a:off x="228600" y="1600200"/>
            <a:ext cx="358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5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736" y="45263"/>
            <a:ext cx="8980730" cy="470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had</a:t>
            </a:r>
            <a:r>
              <a:rPr kumimoji="0" lang="en-GB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monarchs power changed?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7736" y="583376"/>
            <a:ext cx="8980730" cy="1384995"/>
          </a:xfrm>
          <a:prstGeom prst="rect">
            <a:avLst/>
          </a:prstGeom>
          <a:solidFill>
            <a:srgbClr val="FE4F00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Stick the pictures in your book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Look at the two pictures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and decide which of them the following captions fit with.</a:t>
            </a:r>
            <a:r>
              <a:rPr lang="en-GB" sz="2400" kern="0" dirty="0">
                <a:solidFill>
                  <a:schemeClr val="bg1"/>
                </a:solidFill>
              </a:rPr>
              <a:t> Write the captions next to the correct picture.</a:t>
            </a:r>
            <a:endParaRPr kumimoji="0" lang="en-GB" sz="24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36" y="2036484"/>
            <a:ext cx="8980730" cy="34740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‘Chosen by God		Cannot be Catholic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charge taxes without Parliament’s approval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Catholic 			Controls the army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‘Chosen by Parliament	        Can rule without Parliament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alone with very little help from Parliament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have an army when Britain is peaceful (not at war)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call Parliament every 3 years at least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7736" y="5578690"/>
            <a:ext cx="8980730" cy="830997"/>
          </a:xfrm>
          <a:prstGeom prst="rect">
            <a:avLst/>
          </a:prstGeom>
          <a:solidFill>
            <a:srgbClr val="00B050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Challenge: </a:t>
            </a:r>
            <a:r>
              <a:rPr lang="en-GB" sz="2400" dirty="0">
                <a:solidFill>
                  <a:schemeClr val="bg1"/>
                </a:solidFill>
              </a:rPr>
              <a:t>Choose the 2 most important changes that happened in the monarchy. Why did you chose these 2? Explain in detail.</a:t>
            </a:r>
          </a:p>
        </p:txBody>
      </p:sp>
    </p:spTree>
    <p:extLst>
      <p:ext uri="{BB962C8B-B14F-4D97-AF65-F5344CB8AC3E}">
        <p14:creationId xmlns:p14="http://schemas.microsoft.com/office/powerpoint/2010/main" val="171198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363</Words>
  <Application>Microsoft Macintosh PowerPoint</Application>
  <PresentationFormat>On-screen Show (4:3)</PresentationFormat>
  <Paragraphs>67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How far had power changed by 1700?</vt:lpstr>
      <vt:lpstr>Task: Source Analysis</vt:lpstr>
      <vt:lpstr>PowerPoint Presentation</vt:lpstr>
      <vt:lpstr>PowerPoint Presentation</vt:lpstr>
      <vt:lpstr> How important was the BILL of RIGHTS 1689 in ending the power of monarchs over parliament?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far had power changed by 1700?</dc:title>
  <dc:creator>Helen Morgan</dc:creator>
  <cp:lastModifiedBy>Helen Morgan</cp:lastModifiedBy>
  <cp:revision>1</cp:revision>
  <dcterms:created xsi:type="dcterms:W3CDTF">2020-01-13T02:43:40Z</dcterms:created>
  <dcterms:modified xsi:type="dcterms:W3CDTF">2020-01-13T02:44:24Z</dcterms:modified>
</cp:coreProperties>
</file>