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3" r:id="rId2"/>
    <p:sldId id="270" r:id="rId3"/>
    <p:sldId id="274" r:id="rId4"/>
    <p:sldId id="272" r:id="rId5"/>
    <p:sldId id="259" r:id="rId6"/>
    <p:sldId id="269" r:id="rId7"/>
    <p:sldId id="276" r:id="rId8"/>
    <p:sldId id="271" r:id="rId9"/>
    <p:sldId id="275" r:id="rId10"/>
    <p:sldId id="278" r:id="rId11"/>
    <p:sldId id="27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204"/>
    <p:restoredTop sz="94599"/>
  </p:normalViewPr>
  <p:slideViewPr>
    <p:cSldViewPr snapToGrid="0" snapToObjects="1">
      <p:cViewPr varScale="1">
        <p:scale>
          <a:sx n="162" d="100"/>
          <a:sy n="162" d="100"/>
        </p:scale>
        <p:origin x="147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F14A-82A4-0949-937E-CCC8F3851C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AD09CB-E74C-AF41-9FBB-D70CE14FC4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57383-A502-1B4A-856B-E33EDB2062BF}"/>
              </a:ext>
            </a:extLst>
          </p:cNvPr>
          <p:cNvSpPr>
            <a:spLocks noGrp="1"/>
          </p:cNvSpPr>
          <p:nvPr>
            <p:ph type="dt" sz="half" idx="10"/>
          </p:nvPr>
        </p:nvSpPr>
        <p:spPr/>
        <p:txBody>
          <a:bodyPr/>
          <a:lstStyle/>
          <a:p>
            <a:fld id="{5F15287F-2847-9243-AB9F-B1D5D5A0ACE5}" type="datetimeFigureOut">
              <a:rPr lang="en-US" smtClean="0"/>
              <a:t>10/26/21</a:t>
            </a:fld>
            <a:endParaRPr lang="en-US"/>
          </a:p>
        </p:txBody>
      </p:sp>
      <p:sp>
        <p:nvSpPr>
          <p:cNvPr id="5" name="Footer Placeholder 4">
            <a:extLst>
              <a:ext uri="{FF2B5EF4-FFF2-40B4-BE49-F238E27FC236}">
                <a16:creationId xmlns:a16="http://schemas.microsoft.com/office/drawing/2014/main" id="{9821DC33-0E06-2147-AD95-BE5522019A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0BA6E-021D-CF4F-B217-FDDD7D8F38C7}"/>
              </a:ext>
            </a:extLst>
          </p:cNvPr>
          <p:cNvSpPr>
            <a:spLocks noGrp="1"/>
          </p:cNvSpPr>
          <p:nvPr>
            <p:ph type="sldNum" sz="quarter" idx="12"/>
          </p:nvPr>
        </p:nvSpPr>
        <p:spPr/>
        <p:txBody>
          <a:bodyPr/>
          <a:lstStyle/>
          <a:p>
            <a:fld id="{4AE36DB8-FB44-5749-AC99-3A96C3658871}" type="slidenum">
              <a:rPr lang="en-US" smtClean="0"/>
              <a:t>‹#›</a:t>
            </a:fld>
            <a:endParaRPr lang="en-US"/>
          </a:p>
        </p:txBody>
      </p:sp>
    </p:spTree>
    <p:extLst>
      <p:ext uri="{BB962C8B-B14F-4D97-AF65-F5344CB8AC3E}">
        <p14:creationId xmlns:p14="http://schemas.microsoft.com/office/powerpoint/2010/main" val="1278659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637EF-D295-EA45-AD8E-B6E828F0C6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9C5D63-D64E-C043-9C37-287D5EDFE9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91320E-6645-F344-8805-C09A5084A202}"/>
              </a:ext>
            </a:extLst>
          </p:cNvPr>
          <p:cNvSpPr>
            <a:spLocks noGrp="1"/>
          </p:cNvSpPr>
          <p:nvPr>
            <p:ph type="dt" sz="half" idx="10"/>
          </p:nvPr>
        </p:nvSpPr>
        <p:spPr/>
        <p:txBody>
          <a:bodyPr/>
          <a:lstStyle/>
          <a:p>
            <a:fld id="{5F15287F-2847-9243-AB9F-B1D5D5A0ACE5}" type="datetimeFigureOut">
              <a:rPr lang="en-US" smtClean="0"/>
              <a:t>10/26/21</a:t>
            </a:fld>
            <a:endParaRPr lang="en-US"/>
          </a:p>
        </p:txBody>
      </p:sp>
      <p:sp>
        <p:nvSpPr>
          <p:cNvPr id="5" name="Footer Placeholder 4">
            <a:extLst>
              <a:ext uri="{FF2B5EF4-FFF2-40B4-BE49-F238E27FC236}">
                <a16:creationId xmlns:a16="http://schemas.microsoft.com/office/drawing/2014/main" id="{95AF899E-96C6-0F47-A4A4-831EC9410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295CE4-5A1C-2845-BB86-1D59FD0C0F01}"/>
              </a:ext>
            </a:extLst>
          </p:cNvPr>
          <p:cNvSpPr>
            <a:spLocks noGrp="1"/>
          </p:cNvSpPr>
          <p:nvPr>
            <p:ph type="sldNum" sz="quarter" idx="12"/>
          </p:nvPr>
        </p:nvSpPr>
        <p:spPr/>
        <p:txBody>
          <a:bodyPr/>
          <a:lstStyle/>
          <a:p>
            <a:fld id="{4AE36DB8-FB44-5749-AC99-3A96C3658871}" type="slidenum">
              <a:rPr lang="en-US" smtClean="0"/>
              <a:t>‹#›</a:t>
            </a:fld>
            <a:endParaRPr lang="en-US"/>
          </a:p>
        </p:txBody>
      </p:sp>
    </p:spTree>
    <p:extLst>
      <p:ext uri="{BB962C8B-B14F-4D97-AF65-F5344CB8AC3E}">
        <p14:creationId xmlns:p14="http://schemas.microsoft.com/office/powerpoint/2010/main" val="2703975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A83C2E-AE64-3E4C-823E-9DDAE59800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07060E-FFDC-E446-8054-4A64821877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C4293-602E-5A4D-9DCD-6DB7950F67DD}"/>
              </a:ext>
            </a:extLst>
          </p:cNvPr>
          <p:cNvSpPr>
            <a:spLocks noGrp="1"/>
          </p:cNvSpPr>
          <p:nvPr>
            <p:ph type="dt" sz="half" idx="10"/>
          </p:nvPr>
        </p:nvSpPr>
        <p:spPr/>
        <p:txBody>
          <a:bodyPr/>
          <a:lstStyle/>
          <a:p>
            <a:fld id="{5F15287F-2847-9243-AB9F-B1D5D5A0ACE5}" type="datetimeFigureOut">
              <a:rPr lang="en-US" smtClean="0"/>
              <a:t>10/26/21</a:t>
            </a:fld>
            <a:endParaRPr lang="en-US"/>
          </a:p>
        </p:txBody>
      </p:sp>
      <p:sp>
        <p:nvSpPr>
          <p:cNvPr id="5" name="Footer Placeholder 4">
            <a:extLst>
              <a:ext uri="{FF2B5EF4-FFF2-40B4-BE49-F238E27FC236}">
                <a16:creationId xmlns:a16="http://schemas.microsoft.com/office/drawing/2014/main" id="{95501CEC-C64D-D945-AEA9-B9B5733DD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4F05A7-1C5F-3540-A449-94DE24CC417F}"/>
              </a:ext>
            </a:extLst>
          </p:cNvPr>
          <p:cNvSpPr>
            <a:spLocks noGrp="1"/>
          </p:cNvSpPr>
          <p:nvPr>
            <p:ph type="sldNum" sz="quarter" idx="12"/>
          </p:nvPr>
        </p:nvSpPr>
        <p:spPr/>
        <p:txBody>
          <a:bodyPr/>
          <a:lstStyle/>
          <a:p>
            <a:fld id="{4AE36DB8-FB44-5749-AC99-3A96C3658871}" type="slidenum">
              <a:rPr lang="en-US" smtClean="0"/>
              <a:t>‹#›</a:t>
            </a:fld>
            <a:endParaRPr lang="en-US"/>
          </a:p>
        </p:txBody>
      </p:sp>
    </p:spTree>
    <p:extLst>
      <p:ext uri="{BB962C8B-B14F-4D97-AF65-F5344CB8AC3E}">
        <p14:creationId xmlns:p14="http://schemas.microsoft.com/office/powerpoint/2010/main" val="2334863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8" name="Picture 5" descr="NAE_PPT_Inside - Groove Lin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85800"/>
            <a:ext cx="12192001" cy="641350"/>
          </a:xfrm>
          <a:prstGeom prst="rect">
            <a:avLst/>
          </a:prstGeom>
        </p:spPr>
      </p:pic>
      <p:pic>
        <p:nvPicPr>
          <p:cNvPr id="10" name="Picture 9" descr="NAE_PPT for PNG_Inside - Groove Line Bottom.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278739"/>
            <a:ext cx="12192000" cy="641350"/>
          </a:xfrm>
          <a:prstGeom prst="rect">
            <a:avLst/>
          </a:prstGeom>
        </p:spPr>
      </p:pic>
      <p:sp>
        <p:nvSpPr>
          <p:cNvPr id="12" name="Title 1"/>
          <p:cNvSpPr>
            <a:spLocks noGrp="1"/>
          </p:cNvSpPr>
          <p:nvPr>
            <p:ph type="title"/>
          </p:nvPr>
        </p:nvSpPr>
        <p:spPr>
          <a:xfrm>
            <a:off x="408893" y="302172"/>
            <a:ext cx="10363200" cy="572961"/>
          </a:xfrm>
        </p:spPr>
        <p:txBody>
          <a:bodyPr anchor="t">
            <a:noAutofit/>
          </a:bodyPr>
          <a:lstStyle>
            <a:lvl1pPr algn="l">
              <a:defRPr sz="2800" b="0" i="0" cap="none" baseline="0">
                <a:solidFill>
                  <a:sysClr val="windowText" lastClr="000000"/>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p:cNvSpPr>
            <a:spLocks noGrp="1"/>
          </p:cNvSpPr>
          <p:nvPr>
            <p:ph idx="1"/>
          </p:nvPr>
        </p:nvSpPr>
        <p:spPr>
          <a:xfrm>
            <a:off x="532802" y="1828800"/>
            <a:ext cx="11049599" cy="4343400"/>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2"/>
          <p:cNvSpPr>
            <a:spLocks noGrp="1"/>
          </p:cNvSpPr>
          <p:nvPr>
            <p:ph type="ftr" sz="quarter" idx="3"/>
          </p:nvPr>
        </p:nvSpPr>
        <p:spPr>
          <a:xfrm>
            <a:off x="4038600" y="6492876"/>
            <a:ext cx="4114800" cy="365125"/>
          </a:xfrm>
          <a:prstGeom prst="rect">
            <a:avLst/>
          </a:prstGeom>
        </p:spPr>
        <p:txBody>
          <a:bodyPr vert="horz" lIns="91440" tIns="45720" rIns="91440" bIns="45720" rtlCol="0" anchor="ctr"/>
          <a:lstStyle>
            <a:lvl1pPr algn="ctr">
              <a:defRPr sz="1100" b="0" i="0">
                <a:solidFill>
                  <a:schemeClr val="bg2">
                    <a:lumMod val="50000"/>
                  </a:schemeClr>
                </a:solidFill>
                <a:latin typeface="Arial" charset="0"/>
                <a:ea typeface="Arial" charset="0"/>
                <a:cs typeface="Arial" charset="0"/>
              </a:defRPr>
            </a:lvl1pPr>
          </a:lstStyle>
          <a:p>
            <a:r>
              <a:rPr lang="en-US"/>
              <a:t>Title goes here</a:t>
            </a:r>
            <a:endParaRPr lang="en-US" dirty="0"/>
          </a:p>
        </p:txBody>
      </p:sp>
      <p:sp>
        <p:nvSpPr>
          <p:cNvPr id="18" name="Slide Number Placeholder 3"/>
          <p:cNvSpPr>
            <a:spLocks noGrp="1"/>
          </p:cNvSpPr>
          <p:nvPr>
            <p:ph type="sldNum" sz="quarter" idx="4"/>
          </p:nvPr>
        </p:nvSpPr>
        <p:spPr>
          <a:xfrm>
            <a:off x="8610600" y="6492876"/>
            <a:ext cx="2743200" cy="365125"/>
          </a:xfrm>
          <a:prstGeom prst="rect">
            <a:avLst/>
          </a:prstGeom>
        </p:spPr>
        <p:txBody>
          <a:bodyPr vert="horz" lIns="91440" tIns="45720" rIns="91440" bIns="45720" rtlCol="0" anchor="ctr"/>
          <a:lstStyle>
            <a:lvl1pPr algn="r">
              <a:defRPr sz="1100">
                <a:solidFill>
                  <a:schemeClr val="bg2">
                    <a:lumMod val="50000"/>
                  </a:schemeClr>
                </a:solidFill>
                <a:latin typeface="Arial" charset="0"/>
                <a:ea typeface="Arial" charset="0"/>
                <a:cs typeface="Arial" charset="0"/>
              </a:defRPr>
            </a:lvl1pPr>
          </a:lstStyle>
          <a:p>
            <a:fld id="{B21E416C-82ED-5C4D-8976-6F0E4F2B1DC2}" type="slidenum">
              <a:rPr lang="en-US" smtClean="0"/>
              <a:pPr/>
              <a:t>‹#›</a:t>
            </a:fld>
            <a:endParaRPr lang="en-US" dirty="0"/>
          </a:p>
        </p:txBody>
      </p:sp>
      <p:sp>
        <p:nvSpPr>
          <p:cNvPr id="19" name="Date Placeholder 3"/>
          <p:cNvSpPr>
            <a:spLocks noGrp="1"/>
          </p:cNvSpPr>
          <p:nvPr>
            <p:ph type="dt" sz="half" idx="2"/>
          </p:nvPr>
        </p:nvSpPr>
        <p:spPr>
          <a:xfrm>
            <a:off x="532801" y="6492876"/>
            <a:ext cx="3213148" cy="365125"/>
          </a:xfrm>
          <a:prstGeom prst="rect">
            <a:avLst/>
          </a:prstGeom>
        </p:spPr>
        <p:txBody>
          <a:bodyPr anchor="ctr" anchorCtr="1"/>
          <a:lstStyle>
            <a:lvl1pPr algn="ctr" fontAlgn="ctr">
              <a:defRPr sz="1100" baseline="0">
                <a:solidFill>
                  <a:schemeClr val="bg2">
                    <a:lumMod val="50000"/>
                  </a:schemeClr>
                </a:solidFill>
                <a:latin typeface="Arial" charset="0"/>
                <a:ea typeface="Arial" charset="0"/>
                <a:cs typeface="Arial" charset="0"/>
              </a:defRPr>
            </a:lvl1pPr>
          </a:lstStyle>
          <a:p>
            <a:fld id="{B0292380-CAD4-5F4D-A42D-231AA9B1D96B}" type="datetime3">
              <a:rPr lang="en-HK" smtClean="0"/>
              <a:pPr/>
              <a:t>26 October 2021</a:t>
            </a:fld>
            <a:endParaRPr lang="en-US" dirty="0"/>
          </a:p>
        </p:txBody>
      </p:sp>
      <p:sp>
        <p:nvSpPr>
          <p:cNvPr id="7" name="Text Placeholder 6"/>
          <p:cNvSpPr>
            <a:spLocks noGrp="1"/>
          </p:cNvSpPr>
          <p:nvPr>
            <p:ph type="body" sz="quarter" idx="10"/>
          </p:nvPr>
        </p:nvSpPr>
        <p:spPr>
          <a:xfrm>
            <a:off x="533400" y="1431627"/>
            <a:ext cx="11049000" cy="290635"/>
          </a:xfrm>
        </p:spPr>
        <p:txBody>
          <a:bodyPr>
            <a:normAutofit/>
          </a:bodyPr>
          <a:lstStyle>
            <a:lvl1pPr marL="0" indent="0">
              <a:buNone/>
              <a:defRPr sz="1800" b="1">
                <a:solidFill>
                  <a:schemeClr val="accent1"/>
                </a:solidFill>
              </a:defRPr>
            </a:lvl1pPr>
          </a:lstStyle>
          <a:p>
            <a:pPr lvl="0"/>
            <a:r>
              <a:rPr lang="en-US"/>
              <a:t>Edit Master text styles</a:t>
            </a:r>
          </a:p>
        </p:txBody>
      </p:sp>
    </p:spTree>
    <p:extLst>
      <p:ext uri="{BB962C8B-B14F-4D97-AF65-F5344CB8AC3E}">
        <p14:creationId xmlns:p14="http://schemas.microsoft.com/office/powerpoint/2010/main" val="1566401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02FC7-D868-BE43-8D05-EB3443700D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985998-2AF7-5C46-BB30-D36BB00DC8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25DC3-EA4A-2344-97A2-1539796D9012}"/>
              </a:ext>
            </a:extLst>
          </p:cNvPr>
          <p:cNvSpPr>
            <a:spLocks noGrp="1"/>
          </p:cNvSpPr>
          <p:nvPr>
            <p:ph type="dt" sz="half" idx="10"/>
          </p:nvPr>
        </p:nvSpPr>
        <p:spPr/>
        <p:txBody>
          <a:bodyPr/>
          <a:lstStyle/>
          <a:p>
            <a:fld id="{5F15287F-2847-9243-AB9F-B1D5D5A0ACE5}" type="datetimeFigureOut">
              <a:rPr lang="en-US" smtClean="0"/>
              <a:t>10/26/21</a:t>
            </a:fld>
            <a:endParaRPr lang="en-US"/>
          </a:p>
        </p:txBody>
      </p:sp>
      <p:sp>
        <p:nvSpPr>
          <p:cNvPr id="5" name="Footer Placeholder 4">
            <a:extLst>
              <a:ext uri="{FF2B5EF4-FFF2-40B4-BE49-F238E27FC236}">
                <a16:creationId xmlns:a16="http://schemas.microsoft.com/office/drawing/2014/main" id="{A60F9974-2526-DA48-B84F-434AFF51A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E101F8-19C2-5F41-9F70-ECFC3D82DBBE}"/>
              </a:ext>
            </a:extLst>
          </p:cNvPr>
          <p:cNvSpPr>
            <a:spLocks noGrp="1"/>
          </p:cNvSpPr>
          <p:nvPr>
            <p:ph type="sldNum" sz="quarter" idx="12"/>
          </p:nvPr>
        </p:nvSpPr>
        <p:spPr/>
        <p:txBody>
          <a:bodyPr/>
          <a:lstStyle/>
          <a:p>
            <a:fld id="{4AE36DB8-FB44-5749-AC99-3A96C3658871}" type="slidenum">
              <a:rPr lang="en-US" smtClean="0"/>
              <a:t>‹#›</a:t>
            </a:fld>
            <a:endParaRPr lang="en-US"/>
          </a:p>
        </p:txBody>
      </p:sp>
    </p:spTree>
    <p:extLst>
      <p:ext uri="{BB962C8B-B14F-4D97-AF65-F5344CB8AC3E}">
        <p14:creationId xmlns:p14="http://schemas.microsoft.com/office/powerpoint/2010/main" val="3675403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A9D1F-8C95-6844-B280-C6C47A425B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22A81F-4797-8B49-B217-0001A5619C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243FB4-7B34-CB4F-8B68-DEC1715BF42F}"/>
              </a:ext>
            </a:extLst>
          </p:cNvPr>
          <p:cNvSpPr>
            <a:spLocks noGrp="1"/>
          </p:cNvSpPr>
          <p:nvPr>
            <p:ph type="dt" sz="half" idx="10"/>
          </p:nvPr>
        </p:nvSpPr>
        <p:spPr/>
        <p:txBody>
          <a:bodyPr/>
          <a:lstStyle/>
          <a:p>
            <a:fld id="{5F15287F-2847-9243-AB9F-B1D5D5A0ACE5}" type="datetimeFigureOut">
              <a:rPr lang="en-US" smtClean="0"/>
              <a:t>10/26/21</a:t>
            </a:fld>
            <a:endParaRPr lang="en-US"/>
          </a:p>
        </p:txBody>
      </p:sp>
      <p:sp>
        <p:nvSpPr>
          <p:cNvPr id="5" name="Footer Placeholder 4">
            <a:extLst>
              <a:ext uri="{FF2B5EF4-FFF2-40B4-BE49-F238E27FC236}">
                <a16:creationId xmlns:a16="http://schemas.microsoft.com/office/drawing/2014/main" id="{A1DD1A21-6483-9142-A951-C6194A78E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72708-CB9C-4E4F-B58F-B08580AE62D4}"/>
              </a:ext>
            </a:extLst>
          </p:cNvPr>
          <p:cNvSpPr>
            <a:spLocks noGrp="1"/>
          </p:cNvSpPr>
          <p:nvPr>
            <p:ph type="sldNum" sz="quarter" idx="12"/>
          </p:nvPr>
        </p:nvSpPr>
        <p:spPr/>
        <p:txBody>
          <a:bodyPr/>
          <a:lstStyle/>
          <a:p>
            <a:fld id="{4AE36DB8-FB44-5749-AC99-3A96C3658871}" type="slidenum">
              <a:rPr lang="en-US" smtClean="0"/>
              <a:t>‹#›</a:t>
            </a:fld>
            <a:endParaRPr lang="en-US"/>
          </a:p>
        </p:txBody>
      </p:sp>
    </p:spTree>
    <p:extLst>
      <p:ext uri="{BB962C8B-B14F-4D97-AF65-F5344CB8AC3E}">
        <p14:creationId xmlns:p14="http://schemas.microsoft.com/office/powerpoint/2010/main" val="3294569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D67FB-F056-224A-857C-81152C9550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5404CC-7A0B-164E-A57F-78DC084CD6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146DF2-6E1C-F240-B6AF-8FCA32A0F3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D503CD-7729-A54D-9C8D-EE071FF2AA13}"/>
              </a:ext>
            </a:extLst>
          </p:cNvPr>
          <p:cNvSpPr>
            <a:spLocks noGrp="1"/>
          </p:cNvSpPr>
          <p:nvPr>
            <p:ph type="dt" sz="half" idx="10"/>
          </p:nvPr>
        </p:nvSpPr>
        <p:spPr/>
        <p:txBody>
          <a:bodyPr/>
          <a:lstStyle/>
          <a:p>
            <a:fld id="{5F15287F-2847-9243-AB9F-B1D5D5A0ACE5}" type="datetimeFigureOut">
              <a:rPr lang="en-US" smtClean="0"/>
              <a:t>10/26/21</a:t>
            </a:fld>
            <a:endParaRPr lang="en-US"/>
          </a:p>
        </p:txBody>
      </p:sp>
      <p:sp>
        <p:nvSpPr>
          <p:cNvPr id="6" name="Footer Placeholder 5">
            <a:extLst>
              <a:ext uri="{FF2B5EF4-FFF2-40B4-BE49-F238E27FC236}">
                <a16:creationId xmlns:a16="http://schemas.microsoft.com/office/drawing/2014/main" id="{6D83AF56-E53B-694D-A050-B4F6B2A507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9886BE-40F8-F44B-8F6F-0D73F27A0CB5}"/>
              </a:ext>
            </a:extLst>
          </p:cNvPr>
          <p:cNvSpPr>
            <a:spLocks noGrp="1"/>
          </p:cNvSpPr>
          <p:nvPr>
            <p:ph type="sldNum" sz="quarter" idx="12"/>
          </p:nvPr>
        </p:nvSpPr>
        <p:spPr/>
        <p:txBody>
          <a:bodyPr/>
          <a:lstStyle/>
          <a:p>
            <a:fld id="{4AE36DB8-FB44-5749-AC99-3A96C3658871}" type="slidenum">
              <a:rPr lang="en-US" smtClean="0"/>
              <a:t>‹#›</a:t>
            </a:fld>
            <a:endParaRPr lang="en-US"/>
          </a:p>
        </p:txBody>
      </p:sp>
    </p:spTree>
    <p:extLst>
      <p:ext uri="{BB962C8B-B14F-4D97-AF65-F5344CB8AC3E}">
        <p14:creationId xmlns:p14="http://schemas.microsoft.com/office/powerpoint/2010/main" val="2947216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3F5AF-5A17-7247-8340-AB49255F61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2398B4-84BD-514F-9CE8-D02982FC08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94A1BB-E862-5B4D-91EE-498BFE1A53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CC0937-71B4-A843-9F75-C51669C7A8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88A939-E598-8D4E-99CC-0FCDA6266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7BCCFC-0D14-D443-BA19-AAC831954178}"/>
              </a:ext>
            </a:extLst>
          </p:cNvPr>
          <p:cNvSpPr>
            <a:spLocks noGrp="1"/>
          </p:cNvSpPr>
          <p:nvPr>
            <p:ph type="dt" sz="half" idx="10"/>
          </p:nvPr>
        </p:nvSpPr>
        <p:spPr/>
        <p:txBody>
          <a:bodyPr/>
          <a:lstStyle/>
          <a:p>
            <a:fld id="{5F15287F-2847-9243-AB9F-B1D5D5A0ACE5}" type="datetimeFigureOut">
              <a:rPr lang="en-US" smtClean="0"/>
              <a:t>10/26/21</a:t>
            </a:fld>
            <a:endParaRPr lang="en-US"/>
          </a:p>
        </p:txBody>
      </p:sp>
      <p:sp>
        <p:nvSpPr>
          <p:cNvPr id="8" name="Footer Placeholder 7">
            <a:extLst>
              <a:ext uri="{FF2B5EF4-FFF2-40B4-BE49-F238E27FC236}">
                <a16:creationId xmlns:a16="http://schemas.microsoft.com/office/drawing/2014/main" id="{9D8613C6-576C-D94C-B18E-9A415E7183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160706-9748-034E-A241-1674E4791FD9}"/>
              </a:ext>
            </a:extLst>
          </p:cNvPr>
          <p:cNvSpPr>
            <a:spLocks noGrp="1"/>
          </p:cNvSpPr>
          <p:nvPr>
            <p:ph type="sldNum" sz="quarter" idx="12"/>
          </p:nvPr>
        </p:nvSpPr>
        <p:spPr/>
        <p:txBody>
          <a:bodyPr/>
          <a:lstStyle/>
          <a:p>
            <a:fld id="{4AE36DB8-FB44-5749-AC99-3A96C3658871}" type="slidenum">
              <a:rPr lang="en-US" smtClean="0"/>
              <a:t>‹#›</a:t>
            </a:fld>
            <a:endParaRPr lang="en-US"/>
          </a:p>
        </p:txBody>
      </p:sp>
    </p:spTree>
    <p:extLst>
      <p:ext uri="{BB962C8B-B14F-4D97-AF65-F5344CB8AC3E}">
        <p14:creationId xmlns:p14="http://schemas.microsoft.com/office/powerpoint/2010/main" val="1504917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6C1AC-F27E-134F-8753-FDEFA26C7C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0D613E-F74C-1B42-A695-13D9C2297F51}"/>
              </a:ext>
            </a:extLst>
          </p:cNvPr>
          <p:cNvSpPr>
            <a:spLocks noGrp="1"/>
          </p:cNvSpPr>
          <p:nvPr>
            <p:ph type="dt" sz="half" idx="10"/>
          </p:nvPr>
        </p:nvSpPr>
        <p:spPr/>
        <p:txBody>
          <a:bodyPr/>
          <a:lstStyle/>
          <a:p>
            <a:fld id="{5F15287F-2847-9243-AB9F-B1D5D5A0ACE5}" type="datetimeFigureOut">
              <a:rPr lang="en-US" smtClean="0"/>
              <a:t>10/26/21</a:t>
            </a:fld>
            <a:endParaRPr lang="en-US"/>
          </a:p>
        </p:txBody>
      </p:sp>
      <p:sp>
        <p:nvSpPr>
          <p:cNvPr id="4" name="Footer Placeholder 3">
            <a:extLst>
              <a:ext uri="{FF2B5EF4-FFF2-40B4-BE49-F238E27FC236}">
                <a16:creationId xmlns:a16="http://schemas.microsoft.com/office/drawing/2014/main" id="{600F8803-1368-4C44-BB08-1863C868D4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F09D6A-3AE9-4641-9304-F1535881655F}"/>
              </a:ext>
            </a:extLst>
          </p:cNvPr>
          <p:cNvSpPr>
            <a:spLocks noGrp="1"/>
          </p:cNvSpPr>
          <p:nvPr>
            <p:ph type="sldNum" sz="quarter" idx="12"/>
          </p:nvPr>
        </p:nvSpPr>
        <p:spPr/>
        <p:txBody>
          <a:bodyPr/>
          <a:lstStyle/>
          <a:p>
            <a:fld id="{4AE36DB8-FB44-5749-AC99-3A96C3658871}" type="slidenum">
              <a:rPr lang="en-US" smtClean="0"/>
              <a:t>‹#›</a:t>
            </a:fld>
            <a:endParaRPr lang="en-US"/>
          </a:p>
        </p:txBody>
      </p:sp>
    </p:spTree>
    <p:extLst>
      <p:ext uri="{BB962C8B-B14F-4D97-AF65-F5344CB8AC3E}">
        <p14:creationId xmlns:p14="http://schemas.microsoft.com/office/powerpoint/2010/main" val="3605894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BADF86-02EE-2F48-A5B2-6B9158CF27C5}"/>
              </a:ext>
            </a:extLst>
          </p:cNvPr>
          <p:cNvSpPr>
            <a:spLocks noGrp="1"/>
          </p:cNvSpPr>
          <p:nvPr>
            <p:ph type="dt" sz="half" idx="10"/>
          </p:nvPr>
        </p:nvSpPr>
        <p:spPr/>
        <p:txBody>
          <a:bodyPr/>
          <a:lstStyle/>
          <a:p>
            <a:fld id="{5F15287F-2847-9243-AB9F-B1D5D5A0ACE5}" type="datetimeFigureOut">
              <a:rPr lang="en-US" smtClean="0"/>
              <a:t>10/26/21</a:t>
            </a:fld>
            <a:endParaRPr lang="en-US"/>
          </a:p>
        </p:txBody>
      </p:sp>
      <p:sp>
        <p:nvSpPr>
          <p:cNvPr id="3" name="Footer Placeholder 2">
            <a:extLst>
              <a:ext uri="{FF2B5EF4-FFF2-40B4-BE49-F238E27FC236}">
                <a16:creationId xmlns:a16="http://schemas.microsoft.com/office/drawing/2014/main" id="{BDF76609-5219-1647-B191-2E007D45B4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D054A5-2048-E348-B60A-7D70270D800B}"/>
              </a:ext>
            </a:extLst>
          </p:cNvPr>
          <p:cNvSpPr>
            <a:spLocks noGrp="1"/>
          </p:cNvSpPr>
          <p:nvPr>
            <p:ph type="sldNum" sz="quarter" idx="12"/>
          </p:nvPr>
        </p:nvSpPr>
        <p:spPr/>
        <p:txBody>
          <a:bodyPr/>
          <a:lstStyle/>
          <a:p>
            <a:fld id="{4AE36DB8-FB44-5749-AC99-3A96C3658871}" type="slidenum">
              <a:rPr lang="en-US" smtClean="0"/>
              <a:t>‹#›</a:t>
            </a:fld>
            <a:endParaRPr lang="en-US"/>
          </a:p>
        </p:txBody>
      </p:sp>
    </p:spTree>
    <p:extLst>
      <p:ext uri="{BB962C8B-B14F-4D97-AF65-F5344CB8AC3E}">
        <p14:creationId xmlns:p14="http://schemas.microsoft.com/office/powerpoint/2010/main" val="1199187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03A9-FE44-FF4A-84F6-626FA9DF1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F14FE4-FDB5-1343-B374-D8D2C79DAB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3C6CA9-5F7D-2942-944D-E0713F3B7E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634348-946C-4947-9321-7C3FDD64543E}"/>
              </a:ext>
            </a:extLst>
          </p:cNvPr>
          <p:cNvSpPr>
            <a:spLocks noGrp="1"/>
          </p:cNvSpPr>
          <p:nvPr>
            <p:ph type="dt" sz="half" idx="10"/>
          </p:nvPr>
        </p:nvSpPr>
        <p:spPr/>
        <p:txBody>
          <a:bodyPr/>
          <a:lstStyle/>
          <a:p>
            <a:fld id="{5F15287F-2847-9243-AB9F-B1D5D5A0ACE5}" type="datetimeFigureOut">
              <a:rPr lang="en-US" smtClean="0"/>
              <a:t>10/26/21</a:t>
            </a:fld>
            <a:endParaRPr lang="en-US"/>
          </a:p>
        </p:txBody>
      </p:sp>
      <p:sp>
        <p:nvSpPr>
          <p:cNvPr id="6" name="Footer Placeholder 5">
            <a:extLst>
              <a:ext uri="{FF2B5EF4-FFF2-40B4-BE49-F238E27FC236}">
                <a16:creationId xmlns:a16="http://schemas.microsoft.com/office/drawing/2014/main" id="{71555BA6-D7CA-A548-A3FF-C2A9A3B411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F5102D-4C32-2F44-A10D-941A02901C69}"/>
              </a:ext>
            </a:extLst>
          </p:cNvPr>
          <p:cNvSpPr>
            <a:spLocks noGrp="1"/>
          </p:cNvSpPr>
          <p:nvPr>
            <p:ph type="sldNum" sz="quarter" idx="12"/>
          </p:nvPr>
        </p:nvSpPr>
        <p:spPr/>
        <p:txBody>
          <a:bodyPr/>
          <a:lstStyle/>
          <a:p>
            <a:fld id="{4AE36DB8-FB44-5749-AC99-3A96C3658871}" type="slidenum">
              <a:rPr lang="en-US" smtClean="0"/>
              <a:t>‹#›</a:t>
            </a:fld>
            <a:endParaRPr lang="en-US"/>
          </a:p>
        </p:txBody>
      </p:sp>
    </p:spTree>
    <p:extLst>
      <p:ext uri="{BB962C8B-B14F-4D97-AF65-F5344CB8AC3E}">
        <p14:creationId xmlns:p14="http://schemas.microsoft.com/office/powerpoint/2010/main" val="1573605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C0982-C983-DD4E-9E51-9444661E1F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1A5728-BCCE-1247-A2A5-46DF07527D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C0E4B7-E8F5-B24D-88FD-2F45E2903C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CA298D-FCE7-1444-B194-F8F1057D07C2}"/>
              </a:ext>
            </a:extLst>
          </p:cNvPr>
          <p:cNvSpPr>
            <a:spLocks noGrp="1"/>
          </p:cNvSpPr>
          <p:nvPr>
            <p:ph type="dt" sz="half" idx="10"/>
          </p:nvPr>
        </p:nvSpPr>
        <p:spPr/>
        <p:txBody>
          <a:bodyPr/>
          <a:lstStyle/>
          <a:p>
            <a:fld id="{5F15287F-2847-9243-AB9F-B1D5D5A0ACE5}" type="datetimeFigureOut">
              <a:rPr lang="en-US" smtClean="0"/>
              <a:t>10/26/21</a:t>
            </a:fld>
            <a:endParaRPr lang="en-US"/>
          </a:p>
        </p:txBody>
      </p:sp>
      <p:sp>
        <p:nvSpPr>
          <p:cNvPr id="6" name="Footer Placeholder 5">
            <a:extLst>
              <a:ext uri="{FF2B5EF4-FFF2-40B4-BE49-F238E27FC236}">
                <a16:creationId xmlns:a16="http://schemas.microsoft.com/office/drawing/2014/main" id="{05795A70-6634-1A4A-9D8A-CA568D9802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F764B-0C0A-6646-A24A-1ABC9EFF3DD0}"/>
              </a:ext>
            </a:extLst>
          </p:cNvPr>
          <p:cNvSpPr>
            <a:spLocks noGrp="1"/>
          </p:cNvSpPr>
          <p:nvPr>
            <p:ph type="sldNum" sz="quarter" idx="12"/>
          </p:nvPr>
        </p:nvSpPr>
        <p:spPr/>
        <p:txBody>
          <a:bodyPr/>
          <a:lstStyle/>
          <a:p>
            <a:fld id="{4AE36DB8-FB44-5749-AC99-3A96C3658871}" type="slidenum">
              <a:rPr lang="en-US" smtClean="0"/>
              <a:t>‹#›</a:t>
            </a:fld>
            <a:endParaRPr lang="en-US"/>
          </a:p>
        </p:txBody>
      </p:sp>
    </p:spTree>
    <p:extLst>
      <p:ext uri="{BB962C8B-B14F-4D97-AF65-F5344CB8AC3E}">
        <p14:creationId xmlns:p14="http://schemas.microsoft.com/office/powerpoint/2010/main" val="741109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5CAFC9-2800-6448-B720-0C2AACA7FC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690C8E-A78E-9548-A67B-48C1811A4F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58190C-49BB-FD48-802F-F70F7A0042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15287F-2847-9243-AB9F-B1D5D5A0ACE5}" type="datetimeFigureOut">
              <a:rPr lang="en-US" smtClean="0"/>
              <a:t>10/26/21</a:t>
            </a:fld>
            <a:endParaRPr lang="en-US"/>
          </a:p>
        </p:txBody>
      </p:sp>
      <p:sp>
        <p:nvSpPr>
          <p:cNvPr id="5" name="Footer Placeholder 4">
            <a:extLst>
              <a:ext uri="{FF2B5EF4-FFF2-40B4-BE49-F238E27FC236}">
                <a16:creationId xmlns:a16="http://schemas.microsoft.com/office/drawing/2014/main" id="{B836652E-7EF9-EC45-93C2-0901400CBD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CF572B-BB37-5A42-BEE8-D940B56F73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36DB8-FB44-5749-AC99-3A96C3658871}" type="slidenum">
              <a:rPr lang="en-US" smtClean="0"/>
              <a:t>‹#›</a:t>
            </a:fld>
            <a:endParaRPr lang="en-US"/>
          </a:p>
        </p:txBody>
      </p:sp>
    </p:spTree>
    <p:extLst>
      <p:ext uri="{BB962C8B-B14F-4D97-AF65-F5344CB8AC3E}">
        <p14:creationId xmlns:p14="http://schemas.microsoft.com/office/powerpoint/2010/main" val="2668594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hyperlink" Target="https://youtu.be/cbO1TmycJEc" TargetMode="External"/><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file:///Users/admin/Desktop/NAE%20pages%20template(2)-2.pages" TargetMode="External"/><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hyperlink" Target="https://www.ted.com/tedx/events/3366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D468-B400-584E-8361-DA838C22C6CE}"/>
              </a:ext>
            </a:extLst>
          </p:cNvPr>
          <p:cNvSpPr>
            <a:spLocks noGrp="1"/>
          </p:cNvSpPr>
          <p:nvPr>
            <p:ph type="title"/>
          </p:nvPr>
        </p:nvSpPr>
        <p:spPr/>
        <p:txBody>
          <a:bodyPr/>
          <a:lstStyle/>
          <a:p>
            <a:r>
              <a:rPr lang="en-US" sz="5400" dirty="0">
                <a:solidFill>
                  <a:schemeClr val="accent1">
                    <a:lumMod val="50000"/>
                  </a:schemeClr>
                </a:solidFill>
                <a:latin typeface="dearJoe 5 CASUAL PRO" panose="02000000000000000000" pitchFamily="2" charset="0"/>
              </a:rPr>
              <a:t>Humanities Enrichment</a:t>
            </a:r>
          </a:p>
        </p:txBody>
      </p:sp>
      <p:sp>
        <p:nvSpPr>
          <p:cNvPr id="4" name="Footer Placeholder 3">
            <a:extLst>
              <a:ext uri="{FF2B5EF4-FFF2-40B4-BE49-F238E27FC236}">
                <a16:creationId xmlns:a16="http://schemas.microsoft.com/office/drawing/2014/main" id="{D72972D2-B50F-124E-9187-DD0B3C11448E}"/>
              </a:ext>
            </a:extLst>
          </p:cNvPr>
          <p:cNvSpPr>
            <a:spLocks noGrp="1"/>
          </p:cNvSpPr>
          <p:nvPr>
            <p:ph type="ftr" sz="quarter" idx="3"/>
          </p:nvPr>
        </p:nvSpPr>
        <p:spPr/>
        <p:txBody>
          <a:bodyPr/>
          <a:lstStyle/>
          <a:p>
            <a:r>
              <a:rPr lang="en-US"/>
              <a:t>Title goes here</a:t>
            </a:r>
            <a:endParaRPr lang="en-US" dirty="0"/>
          </a:p>
        </p:txBody>
      </p:sp>
      <p:sp>
        <p:nvSpPr>
          <p:cNvPr id="5" name="Slide Number Placeholder 4">
            <a:extLst>
              <a:ext uri="{FF2B5EF4-FFF2-40B4-BE49-F238E27FC236}">
                <a16:creationId xmlns:a16="http://schemas.microsoft.com/office/drawing/2014/main" id="{C3FBCDDA-3B51-6148-8EAF-8BC282E2F189}"/>
              </a:ext>
            </a:extLst>
          </p:cNvPr>
          <p:cNvSpPr>
            <a:spLocks noGrp="1"/>
          </p:cNvSpPr>
          <p:nvPr>
            <p:ph type="sldNum" sz="quarter" idx="4"/>
          </p:nvPr>
        </p:nvSpPr>
        <p:spPr/>
        <p:txBody>
          <a:bodyPr/>
          <a:lstStyle/>
          <a:p>
            <a:fld id="{B21E416C-82ED-5C4D-8976-6F0E4F2B1DC2}" type="slidenum">
              <a:rPr lang="en-US" smtClean="0"/>
              <a:pPr/>
              <a:t>1</a:t>
            </a:fld>
            <a:endParaRPr lang="en-US" dirty="0"/>
          </a:p>
        </p:txBody>
      </p:sp>
      <p:sp>
        <p:nvSpPr>
          <p:cNvPr id="6" name="Date Placeholder 5">
            <a:extLst>
              <a:ext uri="{FF2B5EF4-FFF2-40B4-BE49-F238E27FC236}">
                <a16:creationId xmlns:a16="http://schemas.microsoft.com/office/drawing/2014/main" id="{F75EF6AF-B0D9-354B-94A9-5D494DD5A7EA}"/>
              </a:ext>
            </a:extLst>
          </p:cNvPr>
          <p:cNvSpPr>
            <a:spLocks noGrp="1"/>
          </p:cNvSpPr>
          <p:nvPr>
            <p:ph type="dt" sz="half" idx="2"/>
          </p:nvPr>
        </p:nvSpPr>
        <p:spPr/>
        <p:txBody>
          <a:bodyPr/>
          <a:lstStyle/>
          <a:p>
            <a:fld id="{B0292380-CAD4-5F4D-A42D-231AA9B1D96B}" type="datetime3">
              <a:rPr lang="en-HK" smtClean="0"/>
              <a:pPr/>
              <a:t>26 October 2021</a:t>
            </a:fld>
            <a:endParaRPr lang="en-US" dirty="0"/>
          </a:p>
        </p:txBody>
      </p:sp>
      <p:pic>
        <p:nvPicPr>
          <p:cNvPr id="7" name="Picture 6">
            <a:extLst>
              <a:ext uri="{FF2B5EF4-FFF2-40B4-BE49-F238E27FC236}">
                <a16:creationId xmlns:a16="http://schemas.microsoft.com/office/drawing/2014/main" id="{C2F998D5-137F-2140-9AF3-EE7A455E1405}"/>
              </a:ext>
            </a:extLst>
          </p:cNvPr>
          <p:cNvPicPr>
            <a:picLocks noChangeAspect="1"/>
          </p:cNvPicPr>
          <p:nvPr/>
        </p:nvPicPr>
        <p:blipFill>
          <a:blip r:embed="rId2"/>
          <a:stretch>
            <a:fillRect/>
          </a:stretch>
        </p:blipFill>
        <p:spPr>
          <a:xfrm>
            <a:off x="1946275" y="1057444"/>
            <a:ext cx="8299450" cy="5253120"/>
          </a:xfrm>
          <a:prstGeom prst="rect">
            <a:avLst/>
          </a:prstGeom>
        </p:spPr>
      </p:pic>
      <p:sp>
        <p:nvSpPr>
          <p:cNvPr id="9" name="TextBox 8">
            <a:extLst>
              <a:ext uri="{FF2B5EF4-FFF2-40B4-BE49-F238E27FC236}">
                <a16:creationId xmlns:a16="http://schemas.microsoft.com/office/drawing/2014/main" id="{DD7CFF26-536E-B64E-9FDC-96C17C9340EF}"/>
              </a:ext>
            </a:extLst>
          </p:cNvPr>
          <p:cNvSpPr txBox="1"/>
          <p:nvPr/>
        </p:nvSpPr>
        <p:spPr>
          <a:xfrm>
            <a:off x="5590493" y="2909455"/>
            <a:ext cx="1954906" cy="1200329"/>
          </a:xfrm>
          <a:prstGeom prst="rect">
            <a:avLst/>
          </a:prstGeom>
          <a:noFill/>
        </p:spPr>
        <p:txBody>
          <a:bodyPr wrap="square" rtlCol="0">
            <a:spAutoFit/>
          </a:bodyPr>
          <a:lstStyle/>
          <a:p>
            <a:r>
              <a:rPr lang="en-US" dirty="0"/>
              <a:t>Advocacy skills</a:t>
            </a:r>
          </a:p>
          <a:p>
            <a:r>
              <a:rPr lang="en-US" dirty="0"/>
              <a:t>Team work skills</a:t>
            </a:r>
          </a:p>
          <a:p>
            <a:r>
              <a:rPr lang="en-US" dirty="0"/>
              <a:t>Public speaking</a:t>
            </a:r>
          </a:p>
          <a:p>
            <a:endParaRPr lang="en-US" dirty="0"/>
          </a:p>
        </p:txBody>
      </p:sp>
      <p:sp>
        <p:nvSpPr>
          <p:cNvPr id="10" name="TextBox 9">
            <a:extLst>
              <a:ext uri="{FF2B5EF4-FFF2-40B4-BE49-F238E27FC236}">
                <a16:creationId xmlns:a16="http://schemas.microsoft.com/office/drawing/2014/main" id="{B337D80C-A67C-2D49-ACBC-A4DAAE8EC363}"/>
              </a:ext>
            </a:extLst>
          </p:cNvPr>
          <p:cNvSpPr txBox="1"/>
          <p:nvPr/>
        </p:nvSpPr>
        <p:spPr>
          <a:xfrm>
            <a:off x="2429874" y="4968453"/>
            <a:ext cx="1963083" cy="923330"/>
          </a:xfrm>
          <a:prstGeom prst="rect">
            <a:avLst/>
          </a:prstGeom>
          <a:noFill/>
        </p:spPr>
        <p:txBody>
          <a:bodyPr wrap="square" rtlCol="0">
            <a:spAutoFit/>
          </a:bodyPr>
          <a:lstStyle/>
          <a:p>
            <a:r>
              <a:rPr lang="en-US" dirty="0"/>
              <a:t>Empathy skills</a:t>
            </a:r>
          </a:p>
          <a:p>
            <a:r>
              <a:rPr lang="en-US" dirty="0"/>
              <a:t>Advocacy skills</a:t>
            </a:r>
          </a:p>
          <a:p>
            <a:r>
              <a:rPr lang="en-US" dirty="0"/>
              <a:t>Global Awareness</a:t>
            </a:r>
          </a:p>
        </p:txBody>
      </p:sp>
      <p:sp>
        <p:nvSpPr>
          <p:cNvPr id="11" name="TextBox 10">
            <a:extLst>
              <a:ext uri="{FF2B5EF4-FFF2-40B4-BE49-F238E27FC236}">
                <a16:creationId xmlns:a16="http://schemas.microsoft.com/office/drawing/2014/main" id="{F2C11B21-85B2-954B-8A5C-B9EFDBE32F67}"/>
              </a:ext>
            </a:extLst>
          </p:cNvPr>
          <p:cNvSpPr txBox="1"/>
          <p:nvPr/>
        </p:nvSpPr>
        <p:spPr>
          <a:xfrm>
            <a:off x="2270012" y="3232620"/>
            <a:ext cx="1963083" cy="2308324"/>
          </a:xfrm>
          <a:prstGeom prst="rect">
            <a:avLst/>
          </a:prstGeom>
          <a:noFill/>
        </p:spPr>
        <p:txBody>
          <a:bodyPr wrap="square" rtlCol="0">
            <a:spAutoFit/>
          </a:bodyPr>
          <a:lstStyle/>
          <a:p>
            <a:r>
              <a:rPr lang="en-US" dirty="0"/>
              <a:t>Collaboration skills</a:t>
            </a:r>
          </a:p>
          <a:p>
            <a:r>
              <a:rPr lang="en-US" dirty="0"/>
              <a:t>Global awareness</a:t>
            </a:r>
          </a:p>
          <a:p>
            <a:r>
              <a:rPr lang="en-US" dirty="0"/>
              <a:t>Research</a:t>
            </a:r>
          </a:p>
          <a:p>
            <a:endParaRPr lang="en-US" dirty="0"/>
          </a:p>
          <a:p>
            <a:endParaRPr lang="en-US" dirty="0"/>
          </a:p>
          <a:p>
            <a:endParaRPr lang="en-US" dirty="0"/>
          </a:p>
          <a:p>
            <a:endParaRPr lang="en-US" dirty="0"/>
          </a:p>
          <a:p>
            <a:endParaRPr lang="en-US" dirty="0"/>
          </a:p>
        </p:txBody>
      </p:sp>
      <p:sp>
        <p:nvSpPr>
          <p:cNvPr id="12" name="TextBox 11">
            <a:extLst>
              <a:ext uri="{FF2B5EF4-FFF2-40B4-BE49-F238E27FC236}">
                <a16:creationId xmlns:a16="http://schemas.microsoft.com/office/drawing/2014/main" id="{519F07C0-154A-2748-9535-CCBA72A6EFE3}"/>
              </a:ext>
            </a:extLst>
          </p:cNvPr>
          <p:cNvSpPr txBox="1"/>
          <p:nvPr/>
        </p:nvSpPr>
        <p:spPr>
          <a:xfrm>
            <a:off x="5590493" y="4986946"/>
            <a:ext cx="2031638" cy="1200329"/>
          </a:xfrm>
          <a:prstGeom prst="rect">
            <a:avLst/>
          </a:prstGeom>
          <a:noFill/>
        </p:spPr>
        <p:txBody>
          <a:bodyPr wrap="square" rtlCol="0">
            <a:spAutoFit/>
          </a:bodyPr>
          <a:lstStyle/>
          <a:p>
            <a:r>
              <a:rPr lang="en-US" dirty="0"/>
              <a:t>Research</a:t>
            </a:r>
          </a:p>
          <a:p>
            <a:r>
              <a:rPr lang="en-US" dirty="0"/>
              <a:t>Organizational</a:t>
            </a:r>
          </a:p>
          <a:p>
            <a:r>
              <a:rPr lang="en-US" dirty="0"/>
              <a:t>Presentational</a:t>
            </a:r>
          </a:p>
          <a:p>
            <a:endParaRPr lang="en-US" dirty="0"/>
          </a:p>
        </p:txBody>
      </p:sp>
    </p:spTree>
    <p:extLst>
      <p:ext uri="{BB962C8B-B14F-4D97-AF65-F5344CB8AC3E}">
        <p14:creationId xmlns:p14="http://schemas.microsoft.com/office/powerpoint/2010/main" val="1739597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D468-B400-584E-8361-DA838C22C6CE}"/>
              </a:ext>
            </a:extLst>
          </p:cNvPr>
          <p:cNvSpPr>
            <a:spLocks noGrp="1"/>
          </p:cNvSpPr>
          <p:nvPr>
            <p:ph type="title"/>
          </p:nvPr>
        </p:nvSpPr>
        <p:spPr/>
        <p:txBody>
          <a:bodyPr/>
          <a:lstStyle/>
          <a:p>
            <a:r>
              <a:rPr lang="en-US" sz="5400" dirty="0">
                <a:solidFill>
                  <a:schemeClr val="accent1">
                    <a:lumMod val="50000"/>
                  </a:schemeClr>
                </a:solidFill>
                <a:latin typeface="dearJoe 5 CASUAL PRO" panose="02000000000000000000" pitchFamily="2" charset="0"/>
              </a:rPr>
              <a:t>Humanities Enrichment</a:t>
            </a:r>
          </a:p>
        </p:txBody>
      </p:sp>
      <p:sp>
        <p:nvSpPr>
          <p:cNvPr id="4" name="Footer Placeholder 3">
            <a:extLst>
              <a:ext uri="{FF2B5EF4-FFF2-40B4-BE49-F238E27FC236}">
                <a16:creationId xmlns:a16="http://schemas.microsoft.com/office/drawing/2014/main" id="{D72972D2-B50F-124E-9187-DD0B3C11448E}"/>
              </a:ext>
            </a:extLst>
          </p:cNvPr>
          <p:cNvSpPr>
            <a:spLocks noGrp="1"/>
          </p:cNvSpPr>
          <p:nvPr>
            <p:ph type="ftr" sz="quarter" idx="3"/>
          </p:nvPr>
        </p:nvSpPr>
        <p:spPr/>
        <p:txBody>
          <a:bodyPr/>
          <a:lstStyle/>
          <a:p>
            <a:r>
              <a:rPr lang="en-US"/>
              <a:t>Title goes here</a:t>
            </a:r>
            <a:endParaRPr lang="en-US" dirty="0"/>
          </a:p>
        </p:txBody>
      </p:sp>
      <p:sp>
        <p:nvSpPr>
          <p:cNvPr id="5" name="Slide Number Placeholder 4">
            <a:extLst>
              <a:ext uri="{FF2B5EF4-FFF2-40B4-BE49-F238E27FC236}">
                <a16:creationId xmlns:a16="http://schemas.microsoft.com/office/drawing/2014/main" id="{C3FBCDDA-3B51-6148-8EAF-8BC282E2F189}"/>
              </a:ext>
            </a:extLst>
          </p:cNvPr>
          <p:cNvSpPr>
            <a:spLocks noGrp="1"/>
          </p:cNvSpPr>
          <p:nvPr>
            <p:ph type="sldNum" sz="quarter" idx="4"/>
          </p:nvPr>
        </p:nvSpPr>
        <p:spPr/>
        <p:txBody>
          <a:bodyPr/>
          <a:lstStyle/>
          <a:p>
            <a:fld id="{B21E416C-82ED-5C4D-8976-6F0E4F2B1DC2}" type="slidenum">
              <a:rPr lang="en-US" smtClean="0"/>
              <a:pPr/>
              <a:t>10</a:t>
            </a:fld>
            <a:endParaRPr lang="en-US" dirty="0"/>
          </a:p>
        </p:txBody>
      </p:sp>
      <p:sp>
        <p:nvSpPr>
          <p:cNvPr id="6" name="Date Placeholder 5">
            <a:extLst>
              <a:ext uri="{FF2B5EF4-FFF2-40B4-BE49-F238E27FC236}">
                <a16:creationId xmlns:a16="http://schemas.microsoft.com/office/drawing/2014/main" id="{F75EF6AF-B0D9-354B-94A9-5D494DD5A7EA}"/>
              </a:ext>
            </a:extLst>
          </p:cNvPr>
          <p:cNvSpPr>
            <a:spLocks noGrp="1"/>
          </p:cNvSpPr>
          <p:nvPr>
            <p:ph type="dt" sz="half" idx="2"/>
          </p:nvPr>
        </p:nvSpPr>
        <p:spPr/>
        <p:txBody>
          <a:bodyPr/>
          <a:lstStyle/>
          <a:p>
            <a:fld id="{B0292380-CAD4-5F4D-A42D-231AA9B1D96B}" type="datetime3">
              <a:rPr lang="en-HK" smtClean="0"/>
              <a:pPr/>
              <a:t>26 October 2021</a:t>
            </a:fld>
            <a:endParaRPr lang="en-US" dirty="0"/>
          </a:p>
        </p:txBody>
      </p:sp>
      <p:sp>
        <p:nvSpPr>
          <p:cNvPr id="3" name="TextBox 2">
            <a:extLst>
              <a:ext uri="{FF2B5EF4-FFF2-40B4-BE49-F238E27FC236}">
                <a16:creationId xmlns:a16="http://schemas.microsoft.com/office/drawing/2014/main" id="{E48B5284-B39E-274D-8819-7E218631DF81}"/>
              </a:ext>
            </a:extLst>
          </p:cNvPr>
          <p:cNvSpPr txBox="1"/>
          <p:nvPr/>
        </p:nvSpPr>
        <p:spPr>
          <a:xfrm>
            <a:off x="999067" y="1608667"/>
            <a:ext cx="9906000" cy="2308324"/>
          </a:xfrm>
          <a:prstGeom prst="rect">
            <a:avLst/>
          </a:prstGeom>
          <a:noFill/>
        </p:spPr>
        <p:txBody>
          <a:bodyPr wrap="square" rtlCol="0">
            <a:spAutoFit/>
          </a:bodyPr>
          <a:lstStyle/>
          <a:p>
            <a:pPr marL="685800" indent="-685800">
              <a:buFont typeface="Arial" panose="020B0604020202020204" pitchFamily="34" charset="0"/>
              <a:buChar char="•"/>
            </a:pPr>
            <a:r>
              <a:rPr lang="en-US" sz="4800" dirty="0"/>
              <a:t>2 Year </a:t>
            </a:r>
            <a:r>
              <a:rPr lang="en-US" sz="4800" dirty="0" err="1"/>
              <a:t>iGCSE</a:t>
            </a:r>
            <a:r>
              <a:rPr lang="en-US" sz="4800" dirty="0"/>
              <a:t> qualification in Global Citizenship (Year 10)</a:t>
            </a:r>
          </a:p>
          <a:p>
            <a:pPr marL="685800" indent="-685800">
              <a:buFont typeface="Arial" panose="020B0604020202020204" pitchFamily="34" charset="0"/>
              <a:buChar char="•"/>
            </a:pPr>
            <a:r>
              <a:rPr lang="en-US" sz="4800" dirty="0"/>
              <a:t>Possibility to complete in 1 Year</a:t>
            </a:r>
          </a:p>
        </p:txBody>
      </p:sp>
    </p:spTree>
    <p:extLst>
      <p:ext uri="{BB962C8B-B14F-4D97-AF65-F5344CB8AC3E}">
        <p14:creationId xmlns:p14="http://schemas.microsoft.com/office/powerpoint/2010/main" val="3075996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D468-B400-584E-8361-DA838C22C6CE}"/>
              </a:ext>
            </a:extLst>
          </p:cNvPr>
          <p:cNvSpPr>
            <a:spLocks noGrp="1"/>
          </p:cNvSpPr>
          <p:nvPr>
            <p:ph type="title"/>
          </p:nvPr>
        </p:nvSpPr>
        <p:spPr/>
        <p:txBody>
          <a:bodyPr/>
          <a:lstStyle/>
          <a:p>
            <a:r>
              <a:rPr lang="en-US" sz="5400" dirty="0">
                <a:solidFill>
                  <a:schemeClr val="accent1">
                    <a:lumMod val="50000"/>
                  </a:schemeClr>
                </a:solidFill>
                <a:latin typeface="dearJoe 5 CASUAL PRO" panose="02000000000000000000" pitchFamily="2" charset="0"/>
              </a:rPr>
              <a:t>Humanities Enrichment</a:t>
            </a:r>
          </a:p>
        </p:txBody>
      </p:sp>
      <p:sp>
        <p:nvSpPr>
          <p:cNvPr id="4" name="Footer Placeholder 3">
            <a:extLst>
              <a:ext uri="{FF2B5EF4-FFF2-40B4-BE49-F238E27FC236}">
                <a16:creationId xmlns:a16="http://schemas.microsoft.com/office/drawing/2014/main" id="{D72972D2-B50F-124E-9187-DD0B3C11448E}"/>
              </a:ext>
            </a:extLst>
          </p:cNvPr>
          <p:cNvSpPr>
            <a:spLocks noGrp="1"/>
          </p:cNvSpPr>
          <p:nvPr>
            <p:ph type="ftr" sz="quarter" idx="3"/>
          </p:nvPr>
        </p:nvSpPr>
        <p:spPr/>
        <p:txBody>
          <a:bodyPr/>
          <a:lstStyle/>
          <a:p>
            <a:r>
              <a:rPr lang="en-US"/>
              <a:t>Title goes here</a:t>
            </a:r>
            <a:endParaRPr lang="en-US" dirty="0"/>
          </a:p>
        </p:txBody>
      </p:sp>
      <p:sp>
        <p:nvSpPr>
          <p:cNvPr id="5" name="Slide Number Placeholder 4">
            <a:extLst>
              <a:ext uri="{FF2B5EF4-FFF2-40B4-BE49-F238E27FC236}">
                <a16:creationId xmlns:a16="http://schemas.microsoft.com/office/drawing/2014/main" id="{C3FBCDDA-3B51-6148-8EAF-8BC282E2F189}"/>
              </a:ext>
            </a:extLst>
          </p:cNvPr>
          <p:cNvSpPr>
            <a:spLocks noGrp="1"/>
          </p:cNvSpPr>
          <p:nvPr>
            <p:ph type="sldNum" sz="quarter" idx="4"/>
          </p:nvPr>
        </p:nvSpPr>
        <p:spPr/>
        <p:txBody>
          <a:bodyPr/>
          <a:lstStyle/>
          <a:p>
            <a:fld id="{B21E416C-82ED-5C4D-8976-6F0E4F2B1DC2}" type="slidenum">
              <a:rPr lang="en-US" smtClean="0"/>
              <a:pPr/>
              <a:t>11</a:t>
            </a:fld>
            <a:endParaRPr lang="en-US" dirty="0"/>
          </a:p>
        </p:txBody>
      </p:sp>
      <p:sp>
        <p:nvSpPr>
          <p:cNvPr id="6" name="Date Placeholder 5">
            <a:extLst>
              <a:ext uri="{FF2B5EF4-FFF2-40B4-BE49-F238E27FC236}">
                <a16:creationId xmlns:a16="http://schemas.microsoft.com/office/drawing/2014/main" id="{F75EF6AF-B0D9-354B-94A9-5D494DD5A7EA}"/>
              </a:ext>
            </a:extLst>
          </p:cNvPr>
          <p:cNvSpPr>
            <a:spLocks noGrp="1"/>
          </p:cNvSpPr>
          <p:nvPr>
            <p:ph type="dt" sz="half" idx="2"/>
          </p:nvPr>
        </p:nvSpPr>
        <p:spPr/>
        <p:txBody>
          <a:bodyPr/>
          <a:lstStyle/>
          <a:p>
            <a:fld id="{B0292380-CAD4-5F4D-A42D-231AA9B1D96B}" type="datetime3">
              <a:rPr lang="en-HK" smtClean="0"/>
              <a:pPr/>
              <a:t>26 October 2021</a:t>
            </a:fld>
            <a:endParaRPr lang="en-US" dirty="0"/>
          </a:p>
        </p:txBody>
      </p:sp>
      <p:pic>
        <p:nvPicPr>
          <p:cNvPr id="7" name="Picture 6">
            <a:extLst>
              <a:ext uri="{FF2B5EF4-FFF2-40B4-BE49-F238E27FC236}">
                <a16:creationId xmlns:a16="http://schemas.microsoft.com/office/drawing/2014/main" id="{C2F998D5-137F-2140-9AF3-EE7A455E1405}"/>
              </a:ext>
            </a:extLst>
          </p:cNvPr>
          <p:cNvPicPr>
            <a:picLocks noChangeAspect="1"/>
          </p:cNvPicPr>
          <p:nvPr/>
        </p:nvPicPr>
        <p:blipFill>
          <a:blip r:embed="rId2"/>
          <a:stretch>
            <a:fillRect/>
          </a:stretch>
        </p:blipFill>
        <p:spPr>
          <a:xfrm>
            <a:off x="1946275" y="1057444"/>
            <a:ext cx="8299450" cy="5253120"/>
          </a:xfrm>
          <a:prstGeom prst="rect">
            <a:avLst/>
          </a:prstGeom>
        </p:spPr>
      </p:pic>
      <p:sp>
        <p:nvSpPr>
          <p:cNvPr id="9" name="TextBox 8">
            <a:extLst>
              <a:ext uri="{FF2B5EF4-FFF2-40B4-BE49-F238E27FC236}">
                <a16:creationId xmlns:a16="http://schemas.microsoft.com/office/drawing/2014/main" id="{DD7CFF26-536E-B64E-9FDC-96C17C9340EF}"/>
              </a:ext>
            </a:extLst>
          </p:cNvPr>
          <p:cNvSpPr txBox="1"/>
          <p:nvPr/>
        </p:nvSpPr>
        <p:spPr>
          <a:xfrm>
            <a:off x="5590493" y="2909455"/>
            <a:ext cx="1954906" cy="1200329"/>
          </a:xfrm>
          <a:prstGeom prst="rect">
            <a:avLst/>
          </a:prstGeom>
          <a:noFill/>
        </p:spPr>
        <p:txBody>
          <a:bodyPr wrap="square" rtlCol="0">
            <a:spAutoFit/>
          </a:bodyPr>
          <a:lstStyle/>
          <a:p>
            <a:r>
              <a:rPr lang="en-US" dirty="0"/>
              <a:t>Advocacy skills</a:t>
            </a:r>
          </a:p>
          <a:p>
            <a:r>
              <a:rPr lang="en-US" dirty="0"/>
              <a:t>Team work skills</a:t>
            </a:r>
          </a:p>
          <a:p>
            <a:r>
              <a:rPr lang="en-US" dirty="0"/>
              <a:t>Public speaking</a:t>
            </a:r>
          </a:p>
          <a:p>
            <a:endParaRPr lang="en-US" dirty="0"/>
          </a:p>
        </p:txBody>
      </p:sp>
      <p:sp>
        <p:nvSpPr>
          <p:cNvPr id="10" name="TextBox 9">
            <a:extLst>
              <a:ext uri="{FF2B5EF4-FFF2-40B4-BE49-F238E27FC236}">
                <a16:creationId xmlns:a16="http://schemas.microsoft.com/office/drawing/2014/main" id="{B337D80C-A67C-2D49-ACBC-A4DAAE8EC363}"/>
              </a:ext>
            </a:extLst>
          </p:cNvPr>
          <p:cNvSpPr txBox="1"/>
          <p:nvPr/>
        </p:nvSpPr>
        <p:spPr>
          <a:xfrm>
            <a:off x="2429874" y="4968453"/>
            <a:ext cx="1963083" cy="923330"/>
          </a:xfrm>
          <a:prstGeom prst="rect">
            <a:avLst/>
          </a:prstGeom>
          <a:noFill/>
        </p:spPr>
        <p:txBody>
          <a:bodyPr wrap="square" rtlCol="0">
            <a:spAutoFit/>
          </a:bodyPr>
          <a:lstStyle/>
          <a:p>
            <a:r>
              <a:rPr lang="en-US" dirty="0"/>
              <a:t>Empathy skills</a:t>
            </a:r>
          </a:p>
          <a:p>
            <a:r>
              <a:rPr lang="en-US" dirty="0"/>
              <a:t>Advocacy skills</a:t>
            </a:r>
          </a:p>
          <a:p>
            <a:r>
              <a:rPr lang="en-US" dirty="0"/>
              <a:t>Global Awareness</a:t>
            </a:r>
          </a:p>
        </p:txBody>
      </p:sp>
      <p:sp>
        <p:nvSpPr>
          <p:cNvPr id="11" name="TextBox 10">
            <a:extLst>
              <a:ext uri="{FF2B5EF4-FFF2-40B4-BE49-F238E27FC236}">
                <a16:creationId xmlns:a16="http://schemas.microsoft.com/office/drawing/2014/main" id="{F2C11B21-85B2-954B-8A5C-B9EFDBE32F67}"/>
              </a:ext>
            </a:extLst>
          </p:cNvPr>
          <p:cNvSpPr txBox="1"/>
          <p:nvPr/>
        </p:nvSpPr>
        <p:spPr>
          <a:xfrm>
            <a:off x="2270012" y="3232620"/>
            <a:ext cx="1963083" cy="2308324"/>
          </a:xfrm>
          <a:prstGeom prst="rect">
            <a:avLst/>
          </a:prstGeom>
          <a:noFill/>
        </p:spPr>
        <p:txBody>
          <a:bodyPr wrap="square" rtlCol="0">
            <a:spAutoFit/>
          </a:bodyPr>
          <a:lstStyle/>
          <a:p>
            <a:r>
              <a:rPr lang="en-US" dirty="0"/>
              <a:t>Collaboration skills</a:t>
            </a:r>
          </a:p>
          <a:p>
            <a:r>
              <a:rPr lang="en-US" dirty="0"/>
              <a:t>Global awareness</a:t>
            </a:r>
          </a:p>
          <a:p>
            <a:r>
              <a:rPr lang="en-US" dirty="0"/>
              <a:t>Research</a:t>
            </a:r>
          </a:p>
          <a:p>
            <a:endParaRPr lang="en-US" dirty="0"/>
          </a:p>
          <a:p>
            <a:endParaRPr lang="en-US" dirty="0"/>
          </a:p>
          <a:p>
            <a:endParaRPr lang="en-US" dirty="0"/>
          </a:p>
          <a:p>
            <a:endParaRPr lang="en-US" dirty="0"/>
          </a:p>
          <a:p>
            <a:endParaRPr lang="en-US" dirty="0"/>
          </a:p>
        </p:txBody>
      </p:sp>
      <p:sp>
        <p:nvSpPr>
          <p:cNvPr id="12" name="TextBox 11">
            <a:extLst>
              <a:ext uri="{FF2B5EF4-FFF2-40B4-BE49-F238E27FC236}">
                <a16:creationId xmlns:a16="http://schemas.microsoft.com/office/drawing/2014/main" id="{519F07C0-154A-2748-9535-CCBA72A6EFE3}"/>
              </a:ext>
            </a:extLst>
          </p:cNvPr>
          <p:cNvSpPr txBox="1"/>
          <p:nvPr/>
        </p:nvSpPr>
        <p:spPr>
          <a:xfrm>
            <a:off x="5590493" y="4986946"/>
            <a:ext cx="2031638" cy="1200329"/>
          </a:xfrm>
          <a:prstGeom prst="rect">
            <a:avLst/>
          </a:prstGeom>
          <a:noFill/>
        </p:spPr>
        <p:txBody>
          <a:bodyPr wrap="square" rtlCol="0">
            <a:spAutoFit/>
          </a:bodyPr>
          <a:lstStyle/>
          <a:p>
            <a:r>
              <a:rPr lang="en-US" dirty="0"/>
              <a:t>Research</a:t>
            </a:r>
          </a:p>
          <a:p>
            <a:r>
              <a:rPr lang="en-US" dirty="0"/>
              <a:t>Organizational</a:t>
            </a:r>
          </a:p>
          <a:p>
            <a:r>
              <a:rPr lang="en-US" dirty="0"/>
              <a:t>Presentational</a:t>
            </a:r>
          </a:p>
          <a:p>
            <a:endParaRPr lang="en-US" dirty="0"/>
          </a:p>
        </p:txBody>
      </p:sp>
    </p:spTree>
    <p:extLst>
      <p:ext uri="{BB962C8B-B14F-4D97-AF65-F5344CB8AC3E}">
        <p14:creationId xmlns:p14="http://schemas.microsoft.com/office/powerpoint/2010/main" val="1543892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D468-B400-584E-8361-DA838C22C6CE}"/>
              </a:ext>
            </a:extLst>
          </p:cNvPr>
          <p:cNvSpPr>
            <a:spLocks noGrp="1"/>
          </p:cNvSpPr>
          <p:nvPr>
            <p:ph type="title"/>
          </p:nvPr>
        </p:nvSpPr>
        <p:spPr/>
        <p:txBody>
          <a:bodyPr/>
          <a:lstStyle/>
          <a:p>
            <a:r>
              <a:rPr lang="en-US" sz="5400" dirty="0">
                <a:solidFill>
                  <a:schemeClr val="accent1">
                    <a:lumMod val="50000"/>
                  </a:schemeClr>
                </a:solidFill>
                <a:latin typeface="dearJoe 5 CASUAL PRO" panose="02000000000000000000" pitchFamily="2" charset="0"/>
              </a:rPr>
              <a:t>Humanities Enrichment</a:t>
            </a:r>
          </a:p>
        </p:txBody>
      </p:sp>
      <p:sp>
        <p:nvSpPr>
          <p:cNvPr id="4" name="Footer Placeholder 3">
            <a:extLst>
              <a:ext uri="{FF2B5EF4-FFF2-40B4-BE49-F238E27FC236}">
                <a16:creationId xmlns:a16="http://schemas.microsoft.com/office/drawing/2014/main" id="{D72972D2-B50F-124E-9187-DD0B3C11448E}"/>
              </a:ext>
            </a:extLst>
          </p:cNvPr>
          <p:cNvSpPr>
            <a:spLocks noGrp="1"/>
          </p:cNvSpPr>
          <p:nvPr>
            <p:ph type="ftr" sz="quarter" idx="3"/>
          </p:nvPr>
        </p:nvSpPr>
        <p:spPr/>
        <p:txBody>
          <a:bodyPr/>
          <a:lstStyle/>
          <a:p>
            <a:r>
              <a:rPr lang="en-US"/>
              <a:t>Title goes here</a:t>
            </a:r>
            <a:endParaRPr lang="en-US" dirty="0"/>
          </a:p>
        </p:txBody>
      </p:sp>
      <p:sp>
        <p:nvSpPr>
          <p:cNvPr id="5" name="Slide Number Placeholder 4">
            <a:extLst>
              <a:ext uri="{FF2B5EF4-FFF2-40B4-BE49-F238E27FC236}">
                <a16:creationId xmlns:a16="http://schemas.microsoft.com/office/drawing/2014/main" id="{C3FBCDDA-3B51-6148-8EAF-8BC282E2F189}"/>
              </a:ext>
            </a:extLst>
          </p:cNvPr>
          <p:cNvSpPr>
            <a:spLocks noGrp="1"/>
          </p:cNvSpPr>
          <p:nvPr>
            <p:ph type="sldNum" sz="quarter" idx="4"/>
          </p:nvPr>
        </p:nvSpPr>
        <p:spPr/>
        <p:txBody>
          <a:bodyPr/>
          <a:lstStyle/>
          <a:p>
            <a:fld id="{B21E416C-82ED-5C4D-8976-6F0E4F2B1DC2}" type="slidenum">
              <a:rPr lang="en-US" smtClean="0"/>
              <a:pPr/>
              <a:t>2</a:t>
            </a:fld>
            <a:endParaRPr lang="en-US" dirty="0"/>
          </a:p>
        </p:txBody>
      </p:sp>
      <p:sp>
        <p:nvSpPr>
          <p:cNvPr id="6" name="Date Placeholder 5">
            <a:extLst>
              <a:ext uri="{FF2B5EF4-FFF2-40B4-BE49-F238E27FC236}">
                <a16:creationId xmlns:a16="http://schemas.microsoft.com/office/drawing/2014/main" id="{F75EF6AF-B0D9-354B-94A9-5D494DD5A7EA}"/>
              </a:ext>
            </a:extLst>
          </p:cNvPr>
          <p:cNvSpPr>
            <a:spLocks noGrp="1"/>
          </p:cNvSpPr>
          <p:nvPr>
            <p:ph type="dt" sz="half" idx="2"/>
          </p:nvPr>
        </p:nvSpPr>
        <p:spPr/>
        <p:txBody>
          <a:bodyPr/>
          <a:lstStyle/>
          <a:p>
            <a:fld id="{B0292380-CAD4-5F4D-A42D-231AA9B1D96B}" type="datetime3">
              <a:rPr lang="en-HK" smtClean="0"/>
              <a:pPr/>
              <a:t>26 October 2021</a:t>
            </a:fld>
            <a:endParaRPr lang="en-US" dirty="0"/>
          </a:p>
        </p:txBody>
      </p:sp>
      <p:pic>
        <p:nvPicPr>
          <p:cNvPr id="7" name="Picture 6">
            <a:extLst>
              <a:ext uri="{FF2B5EF4-FFF2-40B4-BE49-F238E27FC236}">
                <a16:creationId xmlns:a16="http://schemas.microsoft.com/office/drawing/2014/main" id="{8F2B336E-3C7E-AE45-A6CC-8C800B43E580}"/>
              </a:ext>
            </a:extLst>
          </p:cNvPr>
          <p:cNvPicPr>
            <a:picLocks noChangeAspect="1"/>
          </p:cNvPicPr>
          <p:nvPr/>
        </p:nvPicPr>
        <p:blipFill>
          <a:blip r:embed="rId2"/>
          <a:stretch>
            <a:fillRect/>
          </a:stretch>
        </p:blipFill>
        <p:spPr>
          <a:xfrm>
            <a:off x="1659834" y="1328495"/>
            <a:ext cx="3213148" cy="2125493"/>
          </a:xfrm>
          <a:prstGeom prst="rect">
            <a:avLst/>
          </a:prstGeom>
        </p:spPr>
      </p:pic>
      <p:pic>
        <p:nvPicPr>
          <p:cNvPr id="8" name="Picture 7">
            <a:extLst>
              <a:ext uri="{FF2B5EF4-FFF2-40B4-BE49-F238E27FC236}">
                <a16:creationId xmlns:a16="http://schemas.microsoft.com/office/drawing/2014/main" id="{7379119C-A24F-E74C-BA90-66EE36DDF87B}"/>
              </a:ext>
            </a:extLst>
          </p:cNvPr>
          <p:cNvPicPr>
            <a:picLocks noChangeAspect="1"/>
          </p:cNvPicPr>
          <p:nvPr/>
        </p:nvPicPr>
        <p:blipFill>
          <a:blip r:embed="rId3"/>
          <a:stretch>
            <a:fillRect/>
          </a:stretch>
        </p:blipFill>
        <p:spPr>
          <a:xfrm>
            <a:off x="5299804" y="1372160"/>
            <a:ext cx="2691103" cy="2129106"/>
          </a:xfrm>
          <a:prstGeom prst="rect">
            <a:avLst/>
          </a:prstGeom>
        </p:spPr>
      </p:pic>
      <p:pic>
        <p:nvPicPr>
          <p:cNvPr id="9" name="Picture 8">
            <a:extLst>
              <a:ext uri="{FF2B5EF4-FFF2-40B4-BE49-F238E27FC236}">
                <a16:creationId xmlns:a16="http://schemas.microsoft.com/office/drawing/2014/main" id="{174C99FF-B57D-5C46-AE38-B73B67567B25}"/>
              </a:ext>
            </a:extLst>
          </p:cNvPr>
          <p:cNvPicPr>
            <a:picLocks noChangeAspect="1"/>
          </p:cNvPicPr>
          <p:nvPr/>
        </p:nvPicPr>
        <p:blipFill>
          <a:blip r:embed="rId4"/>
          <a:stretch>
            <a:fillRect/>
          </a:stretch>
        </p:blipFill>
        <p:spPr>
          <a:xfrm>
            <a:off x="5299804" y="4225343"/>
            <a:ext cx="2062340" cy="1918560"/>
          </a:xfrm>
          <a:prstGeom prst="rect">
            <a:avLst/>
          </a:prstGeom>
        </p:spPr>
      </p:pic>
      <p:pic>
        <p:nvPicPr>
          <p:cNvPr id="10" name="Picture 9">
            <a:extLst>
              <a:ext uri="{FF2B5EF4-FFF2-40B4-BE49-F238E27FC236}">
                <a16:creationId xmlns:a16="http://schemas.microsoft.com/office/drawing/2014/main" id="{2194FB36-DDAB-EE4F-B798-B3F397BCA546}"/>
              </a:ext>
            </a:extLst>
          </p:cNvPr>
          <p:cNvPicPr>
            <a:picLocks noChangeAspect="1"/>
          </p:cNvPicPr>
          <p:nvPr/>
        </p:nvPicPr>
        <p:blipFill>
          <a:blip r:embed="rId5"/>
          <a:stretch>
            <a:fillRect/>
          </a:stretch>
        </p:blipFill>
        <p:spPr>
          <a:xfrm>
            <a:off x="1659834" y="4016710"/>
            <a:ext cx="3213148" cy="2335826"/>
          </a:xfrm>
          <a:prstGeom prst="rect">
            <a:avLst/>
          </a:prstGeom>
        </p:spPr>
      </p:pic>
    </p:spTree>
    <p:extLst>
      <p:ext uri="{BB962C8B-B14F-4D97-AF65-F5344CB8AC3E}">
        <p14:creationId xmlns:p14="http://schemas.microsoft.com/office/powerpoint/2010/main" val="2226090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D468-B400-584E-8361-DA838C22C6CE}"/>
              </a:ext>
            </a:extLst>
          </p:cNvPr>
          <p:cNvSpPr>
            <a:spLocks noGrp="1"/>
          </p:cNvSpPr>
          <p:nvPr>
            <p:ph type="title"/>
          </p:nvPr>
        </p:nvSpPr>
        <p:spPr/>
        <p:txBody>
          <a:bodyPr/>
          <a:lstStyle/>
          <a:p>
            <a:r>
              <a:rPr lang="en-US" sz="5400" dirty="0">
                <a:solidFill>
                  <a:schemeClr val="accent1">
                    <a:lumMod val="50000"/>
                  </a:schemeClr>
                </a:solidFill>
                <a:latin typeface="dearJoe 5 CASUAL PRO" panose="02000000000000000000" pitchFamily="2" charset="0"/>
              </a:rPr>
              <a:t>Humanities Enrichment</a:t>
            </a:r>
          </a:p>
        </p:txBody>
      </p:sp>
      <p:sp>
        <p:nvSpPr>
          <p:cNvPr id="4" name="Footer Placeholder 3">
            <a:extLst>
              <a:ext uri="{FF2B5EF4-FFF2-40B4-BE49-F238E27FC236}">
                <a16:creationId xmlns:a16="http://schemas.microsoft.com/office/drawing/2014/main" id="{D72972D2-B50F-124E-9187-DD0B3C11448E}"/>
              </a:ext>
            </a:extLst>
          </p:cNvPr>
          <p:cNvSpPr>
            <a:spLocks noGrp="1"/>
          </p:cNvSpPr>
          <p:nvPr>
            <p:ph type="ftr" sz="quarter" idx="3"/>
          </p:nvPr>
        </p:nvSpPr>
        <p:spPr/>
        <p:txBody>
          <a:bodyPr/>
          <a:lstStyle/>
          <a:p>
            <a:r>
              <a:rPr lang="en-US"/>
              <a:t>Title goes here</a:t>
            </a:r>
            <a:endParaRPr lang="en-US" dirty="0"/>
          </a:p>
        </p:txBody>
      </p:sp>
      <p:sp>
        <p:nvSpPr>
          <p:cNvPr id="5" name="Slide Number Placeholder 4">
            <a:extLst>
              <a:ext uri="{FF2B5EF4-FFF2-40B4-BE49-F238E27FC236}">
                <a16:creationId xmlns:a16="http://schemas.microsoft.com/office/drawing/2014/main" id="{C3FBCDDA-3B51-6148-8EAF-8BC282E2F189}"/>
              </a:ext>
            </a:extLst>
          </p:cNvPr>
          <p:cNvSpPr>
            <a:spLocks noGrp="1"/>
          </p:cNvSpPr>
          <p:nvPr>
            <p:ph type="sldNum" sz="quarter" idx="4"/>
          </p:nvPr>
        </p:nvSpPr>
        <p:spPr/>
        <p:txBody>
          <a:bodyPr/>
          <a:lstStyle/>
          <a:p>
            <a:fld id="{B21E416C-82ED-5C4D-8976-6F0E4F2B1DC2}" type="slidenum">
              <a:rPr lang="en-US" smtClean="0"/>
              <a:pPr/>
              <a:t>3</a:t>
            </a:fld>
            <a:endParaRPr lang="en-US" dirty="0"/>
          </a:p>
        </p:txBody>
      </p:sp>
      <p:sp>
        <p:nvSpPr>
          <p:cNvPr id="6" name="Date Placeholder 5">
            <a:extLst>
              <a:ext uri="{FF2B5EF4-FFF2-40B4-BE49-F238E27FC236}">
                <a16:creationId xmlns:a16="http://schemas.microsoft.com/office/drawing/2014/main" id="{F75EF6AF-B0D9-354B-94A9-5D494DD5A7EA}"/>
              </a:ext>
            </a:extLst>
          </p:cNvPr>
          <p:cNvSpPr>
            <a:spLocks noGrp="1"/>
          </p:cNvSpPr>
          <p:nvPr>
            <p:ph type="dt" sz="half" idx="2"/>
          </p:nvPr>
        </p:nvSpPr>
        <p:spPr/>
        <p:txBody>
          <a:bodyPr/>
          <a:lstStyle/>
          <a:p>
            <a:fld id="{B0292380-CAD4-5F4D-A42D-231AA9B1D96B}" type="datetime3">
              <a:rPr lang="en-HK" smtClean="0"/>
              <a:pPr/>
              <a:t>26 October 2021</a:t>
            </a:fld>
            <a:endParaRPr lang="en-US" dirty="0"/>
          </a:p>
        </p:txBody>
      </p:sp>
      <p:pic>
        <p:nvPicPr>
          <p:cNvPr id="8" name="Content Placeholder 5">
            <a:extLst>
              <a:ext uri="{FF2B5EF4-FFF2-40B4-BE49-F238E27FC236}">
                <a16:creationId xmlns:a16="http://schemas.microsoft.com/office/drawing/2014/main" id="{4CE09198-3752-4240-A7F2-31BEC81A27EF}"/>
              </a:ext>
            </a:extLst>
          </p:cNvPr>
          <p:cNvPicPr>
            <a:picLocks noGrp="1" noChangeAspect="1"/>
          </p:cNvPicPr>
          <p:nvPr>
            <p:ph idx="1"/>
          </p:nvPr>
        </p:nvPicPr>
        <p:blipFill>
          <a:blip r:embed="rId2"/>
          <a:stretch>
            <a:fillRect/>
          </a:stretch>
        </p:blipFill>
        <p:spPr>
          <a:xfrm>
            <a:off x="783665" y="1027734"/>
            <a:ext cx="4914900" cy="1638300"/>
          </a:xfrm>
        </p:spPr>
      </p:pic>
      <p:sp>
        <p:nvSpPr>
          <p:cNvPr id="9" name="TextBox 8">
            <a:extLst>
              <a:ext uri="{FF2B5EF4-FFF2-40B4-BE49-F238E27FC236}">
                <a16:creationId xmlns:a16="http://schemas.microsoft.com/office/drawing/2014/main" id="{5F67DBA6-DB42-2A4B-B5E6-AE7F4F6B88F6}"/>
              </a:ext>
            </a:extLst>
          </p:cNvPr>
          <p:cNvSpPr txBox="1"/>
          <p:nvPr/>
        </p:nvSpPr>
        <p:spPr>
          <a:xfrm>
            <a:off x="6278358" y="1114430"/>
            <a:ext cx="4690334" cy="1384995"/>
          </a:xfrm>
          <a:prstGeom prst="rect">
            <a:avLst/>
          </a:prstGeom>
          <a:solidFill>
            <a:srgbClr val="00B0F0"/>
          </a:solidFill>
        </p:spPr>
        <p:txBody>
          <a:bodyPr wrap="square" rtlCol="0">
            <a:spAutoFit/>
          </a:bodyPr>
          <a:lstStyle/>
          <a:p>
            <a:r>
              <a:rPr lang="en-US" sz="2800" dirty="0"/>
              <a:t>Date: 2021 November 17</a:t>
            </a:r>
            <a:r>
              <a:rPr lang="en-US" sz="2800" baseline="30000" dirty="0"/>
              <a:t>th</a:t>
            </a:r>
            <a:r>
              <a:rPr lang="en-US" sz="2800" dirty="0"/>
              <a:t>-19</a:t>
            </a:r>
            <a:r>
              <a:rPr lang="en-US" sz="2800" baseline="30000" dirty="0"/>
              <a:t>th</a:t>
            </a:r>
            <a:r>
              <a:rPr lang="en-US" sz="2800" dirty="0"/>
              <a:t> </a:t>
            </a:r>
          </a:p>
          <a:p>
            <a:endParaRPr lang="en-US" sz="2800" dirty="0"/>
          </a:p>
          <a:p>
            <a:r>
              <a:rPr lang="en-US" sz="2800" dirty="0"/>
              <a:t>Years 7-13</a:t>
            </a:r>
          </a:p>
        </p:txBody>
      </p:sp>
      <p:pic>
        <p:nvPicPr>
          <p:cNvPr id="10" name="Picture 9">
            <a:extLst>
              <a:ext uri="{FF2B5EF4-FFF2-40B4-BE49-F238E27FC236}">
                <a16:creationId xmlns:a16="http://schemas.microsoft.com/office/drawing/2014/main" id="{454831DA-A234-A74E-B443-42BC3609767B}"/>
              </a:ext>
            </a:extLst>
          </p:cNvPr>
          <p:cNvPicPr>
            <a:picLocks noChangeAspect="1"/>
          </p:cNvPicPr>
          <p:nvPr/>
        </p:nvPicPr>
        <p:blipFill>
          <a:blip r:embed="rId3"/>
          <a:stretch>
            <a:fillRect/>
          </a:stretch>
        </p:blipFill>
        <p:spPr>
          <a:xfrm>
            <a:off x="887880" y="3068288"/>
            <a:ext cx="5715000" cy="4000500"/>
          </a:xfrm>
          <a:prstGeom prst="rect">
            <a:avLst/>
          </a:prstGeom>
        </p:spPr>
      </p:pic>
      <p:pic>
        <p:nvPicPr>
          <p:cNvPr id="11" name="Picture 10">
            <a:extLst>
              <a:ext uri="{FF2B5EF4-FFF2-40B4-BE49-F238E27FC236}">
                <a16:creationId xmlns:a16="http://schemas.microsoft.com/office/drawing/2014/main" id="{5068CD89-F625-A244-9B72-4B646F8A8EA5}"/>
              </a:ext>
            </a:extLst>
          </p:cNvPr>
          <p:cNvPicPr>
            <a:picLocks noChangeAspect="1"/>
          </p:cNvPicPr>
          <p:nvPr/>
        </p:nvPicPr>
        <p:blipFill>
          <a:blip r:embed="rId4"/>
          <a:stretch>
            <a:fillRect/>
          </a:stretch>
        </p:blipFill>
        <p:spPr>
          <a:xfrm>
            <a:off x="7572936" y="2777906"/>
            <a:ext cx="3492500" cy="4025900"/>
          </a:xfrm>
          <a:prstGeom prst="rect">
            <a:avLst/>
          </a:prstGeom>
        </p:spPr>
      </p:pic>
    </p:spTree>
    <p:extLst>
      <p:ext uri="{BB962C8B-B14F-4D97-AF65-F5344CB8AC3E}">
        <p14:creationId xmlns:p14="http://schemas.microsoft.com/office/powerpoint/2010/main" val="2442772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D468-B400-584E-8361-DA838C22C6CE}"/>
              </a:ext>
            </a:extLst>
          </p:cNvPr>
          <p:cNvSpPr>
            <a:spLocks noGrp="1"/>
          </p:cNvSpPr>
          <p:nvPr>
            <p:ph type="title"/>
          </p:nvPr>
        </p:nvSpPr>
        <p:spPr/>
        <p:txBody>
          <a:bodyPr/>
          <a:lstStyle/>
          <a:p>
            <a:r>
              <a:rPr lang="en-US" sz="5400" dirty="0">
                <a:solidFill>
                  <a:schemeClr val="accent1">
                    <a:lumMod val="50000"/>
                  </a:schemeClr>
                </a:solidFill>
                <a:latin typeface="dearJoe 5 CASUAL PRO" panose="02000000000000000000" pitchFamily="2" charset="0"/>
              </a:rPr>
              <a:t>Humanities Enrichment</a:t>
            </a:r>
          </a:p>
        </p:txBody>
      </p:sp>
      <p:sp>
        <p:nvSpPr>
          <p:cNvPr id="4" name="Footer Placeholder 3">
            <a:extLst>
              <a:ext uri="{FF2B5EF4-FFF2-40B4-BE49-F238E27FC236}">
                <a16:creationId xmlns:a16="http://schemas.microsoft.com/office/drawing/2014/main" id="{D72972D2-B50F-124E-9187-DD0B3C11448E}"/>
              </a:ext>
            </a:extLst>
          </p:cNvPr>
          <p:cNvSpPr>
            <a:spLocks noGrp="1"/>
          </p:cNvSpPr>
          <p:nvPr>
            <p:ph type="ftr" sz="quarter" idx="3"/>
          </p:nvPr>
        </p:nvSpPr>
        <p:spPr/>
        <p:txBody>
          <a:bodyPr/>
          <a:lstStyle/>
          <a:p>
            <a:r>
              <a:rPr lang="en-US"/>
              <a:t>Title goes here</a:t>
            </a:r>
            <a:endParaRPr lang="en-US" dirty="0"/>
          </a:p>
        </p:txBody>
      </p:sp>
      <p:sp>
        <p:nvSpPr>
          <p:cNvPr id="5" name="Slide Number Placeholder 4">
            <a:extLst>
              <a:ext uri="{FF2B5EF4-FFF2-40B4-BE49-F238E27FC236}">
                <a16:creationId xmlns:a16="http://schemas.microsoft.com/office/drawing/2014/main" id="{C3FBCDDA-3B51-6148-8EAF-8BC282E2F189}"/>
              </a:ext>
            </a:extLst>
          </p:cNvPr>
          <p:cNvSpPr>
            <a:spLocks noGrp="1"/>
          </p:cNvSpPr>
          <p:nvPr>
            <p:ph type="sldNum" sz="quarter" idx="4"/>
          </p:nvPr>
        </p:nvSpPr>
        <p:spPr/>
        <p:txBody>
          <a:bodyPr/>
          <a:lstStyle/>
          <a:p>
            <a:fld id="{B21E416C-82ED-5C4D-8976-6F0E4F2B1DC2}" type="slidenum">
              <a:rPr lang="en-US" smtClean="0"/>
              <a:pPr/>
              <a:t>4</a:t>
            </a:fld>
            <a:endParaRPr lang="en-US" dirty="0"/>
          </a:p>
        </p:txBody>
      </p:sp>
      <p:sp>
        <p:nvSpPr>
          <p:cNvPr id="6" name="Date Placeholder 5">
            <a:extLst>
              <a:ext uri="{FF2B5EF4-FFF2-40B4-BE49-F238E27FC236}">
                <a16:creationId xmlns:a16="http://schemas.microsoft.com/office/drawing/2014/main" id="{F75EF6AF-B0D9-354B-94A9-5D494DD5A7EA}"/>
              </a:ext>
            </a:extLst>
          </p:cNvPr>
          <p:cNvSpPr>
            <a:spLocks noGrp="1"/>
          </p:cNvSpPr>
          <p:nvPr>
            <p:ph type="dt" sz="half" idx="2"/>
          </p:nvPr>
        </p:nvSpPr>
        <p:spPr/>
        <p:txBody>
          <a:bodyPr/>
          <a:lstStyle/>
          <a:p>
            <a:fld id="{B0292380-CAD4-5F4D-A42D-231AA9B1D96B}" type="datetime3">
              <a:rPr lang="en-HK" smtClean="0"/>
              <a:pPr/>
              <a:t>26 October 2021</a:t>
            </a:fld>
            <a:endParaRPr lang="en-US" dirty="0"/>
          </a:p>
        </p:txBody>
      </p:sp>
      <p:pic>
        <p:nvPicPr>
          <p:cNvPr id="8" name="Picture 7">
            <a:extLst>
              <a:ext uri="{FF2B5EF4-FFF2-40B4-BE49-F238E27FC236}">
                <a16:creationId xmlns:a16="http://schemas.microsoft.com/office/drawing/2014/main" id="{C61F9465-0AD1-F445-AD72-BC350BA7B5B5}"/>
              </a:ext>
            </a:extLst>
          </p:cNvPr>
          <p:cNvPicPr>
            <a:picLocks noChangeAspect="1"/>
          </p:cNvPicPr>
          <p:nvPr/>
        </p:nvPicPr>
        <p:blipFill rotWithShape="1">
          <a:blip r:embed="rId2"/>
          <a:srcRect t="3881" b="4814"/>
          <a:stretch/>
        </p:blipFill>
        <p:spPr>
          <a:xfrm>
            <a:off x="532801" y="1378226"/>
            <a:ext cx="6007100" cy="1948070"/>
          </a:xfrm>
          <a:prstGeom prst="rect">
            <a:avLst/>
          </a:prstGeom>
        </p:spPr>
      </p:pic>
      <p:pic>
        <p:nvPicPr>
          <p:cNvPr id="10" name="Picture 9">
            <a:hlinkClick r:id="rId3"/>
            <a:extLst>
              <a:ext uri="{FF2B5EF4-FFF2-40B4-BE49-F238E27FC236}">
                <a16:creationId xmlns:a16="http://schemas.microsoft.com/office/drawing/2014/main" id="{85328974-6C98-5A40-AF52-C70C6E7A4C66}"/>
              </a:ext>
            </a:extLst>
          </p:cNvPr>
          <p:cNvPicPr>
            <a:picLocks noChangeAspect="1"/>
          </p:cNvPicPr>
          <p:nvPr/>
        </p:nvPicPr>
        <p:blipFill>
          <a:blip r:embed="rId4"/>
          <a:stretch>
            <a:fillRect/>
          </a:stretch>
        </p:blipFill>
        <p:spPr>
          <a:xfrm>
            <a:off x="620667" y="3571944"/>
            <a:ext cx="5174222" cy="2920932"/>
          </a:xfrm>
          <a:prstGeom prst="rect">
            <a:avLst/>
          </a:prstGeom>
        </p:spPr>
      </p:pic>
      <p:sp>
        <p:nvSpPr>
          <p:cNvPr id="11" name="TextBox 10">
            <a:extLst>
              <a:ext uri="{FF2B5EF4-FFF2-40B4-BE49-F238E27FC236}">
                <a16:creationId xmlns:a16="http://schemas.microsoft.com/office/drawing/2014/main" id="{2D125364-BFDC-4345-989A-0F79BFE55622}"/>
              </a:ext>
            </a:extLst>
          </p:cNvPr>
          <p:cNvSpPr txBox="1"/>
          <p:nvPr/>
        </p:nvSpPr>
        <p:spPr>
          <a:xfrm>
            <a:off x="7182678" y="1378226"/>
            <a:ext cx="3359425" cy="5078313"/>
          </a:xfrm>
          <a:prstGeom prst="rect">
            <a:avLst/>
          </a:prstGeom>
          <a:noFill/>
        </p:spPr>
        <p:txBody>
          <a:bodyPr wrap="square" rtlCol="0">
            <a:spAutoFit/>
          </a:bodyPr>
          <a:lstStyle/>
          <a:p>
            <a:r>
              <a:rPr lang="en-US" sz="3600" dirty="0">
                <a:latin typeface="American Typewriter" panose="02090604020004020304" pitchFamily="18" charset="77"/>
              </a:rPr>
              <a:t>Model United Nations is an activity where you combine leadership, teamwork and critical thinking all into one.</a:t>
            </a:r>
            <a:r>
              <a:rPr lang="en-US" dirty="0"/>
              <a:t> </a:t>
            </a:r>
          </a:p>
        </p:txBody>
      </p:sp>
    </p:spTree>
    <p:extLst>
      <p:ext uri="{BB962C8B-B14F-4D97-AF65-F5344CB8AC3E}">
        <p14:creationId xmlns:p14="http://schemas.microsoft.com/office/powerpoint/2010/main" val="4110269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835F-C130-134E-9D66-AC6FFFBDC143}"/>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02EF0B80-184E-E84D-9ED3-37581D7D6219}"/>
              </a:ext>
            </a:extLst>
          </p:cNvPr>
          <p:cNvPicPr>
            <a:picLocks noGrp="1" noChangeAspect="1"/>
          </p:cNvPicPr>
          <p:nvPr>
            <p:ph idx="1"/>
          </p:nvPr>
        </p:nvPicPr>
        <p:blipFill>
          <a:blip r:embed="rId2"/>
          <a:stretch>
            <a:fillRect/>
          </a:stretch>
        </p:blipFill>
        <p:spPr>
          <a:xfrm>
            <a:off x="389740" y="365125"/>
            <a:ext cx="4914900" cy="1638300"/>
          </a:xfrm>
        </p:spPr>
      </p:pic>
      <p:sp>
        <p:nvSpPr>
          <p:cNvPr id="9" name="TextBox 8">
            <a:extLst>
              <a:ext uri="{FF2B5EF4-FFF2-40B4-BE49-F238E27FC236}">
                <a16:creationId xmlns:a16="http://schemas.microsoft.com/office/drawing/2014/main" id="{71688CC3-D54C-F147-86F2-E295054DDC64}"/>
              </a:ext>
            </a:extLst>
          </p:cNvPr>
          <p:cNvSpPr txBox="1"/>
          <p:nvPr/>
        </p:nvSpPr>
        <p:spPr>
          <a:xfrm>
            <a:off x="5884433" y="451821"/>
            <a:ext cx="4690334" cy="1384995"/>
          </a:xfrm>
          <a:prstGeom prst="rect">
            <a:avLst/>
          </a:prstGeom>
          <a:solidFill>
            <a:srgbClr val="00B0F0"/>
          </a:solidFill>
        </p:spPr>
        <p:txBody>
          <a:bodyPr wrap="square" rtlCol="0">
            <a:spAutoFit/>
          </a:bodyPr>
          <a:lstStyle/>
          <a:p>
            <a:r>
              <a:rPr lang="en-US" sz="2800" dirty="0"/>
              <a:t>Date: November 17</a:t>
            </a:r>
            <a:r>
              <a:rPr lang="en-US" sz="2800" baseline="30000" dirty="0"/>
              <a:t>th</a:t>
            </a:r>
            <a:r>
              <a:rPr lang="en-US" sz="2800" dirty="0"/>
              <a:t>-19</a:t>
            </a:r>
            <a:r>
              <a:rPr lang="en-US" sz="2800" baseline="30000" dirty="0"/>
              <a:t>th</a:t>
            </a:r>
            <a:r>
              <a:rPr lang="en-US" sz="2800" dirty="0"/>
              <a:t> </a:t>
            </a:r>
          </a:p>
          <a:p>
            <a:endParaRPr lang="en-US" sz="2800" dirty="0"/>
          </a:p>
          <a:p>
            <a:r>
              <a:rPr lang="en-US" sz="2800" dirty="0"/>
              <a:t>Years 7-13</a:t>
            </a:r>
          </a:p>
        </p:txBody>
      </p:sp>
      <p:pic>
        <p:nvPicPr>
          <p:cNvPr id="10" name="Picture 9">
            <a:extLst>
              <a:ext uri="{FF2B5EF4-FFF2-40B4-BE49-F238E27FC236}">
                <a16:creationId xmlns:a16="http://schemas.microsoft.com/office/drawing/2014/main" id="{F75D8EC5-9F4A-234C-AC08-62767FFA227F}"/>
              </a:ext>
            </a:extLst>
          </p:cNvPr>
          <p:cNvPicPr>
            <a:picLocks noChangeAspect="1"/>
          </p:cNvPicPr>
          <p:nvPr/>
        </p:nvPicPr>
        <p:blipFill>
          <a:blip r:embed="rId3"/>
          <a:stretch>
            <a:fillRect/>
          </a:stretch>
        </p:blipFill>
        <p:spPr>
          <a:xfrm>
            <a:off x="493955" y="2405679"/>
            <a:ext cx="5715000" cy="4000500"/>
          </a:xfrm>
          <a:prstGeom prst="rect">
            <a:avLst/>
          </a:prstGeom>
        </p:spPr>
      </p:pic>
      <p:pic>
        <p:nvPicPr>
          <p:cNvPr id="11" name="Picture 10">
            <a:extLst>
              <a:ext uri="{FF2B5EF4-FFF2-40B4-BE49-F238E27FC236}">
                <a16:creationId xmlns:a16="http://schemas.microsoft.com/office/drawing/2014/main" id="{CD5D7536-6276-EC43-BE78-3BD3C3D62597}"/>
              </a:ext>
            </a:extLst>
          </p:cNvPr>
          <p:cNvPicPr>
            <a:picLocks noChangeAspect="1"/>
          </p:cNvPicPr>
          <p:nvPr/>
        </p:nvPicPr>
        <p:blipFill>
          <a:blip r:embed="rId4"/>
          <a:stretch>
            <a:fillRect/>
          </a:stretch>
        </p:blipFill>
        <p:spPr>
          <a:xfrm>
            <a:off x="7179011" y="2115297"/>
            <a:ext cx="3492500" cy="4025900"/>
          </a:xfrm>
          <a:prstGeom prst="rect">
            <a:avLst/>
          </a:prstGeom>
        </p:spPr>
      </p:pic>
    </p:spTree>
    <p:extLst>
      <p:ext uri="{BB962C8B-B14F-4D97-AF65-F5344CB8AC3E}">
        <p14:creationId xmlns:p14="http://schemas.microsoft.com/office/powerpoint/2010/main" val="1305459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D468-B400-584E-8361-DA838C22C6CE}"/>
              </a:ext>
            </a:extLst>
          </p:cNvPr>
          <p:cNvSpPr>
            <a:spLocks noGrp="1"/>
          </p:cNvSpPr>
          <p:nvPr>
            <p:ph type="title"/>
          </p:nvPr>
        </p:nvSpPr>
        <p:spPr/>
        <p:txBody>
          <a:bodyPr/>
          <a:lstStyle/>
          <a:p>
            <a:r>
              <a:rPr lang="en-US" sz="5400" dirty="0">
                <a:solidFill>
                  <a:schemeClr val="accent1">
                    <a:lumMod val="50000"/>
                  </a:schemeClr>
                </a:solidFill>
                <a:latin typeface="dearJoe 5 CASUAL PRO" panose="02000000000000000000" pitchFamily="2" charset="0"/>
              </a:rPr>
              <a:t>Humanities Enrichment</a:t>
            </a:r>
          </a:p>
        </p:txBody>
      </p:sp>
      <p:sp>
        <p:nvSpPr>
          <p:cNvPr id="4" name="Footer Placeholder 3">
            <a:extLst>
              <a:ext uri="{FF2B5EF4-FFF2-40B4-BE49-F238E27FC236}">
                <a16:creationId xmlns:a16="http://schemas.microsoft.com/office/drawing/2014/main" id="{D72972D2-B50F-124E-9187-DD0B3C11448E}"/>
              </a:ext>
            </a:extLst>
          </p:cNvPr>
          <p:cNvSpPr>
            <a:spLocks noGrp="1"/>
          </p:cNvSpPr>
          <p:nvPr>
            <p:ph type="ftr" sz="quarter" idx="3"/>
          </p:nvPr>
        </p:nvSpPr>
        <p:spPr/>
        <p:txBody>
          <a:bodyPr/>
          <a:lstStyle/>
          <a:p>
            <a:r>
              <a:rPr lang="en-US"/>
              <a:t>Title goes here</a:t>
            </a:r>
            <a:endParaRPr lang="en-US" dirty="0"/>
          </a:p>
        </p:txBody>
      </p:sp>
      <p:sp>
        <p:nvSpPr>
          <p:cNvPr id="5" name="Slide Number Placeholder 4">
            <a:extLst>
              <a:ext uri="{FF2B5EF4-FFF2-40B4-BE49-F238E27FC236}">
                <a16:creationId xmlns:a16="http://schemas.microsoft.com/office/drawing/2014/main" id="{C3FBCDDA-3B51-6148-8EAF-8BC282E2F189}"/>
              </a:ext>
            </a:extLst>
          </p:cNvPr>
          <p:cNvSpPr>
            <a:spLocks noGrp="1"/>
          </p:cNvSpPr>
          <p:nvPr>
            <p:ph type="sldNum" sz="quarter" idx="4"/>
          </p:nvPr>
        </p:nvSpPr>
        <p:spPr/>
        <p:txBody>
          <a:bodyPr/>
          <a:lstStyle/>
          <a:p>
            <a:fld id="{B21E416C-82ED-5C4D-8976-6F0E4F2B1DC2}" type="slidenum">
              <a:rPr lang="en-US" smtClean="0"/>
              <a:pPr/>
              <a:t>6</a:t>
            </a:fld>
            <a:endParaRPr lang="en-US" dirty="0"/>
          </a:p>
        </p:txBody>
      </p:sp>
      <p:sp>
        <p:nvSpPr>
          <p:cNvPr id="6" name="Date Placeholder 5">
            <a:extLst>
              <a:ext uri="{FF2B5EF4-FFF2-40B4-BE49-F238E27FC236}">
                <a16:creationId xmlns:a16="http://schemas.microsoft.com/office/drawing/2014/main" id="{F75EF6AF-B0D9-354B-94A9-5D494DD5A7EA}"/>
              </a:ext>
            </a:extLst>
          </p:cNvPr>
          <p:cNvSpPr>
            <a:spLocks noGrp="1"/>
          </p:cNvSpPr>
          <p:nvPr>
            <p:ph type="dt" sz="half" idx="2"/>
          </p:nvPr>
        </p:nvSpPr>
        <p:spPr/>
        <p:txBody>
          <a:bodyPr/>
          <a:lstStyle/>
          <a:p>
            <a:fld id="{B0292380-CAD4-5F4D-A42D-231AA9B1D96B}" type="datetime3">
              <a:rPr lang="en-HK" smtClean="0"/>
              <a:pPr/>
              <a:t>26 October 2021</a:t>
            </a:fld>
            <a:endParaRPr lang="en-US" dirty="0"/>
          </a:p>
        </p:txBody>
      </p:sp>
      <p:sp>
        <p:nvSpPr>
          <p:cNvPr id="60" name="Title 1">
            <a:extLst>
              <a:ext uri="{FF2B5EF4-FFF2-40B4-BE49-F238E27FC236}">
                <a16:creationId xmlns:a16="http://schemas.microsoft.com/office/drawing/2014/main" id="{E69A5361-75AB-AF40-B2DC-67D0E7698F84}"/>
              </a:ext>
            </a:extLst>
          </p:cNvPr>
          <p:cNvSpPr txBox="1">
            <a:spLocks/>
          </p:cNvSpPr>
          <p:nvPr/>
        </p:nvSpPr>
        <p:spPr>
          <a:xfrm>
            <a:off x="635599" y="1537914"/>
            <a:ext cx="10515600" cy="13255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cap="none" baseline="0">
                <a:solidFill>
                  <a:sysClr val="windowText" lastClr="000000"/>
                </a:solidFill>
                <a:latin typeface="Arial" panose="020B0604020202020204" pitchFamily="34" charset="0"/>
                <a:ea typeface="+mj-ea"/>
                <a:cs typeface="Arial" panose="020B0604020202020204" pitchFamily="34" charset="0"/>
              </a:defRPr>
            </a:lvl1pPr>
          </a:lstStyle>
          <a:p>
            <a:r>
              <a:rPr lang="en-US" b="1" dirty="0">
                <a:latin typeface="dearJoe 5 CASUAL PRO" panose="02000000000000000000" pitchFamily="2" charset="0"/>
              </a:rPr>
              <a:t>The NAE - UNICEF Student Summit</a:t>
            </a:r>
            <a:br>
              <a:rPr lang="en-US" b="1" dirty="0"/>
            </a:br>
            <a:endParaRPr lang="en-US" dirty="0"/>
          </a:p>
        </p:txBody>
      </p:sp>
      <p:sp>
        <p:nvSpPr>
          <p:cNvPr id="62" name="Content Placeholder 2">
            <a:extLst>
              <a:ext uri="{FF2B5EF4-FFF2-40B4-BE49-F238E27FC236}">
                <a16:creationId xmlns:a16="http://schemas.microsoft.com/office/drawing/2014/main" id="{B459529F-C455-9947-A5F8-D4941CA95EA3}"/>
              </a:ext>
            </a:extLst>
          </p:cNvPr>
          <p:cNvSpPr>
            <a:spLocks noGrp="1"/>
          </p:cNvSpPr>
          <p:nvPr>
            <p:ph idx="1"/>
          </p:nvPr>
        </p:nvSpPr>
        <p:spPr>
          <a:xfrm>
            <a:off x="408893" y="2218404"/>
            <a:ext cx="10515600" cy="4351338"/>
          </a:xfrm>
        </p:spPr>
        <p:txBody>
          <a:bodyPr/>
          <a:lstStyle/>
          <a:p>
            <a:pPr marL="0" indent="0">
              <a:buNone/>
            </a:pPr>
            <a:r>
              <a:rPr lang="en-US" dirty="0"/>
              <a:t>As part of Nord Anglia Education’s collaboration with UNICEF, student ambassadors from our schools around the world will visit New York in July to demonstrate how their schools are working to meet the United Nation’s Global Goals for Sustainable Development, including through the annual Global Challenge.</a:t>
            </a:r>
          </a:p>
          <a:p>
            <a:endParaRPr lang="en-US" dirty="0"/>
          </a:p>
        </p:txBody>
      </p:sp>
      <p:pic>
        <p:nvPicPr>
          <p:cNvPr id="64" name="Picture 63">
            <a:extLst>
              <a:ext uri="{FF2B5EF4-FFF2-40B4-BE49-F238E27FC236}">
                <a16:creationId xmlns:a16="http://schemas.microsoft.com/office/drawing/2014/main" id="{BBF78038-59C6-E94B-86C8-633EA255EAA3}"/>
              </a:ext>
            </a:extLst>
          </p:cNvPr>
          <p:cNvPicPr>
            <a:picLocks noChangeAspect="1"/>
          </p:cNvPicPr>
          <p:nvPr/>
        </p:nvPicPr>
        <p:blipFill>
          <a:blip r:embed="rId2"/>
          <a:stretch>
            <a:fillRect/>
          </a:stretch>
        </p:blipFill>
        <p:spPr>
          <a:xfrm>
            <a:off x="180085" y="3107890"/>
            <a:ext cx="3143923" cy="2080307"/>
          </a:xfrm>
          <a:prstGeom prst="rect">
            <a:avLst/>
          </a:prstGeom>
        </p:spPr>
      </p:pic>
      <p:pic>
        <p:nvPicPr>
          <p:cNvPr id="66" name="Picture 65">
            <a:hlinkClick r:id="rId3"/>
            <a:extLst>
              <a:ext uri="{FF2B5EF4-FFF2-40B4-BE49-F238E27FC236}">
                <a16:creationId xmlns:a16="http://schemas.microsoft.com/office/drawing/2014/main" id="{C105F207-07E6-7E4A-AE86-ED86F61F16FC}"/>
              </a:ext>
            </a:extLst>
          </p:cNvPr>
          <p:cNvPicPr>
            <a:picLocks noChangeAspect="1"/>
          </p:cNvPicPr>
          <p:nvPr/>
        </p:nvPicPr>
        <p:blipFill>
          <a:blip r:embed="rId4"/>
          <a:stretch>
            <a:fillRect/>
          </a:stretch>
        </p:blipFill>
        <p:spPr>
          <a:xfrm>
            <a:off x="5930452" y="3097359"/>
            <a:ext cx="5765800" cy="3238500"/>
          </a:xfrm>
          <a:prstGeom prst="rect">
            <a:avLst/>
          </a:prstGeom>
        </p:spPr>
      </p:pic>
      <p:pic>
        <p:nvPicPr>
          <p:cNvPr id="68" name="Picture 67">
            <a:extLst>
              <a:ext uri="{FF2B5EF4-FFF2-40B4-BE49-F238E27FC236}">
                <a16:creationId xmlns:a16="http://schemas.microsoft.com/office/drawing/2014/main" id="{892F03FC-08C6-B74B-AC5A-B7DB05A3A5CE}"/>
              </a:ext>
            </a:extLst>
          </p:cNvPr>
          <p:cNvPicPr>
            <a:picLocks noChangeAspect="1"/>
          </p:cNvPicPr>
          <p:nvPr/>
        </p:nvPicPr>
        <p:blipFill>
          <a:blip r:embed="rId5"/>
          <a:stretch>
            <a:fillRect/>
          </a:stretch>
        </p:blipFill>
        <p:spPr>
          <a:xfrm>
            <a:off x="2651735" y="4334550"/>
            <a:ext cx="3241664" cy="2003431"/>
          </a:xfrm>
          <a:prstGeom prst="rect">
            <a:avLst/>
          </a:prstGeom>
        </p:spPr>
      </p:pic>
    </p:spTree>
    <p:extLst>
      <p:ext uri="{BB962C8B-B14F-4D97-AF65-F5344CB8AC3E}">
        <p14:creationId xmlns:p14="http://schemas.microsoft.com/office/powerpoint/2010/main" val="4068101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D468-B400-584E-8361-DA838C22C6CE}"/>
              </a:ext>
            </a:extLst>
          </p:cNvPr>
          <p:cNvSpPr>
            <a:spLocks noGrp="1"/>
          </p:cNvSpPr>
          <p:nvPr>
            <p:ph type="title"/>
          </p:nvPr>
        </p:nvSpPr>
        <p:spPr/>
        <p:txBody>
          <a:bodyPr/>
          <a:lstStyle/>
          <a:p>
            <a:r>
              <a:rPr lang="en-US" sz="5400" dirty="0">
                <a:solidFill>
                  <a:schemeClr val="accent1">
                    <a:lumMod val="50000"/>
                  </a:schemeClr>
                </a:solidFill>
                <a:latin typeface="dearJoe 5 CASUAL PRO" panose="02000000000000000000" pitchFamily="2" charset="0"/>
              </a:rPr>
              <a:t>Humanities Enrichment</a:t>
            </a:r>
          </a:p>
        </p:txBody>
      </p:sp>
      <p:sp>
        <p:nvSpPr>
          <p:cNvPr id="4" name="Footer Placeholder 3">
            <a:extLst>
              <a:ext uri="{FF2B5EF4-FFF2-40B4-BE49-F238E27FC236}">
                <a16:creationId xmlns:a16="http://schemas.microsoft.com/office/drawing/2014/main" id="{D72972D2-B50F-124E-9187-DD0B3C11448E}"/>
              </a:ext>
            </a:extLst>
          </p:cNvPr>
          <p:cNvSpPr>
            <a:spLocks noGrp="1"/>
          </p:cNvSpPr>
          <p:nvPr>
            <p:ph type="ftr" sz="quarter" idx="3"/>
          </p:nvPr>
        </p:nvSpPr>
        <p:spPr/>
        <p:txBody>
          <a:bodyPr/>
          <a:lstStyle/>
          <a:p>
            <a:r>
              <a:rPr lang="en-US"/>
              <a:t>Title goes here</a:t>
            </a:r>
            <a:endParaRPr lang="en-US" dirty="0"/>
          </a:p>
        </p:txBody>
      </p:sp>
      <p:sp>
        <p:nvSpPr>
          <p:cNvPr id="5" name="Slide Number Placeholder 4">
            <a:extLst>
              <a:ext uri="{FF2B5EF4-FFF2-40B4-BE49-F238E27FC236}">
                <a16:creationId xmlns:a16="http://schemas.microsoft.com/office/drawing/2014/main" id="{C3FBCDDA-3B51-6148-8EAF-8BC282E2F189}"/>
              </a:ext>
            </a:extLst>
          </p:cNvPr>
          <p:cNvSpPr>
            <a:spLocks noGrp="1"/>
          </p:cNvSpPr>
          <p:nvPr>
            <p:ph type="sldNum" sz="quarter" idx="4"/>
          </p:nvPr>
        </p:nvSpPr>
        <p:spPr/>
        <p:txBody>
          <a:bodyPr/>
          <a:lstStyle/>
          <a:p>
            <a:fld id="{B21E416C-82ED-5C4D-8976-6F0E4F2B1DC2}" type="slidenum">
              <a:rPr lang="en-US" smtClean="0"/>
              <a:pPr/>
              <a:t>7</a:t>
            </a:fld>
            <a:endParaRPr lang="en-US" dirty="0"/>
          </a:p>
        </p:txBody>
      </p:sp>
      <p:sp>
        <p:nvSpPr>
          <p:cNvPr id="6" name="Date Placeholder 5">
            <a:extLst>
              <a:ext uri="{FF2B5EF4-FFF2-40B4-BE49-F238E27FC236}">
                <a16:creationId xmlns:a16="http://schemas.microsoft.com/office/drawing/2014/main" id="{F75EF6AF-B0D9-354B-94A9-5D494DD5A7EA}"/>
              </a:ext>
            </a:extLst>
          </p:cNvPr>
          <p:cNvSpPr>
            <a:spLocks noGrp="1"/>
          </p:cNvSpPr>
          <p:nvPr>
            <p:ph type="dt" sz="half" idx="2"/>
          </p:nvPr>
        </p:nvSpPr>
        <p:spPr/>
        <p:txBody>
          <a:bodyPr/>
          <a:lstStyle/>
          <a:p>
            <a:fld id="{B0292380-CAD4-5F4D-A42D-231AA9B1D96B}" type="datetime3">
              <a:rPr lang="en-HK" smtClean="0"/>
              <a:pPr/>
              <a:t>26 October 2021</a:t>
            </a:fld>
            <a:endParaRPr lang="en-US" dirty="0"/>
          </a:p>
        </p:txBody>
      </p:sp>
      <p:pic>
        <p:nvPicPr>
          <p:cNvPr id="8" name="Online Media 3" descr="IMG_4429_56hAzf.mp4">
            <a:hlinkClick r:id="" action="ppaction://media"/>
            <a:extLst>
              <a:ext uri="{FF2B5EF4-FFF2-40B4-BE49-F238E27FC236}">
                <a16:creationId xmlns:a16="http://schemas.microsoft.com/office/drawing/2014/main" id="{7A315CF0-D0B9-E049-8551-7CBF8D391BD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59165" y="2671600"/>
            <a:ext cx="5358870" cy="3014296"/>
          </a:xfrm>
        </p:spPr>
      </p:pic>
      <p:pic>
        <p:nvPicPr>
          <p:cNvPr id="9" name="Content Placeholder 4">
            <a:extLst>
              <a:ext uri="{FF2B5EF4-FFF2-40B4-BE49-F238E27FC236}">
                <a16:creationId xmlns:a16="http://schemas.microsoft.com/office/drawing/2014/main" id="{7AA68D05-5A72-134C-9D16-D7AF408DF5E1}"/>
              </a:ext>
            </a:extLst>
          </p:cNvPr>
          <p:cNvPicPr>
            <a:picLocks noChangeAspect="1"/>
          </p:cNvPicPr>
          <p:nvPr/>
        </p:nvPicPr>
        <p:blipFill>
          <a:blip r:embed="rId5"/>
          <a:stretch>
            <a:fillRect/>
          </a:stretch>
        </p:blipFill>
        <p:spPr>
          <a:xfrm>
            <a:off x="6821640" y="3325503"/>
            <a:ext cx="3846909" cy="2859316"/>
          </a:xfrm>
          <a:prstGeom prst="rect">
            <a:avLst/>
          </a:prstGeom>
        </p:spPr>
      </p:pic>
      <p:pic>
        <p:nvPicPr>
          <p:cNvPr id="10" name="Picture 9">
            <a:extLst>
              <a:ext uri="{FF2B5EF4-FFF2-40B4-BE49-F238E27FC236}">
                <a16:creationId xmlns:a16="http://schemas.microsoft.com/office/drawing/2014/main" id="{6EED4BFE-525D-CE42-B740-03D999C0580A}"/>
              </a:ext>
            </a:extLst>
          </p:cNvPr>
          <p:cNvPicPr>
            <a:picLocks noChangeAspect="1"/>
          </p:cNvPicPr>
          <p:nvPr/>
        </p:nvPicPr>
        <p:blipFill>
          <a:blip r:embed="rId6"/>
          <a:stretch>
            <a:fillRect/>
          </a:stretch>
        </p:blipFill>
        <p:spPr>
          <a:xfrm>
            <a:off x="7280990" y="1093607"/>
            <a:ext cx="2659220" cy="2103881"/>
          </a:xfrm>
          <a:prstGeom prst="rect">
            <a:avLst/>
          </a:prstGeom>
        </p:spPr>
      </p:pic>
    </p:spTree>
    <p:extLst>
      <p:ext uri="{BB962C8B-B14F-4D97-AF65-F5344CB8AC3E}">
        <p14:creationId xmlns:p14="http://schemas.microsoft.com/office/powerpoint/2010/main" val="372928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6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D468-B400-584E-8361-DA838C22C6CE}"/>
              </a:ext>
            </a:extLst>
          </p:cNvPr>
          <p:cNvSpPr>
            <a:spLocks noGrp="1"/>
          </p:cNvSpPr>
          <p:nvPr>
            <p:ph type="title"/>
          </p:nvPr>
        </p:nvSpPr>
        <p:spPr/>
        <p:txBody>
          <a:bodyPr/>
          <a:lstStyle/>
          <a:p>
            <a:r>
              <a:rPr lang="en-US" sz="5400" dirty="0">
                <a:solidFill>
                  <a:schemeClr val="accent1">
                    <a:lumMod val="50000"/>
                  </a:schemeClr>
                </a:solidFill>
                <a:latin typeface="dearJoe 5 CASUAL PRO" panose="02000000000000000000" pitchFamily="2" charset="0"/>
              </a:rPr>
              <a:t>Humanities Enrichment</a:t>
            </a:r>
          </a:p>
        </p:txBody>
      </p:sp>
      <p:sp>
        <p:nvSpPr>
          <p:cNvPr id="4" name="Footer Placeholder 3">
            <a:extLst>
              <a:ext uri="{FF2B5EF4-FFF2-40B4-BE49-F238E27FC236}">
                <a16:creationId xmlns:a16="http://schemas.microsoft.com/office/drawing/2014/main" id="{D72972D2-B50F-124E-9187-DD0B3C11448E}"/>
              </a:ext>
            </a:extLst>
          </p:cNvPr>
          <p:cNvSpPr>
            <a:spLocks noGrp="1"/>
          </p:cNvSpPr>
          <p:nvPr>
            <p:ph type="ftr" sz="quarter" idx="3"/>
          </p:nvPr>
        </p:nvSpPr>
        <p:spPr/>
        <p:txBody>
          <a:bodyPr/>
          <a:lstStyle/>
          <a:p>
            <a:r>
              <a:rPr lang="en-US"/>
              <a:t>Title goes here</a:t>
            </a:r>
            <a:endParaRPr lang="en-US" dirty="0"/>
          </a:p>
        </p:txBody>
      </p:sp>
      <p:sp>
        <p:nvSpPr>
          <p:cNvPr id="5" name="Slide Number Placeholder 4">
            <a:extLst>
              <a:ext uri="{FF2B5EF4-FFF2-40B4-BE49-F238E27FC236}">
                <a16:creationId xmlns:a16="http://schemas.microsoft.com/office/drawing/2014/main" id="{C3FBCDDA-3B51-6148-8EAF-8BC282E2F189}"/>
              </a:ext>
            </a:extLst>
          </p:cNvPr>
          <p:cNvSpPr>
            <a:spLocks noGrp="1"/>
          </p:cNvSpPr>
          <p:nvPr>
            <p:ph type="sldNum" sz="quarter" idx="4"/>
          </p:nvPr>
        </p:nvSpPr>
        <p:spPr/>
        <p:txBody>
          <a:bodyPr/>
          <a:lstStyle/>
          <a:p>
            <a:fld id="{B21E416C-82ED-5C4D-8976-6F0E4F2B1DC2}" type="slidenum">
              <a:rPr lang="en-US" smtClean="0"/>
              <a:pPr/>
              <a:t>8</a:t>
            </a:fld>
            <a:endParaRPr lang="en-US" dirty="0"/>
          </a:p>
        </p:txBody>
      </p:sp>
      <p:sp>
        <p:nvSpPr>
          <p:cNvPr id="6" name="Date Placeholder 5">
            <a:extLst>
              <a:ext uri="{FF2B5EF4-FFF2-40B4-BE49-F238E27FC236}">
                <a16:creationId xmlns:a16="http://schemas.microsoft.com/office/drawing/2014/main" id="{F75EF6AF-B0D9-354B-94A9-5D494DD5A7EA}"/>
              </a:ext>
            </a:extLst>
          </p:cNvPr>
          <p:cNvSpPr>
            <a:spLocks noGrp="1"/>
          </p:cNvSpPr>
          <p:nvPr>
            <p:ph type="dt" sz="half" idx="2"/>
          </p:nvPr>
        </p:nvSpPr>
        <p:spPr/>
        <p:txBody>
          <a:bodyPr/>
          <a:lstStyle/>
          <a:p>
            <a:fld id="{B0292380-CAD4-5F4D-A42D-231AA9B1D96B}" type="datetime3">
              <a:rPr lang="en-HK" smtClean="0"/>
              <a:pPr/>
              <a:t>26 October 2021</a:t>
            </a:fld>
            <a:endParaRPr lang="en-US" dirty="0"/>
          </a:p>
        </p:txBody>
      </p:sp>
      <p:pic>
        <p:nvPicPr>
          <p:cNvPr id="7" name="Picture 6">
            <a:extLst>
              <a:ext uri="{FF2B5EF4-FFF2-40B4-BE49-F238E27FC236}">
                <a16:creationId xmlns:a16="http://schemas.microsoft.com/office/drawing/2014/main" id="{F331F59E-70C8-3E48-9E66-BB1D4E78A490}"/>
              </a:ext>
            </a:extLst>
          </p:cNvPr>
          <p:cNvPicPr>
            <a:picLocks noChangeAspect="1"/>
          </p:cNvPicPr>
          <p:nvPr/>
        </p:nvPicPr>
        <p:blipFill>
          <a:blip r:embed="rId2"/>
          <a:stretch>
            <a:fillRect/>
          </a:stretch>
        </p:blipFill>
        <p:spPr>
          <a:xfrm>
            <a:off x="490119" y="1036167"/>
            <a:ext cx="3514165" cy="2212004"/>
          </a:xfrm>
          <a:prstGeom prst="rect">
            <a:avLst/>
          </a:prstGeom>
        </p:spPr>
      </p:pic>
      <p:pic>
        <p:nvPicPr>
          <p:cNvPr id="8" name="Picture 7">
            <a:extLst>
              <a:ext uri="{FF2B5EF4-FFF2-40B4-BE49-F238E27FC236}">
                <a16:creationId xmlns:a16="http://schemas.microsoft.com/office/drawing/2014/main" id="{342DCFD5-C622-634A-99FC-05892F14BE13}"/>
              </a:ext>
            </a:extLst>
          </p:cNvPr>
          <p:cNvPicPr>
            <a:picLocks noChangeAspect="1"/>
          </p:cNvPicPr>
          <p:nvPr/>
        </p:nvPicPr>
        <p:blipFill>
          <a:blip r:embed="rId3"/>
          <a:stretch>
            <a:fillRect/>
          </a:stretch>
        </p:blipFill>
        <p:spPr>
          <a:xfrm>
            <a:off x="1679832" y="2688718"/>
            <a:ext cx="2666347" cy="2011253"/>
          </a:xfrm>
          <a:prstGeom prst="rect">
            <a:avLst/>
          </a:prstGeom>
        </p:spPr>
      </p:pic>
      <p:pic>
        <p:nvPicPr>
          <p:cNvPr id="9" name="Picture 8">
            <a:extLst>
              <a:ext uri="{FF2B5EF4-FFF2-40B4-BE49-F238E27FC236}">
                <a16:creationId xmlns:a16="http://schemas.microsoft.com/office/drawing/2014/main" id="{40D2CCDE-6EBB-0E42-8DC6-7AAE5D2C7727}"/>
              </a:ext>
            </a:extLst>
          </p:cNvPr>
          <p:cNvPicPr>
            <a:picLocks noChangeAspect="1"/>
          </p:cNvPicPr>
          <p:nvPr/>
        </p:nvPicPr>
        <p:blipFill>
          <a:blip r:embed="rId4"/>
          <a:stretch>
            <a:fillRect/>
          </a:stretch>
        </p:blipFill>
        <p:spPr>
          <a:xfrm>
            <a:off x="7161669" y="4469228"/>
            <a:ext cx="3441989" cy="1992730"/>
          </a:xfrm>
          <a:prstGeom prst="rect">
            <a:avLst/>
          </a:prstGeom>
        </p:spPr>
      </p:pic>
      <p:pic>
        <p:nvPicPr>
          <p:cNvPr id="10" name="Picture 9">
            <a:extLst>
              <a:ext uri="{FF2B5EF4-FFF2-40B4-BE49-F238E27FC236}">
                <a16:creationId xmlns:a16="http://schemas.microsoft.com/office/drawing/2014/main" id="{8F1B9086-B602-9F46-B66E-ED604402817A}"/>
              </a:ext>
            </a:extLst>
          </p:cNvPr>
          <p:cNvPicPr>
            <a:picLocks noChangeAspect="1"/>
          </p:cNvPicPr>
          <p:nvPr/>
        </p:nvPicPr>
        <p:blipFill>
          <a:blip r:embed="rId5"/>
          <a:stretch>
            <a:fillRect/>
          </a:stretch>
        </p:blipFill>
        <p:spPr>
          <a:xfrm>
            <a:off x="4038600" y="1277664"/>
            <a:ext cx="2943687" cy="2209949"/>
          </a:xfrm>
          <a:prstGeom prst="rect">
            <a:avLst/>
          </a:prstGeom>
        </p:spPr>
      </p:pic>
      <p:pic>
        <p:nvPicPr>
          <p:cNvPr id="11" name="Picture 10">
            <a:extLst>
              <a:ext uri="{FF2B5EF4-FFF2-40B4-BE49-F238E27FC236}">
                <a16:creationId xmlns:a16="http://schemas.microsoft.com/office/drawing/2014/main" id="{52F8B42E-6054-C348-AEC1-06B014BCDE0A}"/>
              </a:ext>
            </a:extLst>
          </p:cNvPr>
          <p:cNvPicPr>
            <a:picLocks noChangeAspect="1"/>
          </p:cNvPicPr>
          <p:nvPr/>
        </p:nvPicPr>
        <p:blipFill>
          <a:blip r:embed="rId6"/>
          <a:stretch>
            <a:fillRect/>
          </a:stretch>
        </p:blipFill>
        <p:spPr>
          <a:xfrm>
            <a:off x="8211106" y="2688718"/>
            <a:ext cx="2943687" cy="2295466"/>
          </a:xfrm>
          <a:prstGeom prst="rect">
            <a:avLst/>
          </a:prstGeom>
        </p:spPr>
      </p:pic>
      <p:pic>
        <p:nvPicPr>
          <p:cNvPr id="12" name="Content Placeholder 9">
            <a:extLst>
              <a:ext uri="{FF2B5EF4-FFF2-40B4-BE49-F238E27FC236}">
                <a16:creationId xmlns:a16="http://schemas.microsoft.com/office/drawing/2014/main" id="{7F502509-1D7D-904E-A5B3-3188E36BEF38}"/>
              </a:ext>
            </a:extLst>
          </p:cNvPr>
          <p:cNvPicPr>
            <a:picLocks noChangeAspect="1"/>
          </p:cNvPicPr>
          <p:nvPr/>
        </p:nvPicPr>
        <p:blipFill>
          <a:blip r:embed="rId7"/>
          <a:stretch>
            <a:fillRect/>
          </a:stretch>
        </p:blipFill>
        <p:spPr>
          <a:xfrm>
            <a:off x="3566242" y="4517409"/>
            <a:ext cx="3745081" cy="2158030"/>
          </a:xfrm>
          <a:prstGeom prst="rect">
            <a:avLst/>
          </a:prstGeom>
        </p:spPr>
      </p:pic>
      <p:pic>
        <p:nvPicPr>
          <p:cNvPr id="13" name="Picture 12">
            <a:extLst>
              <a:ext uri="{FF2B5EF4-FFF2-40B4-BE49-F238E27FC236}">
                <a16:creationId xmlns:a16="http://schemas.microsoft.com/office/drawing/2014/main" id="{6ADF6F1E-51F0-DF4B-BB42-B4B317B86C0A}"/>
              </a:ext>
            </a:extLst>
          </p:cNvPr>
          <p:cNvPicPr>
            <a:picLocks noChangeAspect="1"/>
          </p:cNvPicPr>
          <p:nvPr/>
        </p:nvPicPr>
        <p:blipFill>
          <a:blip r:embed="rId8"/>
          <a:stretch>
            <a:fillRect/>
          </a:stretch>
        </p:blipFill>
        <p:spPr>
          <a:xfrm>
            <a:off x="6704947" y="1265274"/>
            <a:ext cx="2920205" cy="1753790"/>
          </a:xfrm>
          <a:prstGeom prst="rect">
            <a:avLst/>
          </a:prstGeom>
        </p:spPr>
      </p:pic>
      <p:pic>
        <p:nvPicPr>
          <p:cNvPr id="14" name="Picture 13">
            <a:extLst>
              <a:ext uri="{FF2B5EF4-FFF2-40B4-BE49-F238E27FC236}">
                <a16:creationId xmlns:a16="http://schemas.microsoft.com/office/drawing/2014/main" id="{BE3821FF-5746-E243-A623-A140976B5568}"/>
              </a:ext>
            </a:extLst>
          </p:cNvPr>
          <p:cNvPicPr>
            <a:picLocks noChangeAspect="1"/>
          </p:cNvPicPr>
          <p:nvPr/>
        </p:nvPicPr>
        <p:blipFill>
          <a:blip r:embed="rId9"/>
          <a:stretch>
            <a:fillRect/>
          </a:stretch>
        </p:blipFill>
        <p:spPr>
          <a:xfrm>
            <a:off x="5957919" y="3019064"/>
            <a:ext cx="1887904" cy="1558820"/>
          </a:xfrm>
          <a:prstGeom prst="rect">
            <a:avLst/>
          </a:prstGeom>
        </p:spPr>
      </p:pic>
      <p:pic>
        <p:nvPicPr>
          <p:cNvPr id="15" name="Picture 14">
            <a:extLst>
              <a:ext uri="{FF2B5EF4-FFF2-40B4-BE49-F238E27FC236}">
                <a16:creationId xmlns:a16="http://schemas.microsoft.com/office/drawing/2014/main" id="{7C45EFB8-E82A-2345-9FBF-F6A2B90D0532}"/>
              </a:ext>
            </a:extLst>
          </p:cNvPr>
          <p:cNvPicPr>
            <a:picLocks noChangeAspect="1"/>
          </p:cNvPicPr>
          <p:nvPr/>
        </p:nvPicPr>
        <p:blipFill>
          <a:blip r:embed="rId10"/>
          <a:stretch>
            <a:fillRect/>
          </a:stretch>
        </p:blipFill>
        <p:spPr>
          <a:xfrm>
            <a:off x="1785061" y="4533418"/>
            <a:ext cx="2561118" cy="2066799"/>
          </a:xfrm>
          <a:prstGeom prst="rect">
            <a:avLst/>
          </a:prstGeom>
        </p:spPr>
      </p:pic>
    </p:spTree>
    <p:extLst>
      <p:ext uri="{BB962C8B-B14F-4D97-AF65-F5344CB8AC3E}">
        <p14:creationId xmlns:p14="http://schemas.microsoft.com/office/powerpoint/2010/main" val="1704389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D468-B400-584E-8361-DA838C22C6CE}"/>
              </a:ext>
            </a:extLst>
          </p:cNvPr>
          <p:cNvSpPr>
            <a:spLocks noGrp="1"/>
          </p:cNvSpPr>
          <p:nvPr>
            <p:ph type="title"/>
          </p:nvPr>
        </p:nvSpPr>
        <p:spPr/>
        <p:txBody>
          <a:bodyPr/>
          <a:lstStyle/>
          <a:p>
            <a:r>
              <a:rPr lang="en-US" sz="5400" dirty="0">
                <a:solidFill>
                  <a:schemeClr val="accent1">
                    <a:lumMod val="50000"/>
                  </a:schemeClr>
                </a:solidFill>
                <a:latin typeface="dearJoe 5 CASUAL PRO" panose="02000000000000000000" pitchFamily="2" charset="0"/>
              </a:rPr>
              <a:t>Humanities Enrichment</a:t>
            </a:r>
          </a:p>
        </p:txBody>
      </p:sp>
      <p:sp>
        <p:nvSpPr>
          <p:cNvPr id="4" name="Footer Placeholder 3">
            <a:extLst>
              <a:ext uri="{FF2B5EF4-FFF2-40B4-BE49-F238E27FC236}">
                <a16:creationId xmlns:a16="http://schemas.microsoft.com/office/drawing/2014/main" id="{D72972D2-B50F-124E-9187-DD0B3C11448E}"/>
              </a:ext>
            </a:extLst>
          </p:cNvPr>
          <p:cNvSpPr>
            <a:spLocks noGrp="1"/>
          </p:cNvSpPr>
          <p:nvPr>
            <p:ph type="ftr" sz="quarter" idx="3"/>
          </p:nvPr>
        </p:nvSpPr>
        <p:spPr/>
        <p:txBody>
          <a:bodyPr/>
          <a:lstStyle/>
          <a:p>
            <a:r>
              <a:rPr lang="en-US"/>
              <a:t>Title goes here</a:t>
            </a:r>
            <a:endParaRPr lang="en-US" dirty="0"/>
          </a:p>
        </p:txBody>
      </p:sp>
      <p:sp>
        <p:nvSpPr>
          <p:cNvPr id="5" name="Slide Number Placeholder 4">
            <a:extLst>
              <a:ext uri="{FF2B5EF4-FFF2-40B4-BE49-F238E27FC236}">
                <a16:creationId xmlns:a16="http://schemas.microsoft.com/office/drawing/2014/main" id="{C3FBCDDA-3B51-6148-8EAF-8BC282E2F189}"/>
              </a:ext>
            </a:extLst>
          </p:cNvPr>
          <p:cNvSpPr>
            <a:spLocks noGrp="1"/>
          </p:cNvSpPr>
          <p:nvPr>
            <p:ph type="sldNum" sz="quarter" idx="4"/>
          </p:nvPr>
        </p:nvSpPr>
        <p:spPr/>
        <p:txBody>
          <a:bodyPr/>
          <a:lstStyle/>
          <a:p>
            <a:fld id="{B21E416C-82ED-5C4D-8976-6F0E4F2B1DC2}" type="slidenum">
              <a:rPr lang="en-US" smtClean="0"/>
              <a:pPr/>
              <a:t>9</a:t>
            </a:fld>
            <a:endParaRPr lang="en-US" dirty="0"/>
          </a:p>
        </p:txBody>
      </p:sp>
      <p:sp>
        <p:nvSpPr>
          <p:cNvPr id="6" name="Date Placeholder 5">
            <a:extLst>
              <a:ext uri="{FF2B5EF4-FFF2-40B4-BE49-F238E27FC236}">
                <a16:creationId xmlns:a16="http://schemas.microsoft.com/office/drawing/2014/main" id="{F75EF6AF-B0D9-354B-94A9-5D494DD5A7EA}"/>
              </a:ext>
            </a:extLst>
          </p:cNvPr>
          <p:cNvSpPr>
            <a:spLocks noGrp="1"/>
          </p:cNvSpPr>
          <p:nvPr>
            <p:ph type="dt" sz="half" idx="2"/>
          </p:nvPr>
        </p:nvSpPr>
        <p:spPr/>
        <p:txBody>
          <a:bodyPr/>
          <a:lstStyle/>
          <a:p>
            <a:fld id="{B0292380-CAD4-5F4D-A42D-231AA9B1D96B}" type="datetime3">
              <a:rPr lang="en-HK" smtClean="0"/>
              <a:pPr/>
              <a:t>26 October 2021</a:t>
            </a:fld>
            <a:endParaRPr lang="en-US" dirty="0"/>
          </a:p>
        </p:txBody>
      </p:sp>
      <p:pic>
        <p:nvPicPr>
          <p:cNvPr id="8" name="Content Placeholder 4">
            <a:extLst>
              <a:ext uri="{FF2B5EF4-FFF2-40B4-BE49-F238E27FC236}">
                <a16:creationId xmlns:a16="http://schemas.microsoft.com/office/drawing/2014/main" id="{26B0984C-3FF9-0A47-AE32-428021E302EC}"/>
              </a:ext>
            </a:extLst>
          </p:cNvPr>
          <p:cNvPicPr>
            <a:picLocks noGrp="1" noChangeAspect="1"/>
          </p:cNvPicPr>
          <p:nvPr>
            <p:ph idx="1"/>
          </p:nvPr>
        </p:nvPicPr>
        <p:blipFill>
          <a:blip r:embed="rId2"/>
          <a:stretch>
            <a:fillRect/>
          </a:stretch>
        </p:blipFill>
        <p:spPr>
          <a:xfrm>
            <a:off x="155851" y="1334621"/>
            <a:ext cx="5468815" cy="1396293"/>
          </a:xfrm>
        </p:spPr>
      </p:pic>
      <p:pic>
        <p:nvPicPr>
          <p:cNvPr id="9" name="Picture 8">
            <a:extLst>
              <a:ext uri="{FF2B5EF4-FFF2-40B4-BE49-F238E27FC236}">
                <a16:creationId xmlns:a16="http://schemas.microsoft.com/office/drawing/2014/main" id="{CD4A8DA5-2909-244D-8D73-D6CE0AD40575}"/>
              </a:ext>
            </a:extLst>
          </p:cNvPr>
          <p:cNvPicPr>
            <a:picLocks noChangeAspect="1"/>
          </p:cNvPicPr>
          <p:nvPr/>
        </p:nvPicPr>
        <p:blipFill>
          <a:blip r:embed="rId3"/>
          <a:stretch>
            <a:fillRect/>
          </a:stretch>
        </p:blipFill>
        <p:spPr>
          <a:xfrm>
            <a:off x="1207839" y="3377575"/>
            <a:ext cx="3849109" cy="2689893"/>
          </a:xfrm>
          <a:prstGeom prst="rect">
            <a:avLst/>
          </a:prstGeom>
        </p:spPr>
      </p:pic>
      <p:sp>
        <p:nvSpPr>
          <p:cNvPr id="10" name="TextBox 9">
            <a:extLst>
              <a:ext uri="{FF2B5EF4-FFF2-40B4-BE49-F238E27FC236}">
                <a16:creationId xmlns:a16="http://schemas.microsoft.com/office/drawing/2014/main" id="{E5F68467-E310-3B47-B5E1-D9FDD99C983F}"/>
              </a:ext>
            </a:extLst>
          </p:cNvPr>
          <p:cNvSpPr txBox="1"/>
          <p:nvPr/>
        </p:nvSpPr>
        <p:spPr>
          <a:xfrm>
            <a:off x="359997" y="6178909"/>
            <a:ext cx="5736003" cy="369332"/>
          </a:xfrm>
          <a:prstGeom prst="rect">
            <a:avLst/>
          </a:prstGeom>
          <a:noFill/>
        </p:spPr>
        <p:txBody>
          <a:bodyPr wrap="square" rtlCol="0">
            <a:spAutoFit/>
          </a:bodyPr>
          <a:lstStyle/>
          <a:p>
            <a:r>
              <a:rPr lang="en-US" dirty="0">
                <a:hlinkClick r:id="rId4"/>
              </a:rPr>
              <a:t>https://</a:t>
            </a:r>
            <a:r>
              <a:rPr lang="en-US" dirty="0" err="1">
                <a:hlinkClick r:id="rId4"/>
              </a:rPr>
              <a:t>www.ted.com</a:t>
            </a:r>
            <a:r>
              <a:rPr lang="en-US" dirty="0">
                <a:hlinkClick r:id="rId4"/>
              </a:rPr>
              <a:t>/</a:t>
            </a:r>
            <a:r>
              <a:rPr lang="en-US" dirty="0" err="1">
                <a:hlinkClick r:id="rId4"/>
              </a:rPr>
              <a:t>tedx</a:t>
            </a:r>
            <a:r>
              <a:rPr lang="en-US" dirty="0">
                <a:hlinkClick r:id="rId4"/>
              </a:rPr>
              <a:t>/events/33669</a:t>
            </a:r>
            <a:endParaRPr lang="en-US" dirty="0"/>
          </a:p>
        </p:txBody>
      </p:sp>
      <p:pic>
        <p:nvPicPr>
          <p:cNvPr id="11" name="Picture 10">
            <a:extLst>
              <a:ext uri="{FF2B5EF4-FFF2-40B4-BE49-F238E27FC236}">
                <a16:creationId xmlns:a16="http://schemas.microsoft.com/office/drawing/2014/main" id="{695E687D-9435-4C4B-A151-6341F03E7C98}"/>
              </a:ext>
            </a:extLst>
          </p:cNvPr>
          <p:cNvPicPr>
            <a:picLocks noChangeAspect="1"/>
          </p:cNvPicPr>
          <p:nvPr/>
        </p:nvPicPr>
        <p:blipFill>
          <a:blip r:embed="rId5"/>
          <a:stretch>
            <a:fillRect/>
          </a:stretch>
        </p:blipFill>
        <p:spPr>
          <a:xfrm>
            <a:off x="6797346" y="3180522"/>
            <a:ext cx="4556454" cy="3312353"/>
          </a:xfrm>
          <a:prstGeom prst="rect">
            <a:avLst/>
          </a:prstGeom>
        </p:spPr>
      </p:pic>
      <p:sp>
        <p:nvSpPr>
          <p:cNvPr id="12" name="TextBox 11">
            <a:extLst>
              <a:ext uri="{FF2B5EF4-FFF2-40B4-BE49-F238E27FC236}">
                <a16:creationId xmlns:a16="http://schemas.microsoft.com/office/drawing/2014/main" id="{B69FA19E-53EC-884B-899C-F1D69300A440}"/>
              </a:ext>
            </a:extLst>
          </p:cNvPr>
          <p:cNvSpPr txBox="1"/>
          <p:nvPr/>
        </p:nvSpPr>
        <p:spPr>
          <a:xfrm>
            <a:off x="6330462" y="895701"/>
            <a:ext cx="5861538" cy="1938992"/>
          </a:xfrm>
          <a:prstGeom prst="rect">
            <a:avLst/>
          </a:prstGeom>
          <a:noFill/>
        </p:spPr>
        <p:txBody>
          <a:bodyPr wrap="square" rtlCol="0">
            <a:spAutoFit/>
          </a:bodyPr>
          <a:lstStyle/>
          <a:p>
            <a:r>
              <a:rPr lang="en-US" sz="2400" dirty="0"/>
              <a:t>A TEDx event is a local gathering where live TED-like talks and performances are shared with the community. TEDx events are fully planned and coordinated independently, on a community-by-community basis</a:t>
            </a:r>
            <a:r>
              <a:rPr lang="en-US" dirty="0"/>
              <a:t>. </a:t>
            </a:r>
          </a:p>
        </p:txBody>
      </p:sp>
    </p:spTree>
    <p:extLst>
      <p:ext uri="{BB962C8B-B14F-4D97-AF65-F5344CB8AC3E}">
        <p14:creationId xmlns:p14="http://schemas.microsoft.com/office/powerpoint/2010/main" val="23837783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TotalTime>
  <Words>263</Words>
  <Application>Microsoft Macintosh PowerPoint</Application>
  <PresentationFormat>Widescreen</PresentationFormat>
  <Paragraphs>83</Paragraphs>
  <Slides>11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American Typewriter</vt:lpstr>
      <vt:lpstr>Arial</vt:lpstr>
      <vt:lpstr>Calibri</vt:lpstr>
      <vt:lpstr>Calibri Light</vt:lpstr>
      <vt:lpstr>dearJoe 5 CASUAL PRO</vt:lpstr>
      <vt:lpstr>Office Theme</vt:lpstr>
      <vt:lpstr>Humanities Enrichment</vt:lpstr>
      <vt:lpstr>Humanities Enrichment</vt:lpstr>
      <vt:lpstr>Humanities Enrichment</vt:lpstr>
      <vt:lpstr>Humanities Enrichment</vt:lpstr>
      <vt:lpstr>PowerPoint Presentation</vt:lpstr>
      <vt:lpstr>Humanities Enrichment</vt:lpstr>
      <vt:lpstr>Humanities Enrichment</vt:lpstr>
      <vt:lpstr>Humanities Enrichment</vt:lpstr>
      <vt:lpstr>Humanities Enrichment</vt:lpstr>
      <vt:lpstr>Humanities Enrichment</vt:lpstr>
      <vt:lpstr>Humanities Enrichment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Bennett</dc:creator>
  <cp:lastModifiedBy>Dan Bish</cp:lastModifiedBy>
  <cp:revision>15</cp:revision>
  <dcterms:created xsi:type="dcterms:W3CDTF">2019-08-26T17:37:11Z</dcterms:created>
  <dcterms:modified xsi:type="dcterms:W3CDTF">2021-10-26T14:34:17Z</dcterms:modified>
</cp:coreProperties>
</file>