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4" r:id="rId4"/>
    <p:sldId id="263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629" autoAdjust="0"/>
    <p:restoredTop sz="94660"/>
  </p:normalViewPr>
  <p:slideViewPr>
    <p:cSldViewPr snapToGrid="0">
      <p:cViewPr varScale="1">
        <p:scale>
          <a:sx n="78" d="100"/>
          <a:sy n="78" d="100"/>
        </p:scale>
        <p:origin x="208" y="9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80E34-09DD-4C61-94AD-6BD06D78EB90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BE49-898C-4572-B21D-4434A2357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084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80E34-09DD-4C61-94AD-6BD06D78EB90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BE49-898C-4572-B21D-4434A2357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917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80E34-09DD-4C61-94AD-6BD06D78EB90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BE49-898C-4572-B21D-4434A2357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816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80E34-09DD-4C61-94AD-6BD06D78EB90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BE49-898C-4572-B21D-4434A2357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17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80E34-09DD-4C61-94AD-6BD06D78EB90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BE49-898C-4572-B21D-4434A2357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679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80E34-09DD-4C61-94AD-6BD06D78EB90}" type="datetimeFigureOut">
              <a:rPr lang="en-US" smtClean="0"/>
              <a:t>9/11/18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BE49-898C-4572-B21D-4434A2357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800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80E34-09DD-4C61-94AD-6BD06D78EB90}" type="datetimeFigureOut">
              <a:rPr lang="en-US" smtClean="0"/>
              <a:t>9/11/18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BE49-898C-4572-B21D-4434A2357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252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80E34-09DD-4C61-94AD-6BD06D78EB90}" type="datetimeFigureOut">
              <a:rPr lang="en-US" smtClean="0"/>
              <a:t>9/11/18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BE49-898C-4572-B21D-4434A2357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803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80E34-09DD-4C61-94AD-6BD06D78EB90}" type="datetimeFigureOut">
              <a:rPr lang="en-US" smtClean="0"/>
              <a:t>9/11/18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BE49-898C-4572-B21D-4434A2357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374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80E34-09DD-4C61-94AD-6BD06D78EB90}" type="datetimeFigureOut">
              <a:rPr lang="en-US" smtClean="0"/>
              <a:t>9/11/18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BE49-898C-4572-B21D-4434A2357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89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80E34-09DD-4C61-94AD-6BD06D78EB90}" type="datetimeFigureOut">
              <a:rPr lang="en-US" smtClean="0"/>
              <a:t>9/11/18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BE49-898C-4572-B21D-4434A2357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092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80E34-09DD-4C61-94AD-6BD06D78EB90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6BE49-898C-4572-B21D-4434A2357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012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768D18-1E7C-844E-AF28-86B3CC9BDD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" y="63500"/>
            <a:ext cx="9880600" cy="6731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-322262"/>
            <a:ext cx="9144000" cy="2387600"/>
          </a:xfrm>
        </p:spPr>
        <p:txBody>
          <a:bodyPr>
            <a:normAutofit/>
          </a:bodyPr>
          <a:lstStyle/>
          <a:p>
            <a:r>
              <a:rPr lang="en-US" b="1" dirty="0">
                <a:highlight>
                  <a:srgbClr val="FFFF00"/>
                </a:highlight>
                <a:latin typeface="dearJoe 5 CASUAL PRO" panose="02000000000000000000" pitchFamily="2" charset="0"/>
              </a:rPr>
              <a:t>Geography coursework introduction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047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00773-802C-6940-A6E1-3975652F7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24738-DCB3-9C46-A94D-8D192288B9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dearJoe 5 CASUAL PRO" panose="02000000000000000000" pitchFamily="2" charset="0"/>
              </a:rPr>
              <a:t>What: </a:t>
            </a:r>
            <a:r>
              <a:rPr lang="en-US" dirty="0"/>
              <a:t>How to write the coursework introduction?</a:t>
            </a:r>
          </a:p>
          <a:p>
            <a:r>
              <a:rPr lang="en-US" dirty="0">
                <a:latin typeface="dearJoe 5 CASUAL PRO" panose="02000000000000000000" pitchFamily="2" charset="0"/>
              </a:rPr>
              <a:t>Why?: </a:t>
            </a:r>
            <a:r>
              <a:rPr lang="en-US" dirty="0">
                <a:latin typeface="+mj-lt"/>
              </a:rPr>
              <a:t>It is important to clearly set out the aims and the theory we are studying </a:t>
            </a:r>
          </a:p>
          <a:p>
            <a:r>
              <a:rPr lang="en-US" i="1" dirty="0">
                <a:latin typeface="dearJoe 5 CASUAL PRO" panose="02000000000000000000" pitchFamily="2" charset="0"/>
              </a:rPr>
              <a:t>How: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By giving  a clear overview of the theoretical and locational context of our study area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102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F148C-3155-FB49-BA99-7242A750E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Markscheme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C88EF9-E162-5B40-A806-3D06077621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58" y="2008415"/>
            <a:ext cx="11186883" cy="4268901"/>
          </a:xfrm>
        </p:spPr>
      </p:pic>
    </p:spTree>
    <p:extLst>
      <p:ext uri="{BB962C8B-B14F-4D97-AF65-F5344CB8AC3E}">
        <p14:creationId xmlns:p14="http://schemas.microsoft.com/office/powerpoint/2010/main" val="3044720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D6B41-20E6-BB4F-A870-8F0B59FFE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Checklist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08E3F3-785C-6444-84DB-C2F7E31B4A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197" y="1825625"/>
            <a:ext cx="8193605" cy="4351338"/>
          </a:xfrm>
        </p:spPr>
      </p:pic>
    </p:spTree>
    <p:extLst>
      <p:ext uri="{BB962C8B-B14F-4D97-AF65-F5344CB8AC3E}">
        <p14:creationId xmlns:p14="http://schemas.microsoft.com/office/powerpoint/2010/main" val="1294895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0" y="274638"/>
            <a:ext cx="8229600" cy="1143000"/>
          </a:xfrm>
        </p:spPr>
        <p:txBody>
          <a:bodyPr/>
          <a:lstStyle/>
          <a:p>
            <a:r>
              <a:rPr lang="en-US" dirty="0"/>
              <a:t>Location of study sites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617" y="1371600"/>
            <a:ext cx="8496300" cy="338068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8686800" y="2057400"/>
            <a:ext cx="1143000" cy="533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7967849" y="2506662"/>
            <a:ext cx="1143000" cy="533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6553200" y="3329781"/>
            <a:ext cx="1143000" cy="533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4811767" y="4623883"/>
            <a:ext cx="1143000" cy="533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448800" y="2590800"/>
            <a:ext cx="685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Site 1: Pleasure pier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94683" y="3087598"/>
            <a:ext cx="8303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Site 2: conference Centre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67600" y="3907010"/>
            <a:ext cx="6858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Site 3: 7 Mile Road- </a:t>
            </a:r>
            <a:r>
              <a:rPr lang="en-US" sz="1100" dirty="0" err="1"/>
              <a:t>Dellano</a:t>
            </a:r>
            <a:r>
              <a:rPr lang="en-US" sz="1100" dirty="0"/>
              <a:t> RV park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04098" y="4992598"/>
            <a:ext cx="685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Site 4: State Park  </a:t>
            </a:r>
          </a:p>
        </p:txBody>
      </p:sp>
    </p:spTree>
    <p:extLst>
      <p:ext uri="{BB962C8B-B14F-4D97-AF65-F5344CB8AC3E}">
        <p14:creationId xmlns:p14="http://schemas.microsoft.com/office/powerpoint/2010/main" val="921394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9B341-BEC7-5142-AB93-3E889C196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Peer assessment: Be the teacher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0087F-156A-6648-8B11-731AABDBB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78829" cy="4351338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Read the 2 example introductions</a:t>
            </a:r>
          </a:p>
          <a:p>
            <a:r>
              <a:rPr lang="en-US" dirty="0"/>
              <a:t>What grade do you think they would get?</a:t>
            </a:r>
          </a:p>
          <a:p>
            <a:r>
              <a:rPr lang="en-US" dirty="0"/>
              <a:t>What have they done well?</a:t>
            </a:r>
          </a:p>
          <a:p>
            <a:r>
              <a:rPr lang="en-US" dirty="0"/>
              <a:t>Are there any things they could improve </a:t>
            </a:r>
          </a:p>
          <a:p>
            <a:r>
              <a:rPr lang="en-US" dirty="0"/>
              <a:t>What have you learnt from reading these introductions? 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7EF717E6-4E7E-1C4B-8273-08CEFDDB6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732" y="1316377"/>
            <a:ext cx="5921351" cy="22595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39B34B-EED7-DB48-8F22-3658677EE8E1}"/>
              </a:ext>
            </a:extLst>
          </p:cNvPr>
          <p:cNvSpPr txBox="1"/>
          <p:nvPr/>
        </p:nvSpPr>
        <p:spPr>
          <a:xfrm>
            <a:off x="6253843" y="2463036"/>
            <a:ext cx="4000500" cy="568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6E38A2-833C-434D-BDDF-D945D26480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194" y="4001294"/>
            <a:ext cx="1987566" cy="169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088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118</Words>
  <Application>Microsoft Macintosh PowerPoint</Application>
  <PresentationFormat>Widescreen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dearJoe 5 CASUAL PRO</vt:lpstr>
      <vt:lpstr>Office Theme</vt:lpstr>
      <vt:lpstr>Geography coursework introduction</vt:lpstr>
      <vt:lpstr>PowerPoint Presentation</vt:lpstr>
      <vt:lpstr>Markscheme</vt:lpstr>
      <vt:lpstr>Checklist</vt:lpstr>
      <vt:lpstr>Location of study sites</vt:lpstr>
      <vt:lpstr>Peer assessment: Be the teacher </vt:lpstr>
    </vt:vector>
  </TitlesOfParts>
  <Company>The British International School of Houston</Company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Feedback introductions draft 2</dc:title>
  <dc:creator>Ruth Capper</dc:creator>
  <cp:lastModifiedBy>Anna Bennett</cp:lastModifiedBy>
  <cp:revision>7</cp:revision>
  <dcterms:created xsi:type="dcterms:W3CDTF">2015-10-08T18:45:53Z</dcterms:created>
  <dcterms:modified xsi:type="dcterms:W3CDTF">2018-09-11T15:41:26Z</dcterms:modified>
</cp:coreProperties>
</file>