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 showGuides="1">
      <p:cViewPr>
        <p:scale>
          <a:sx n="114" d="100"/>
          <a:sy n="114" d="100"/>
        </p:scale>
        <p:origin x="280" y="2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A7C6-C3B8-452F-89FE-BAEB6CFC1D72}" type="datetimeFigureOut">
              <a:rPr lang="en-AU" smtClean="0"/>
              <a:t>5/1/21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70A0D-4AE4-4F5B-95C8-04D0EAE89F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5341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A7C6-C3B8-452F-89FE-BAEB6CFC1D72}" type="datetimeFigureOut">
              <a:rPr lang="en-AU" smtClean="0"/>
              <a:t>5/1/21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70A0D-4AE4-4F5B-95C8-04D0EAE89F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9133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A7C6-C3B8-452F-89FE-BAEB6CFC1D72}" type="datetimeFigureOut">
              <a:rPr lang="en-AU" smtClean="0"/>
              <a:t>5/1/21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70A0D-4AE4-4F5B-95C8-04D0EAE89F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013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A7C6-C3B8-452F-89FE-BAEB6CFC1D72}" type="datetimeFigureOut">
              <a:rPr lang="en-AU" smtClean="0"/>
              <a:t>5/1/21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70A0D-4AE4-4F5B-95C8-04D0EAE89F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9991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A7C6-C3B8-452F-89FE-BAEB6CFC1D72}" type="datetimeFigureOut">
              <a:rPr lang="en-AU" smtClean="0"/>
              <a:t>5/1/21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70A0D-4AE4-4F5B-95C8-04D0EAE89F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0798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A7C6-C3B8-452F-89FE-BAEB6CFC1D72}" type="datetimeFigureOut">
              <a:rPr lang="en-AU" smtClean="0"/>
              <a:t>5/1/21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70A0D-4AE4-4F5B-95C8-04D0EAE89F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6460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A7C6-C3B8-452F-89FE-BAEB6CFC1D72}" type="datetimeFigureOut">
              <a:rPr lang="en-AU" smtClean="0"/>
              <a:t>5/1/21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70A0D-4AE4-4F5B-95C8-04D0EAE89F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9505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A7C6-C3B8-452F-89FE-BAEB6CFC1D72}" type="datetimeFigureOut">
              <a:rPr lang="en-AU" smtClean="0"/>
              <a:t>5/1/21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70A0D-4AE4-4F5B-95C8-04D0EAE89F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970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A7C6-C3B8-452F-89FE-BAEB6CFC1D72}" type="datetimeFigureOut">
              <a:rPr lang="en-AU" smtClean="0"/>
              <a:t>5/1/21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70A0D-4AE4-4F5B-95C8-04D0EAE89F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656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A7C6-C3B8-452F-89FE-BAEB6CFC1D72}" type="datetimeFigureOut">
              <a:rPr lang="en-AU" smtClean="0"/>
              <a:t>5/1/21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70A0D-4AE4-4F5B-95C8-04D0EAE89F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3394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A7C6-C3B8-452F-89FE-BAEB6CFC1D72}" type="datetimeFigureOut">
              <a:rPr lang="en-AU" smtClean="0"/>
              <a:t>5/1/21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70A0D-4AE4-4F5B-95C8-04D0EAE89F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7016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BA7C6-C3B8-452F-89FE-BAEB6CFC1D72}" type="datetimeFigureOut">
              <a:rPr lang="en-AU" smtClean="0"/>
              <a:t>5/1/21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70A0D-4AE4-4F5B-95C8-04D0EAE89F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9471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EBCD5-FFED-44CD-8E88-52B516869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77E2E5-E4FD-4320-AA42-B1CA38786B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0" y="0"/>
            <a:ext cx="9146930" cy="6858000"/>
          </a:xfrm>
        </p:spPr>
      </p:pic>
    </p:spTree>
    <p:extLst>
      <p:ext uri="{BB962C8B-B14F-4D97-AF65-F5344CB8AC3E}">
        <p14:creationId xmlns:p14="http://schemas.microsoft.com/office/powerpoint/2010/main" val="202738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5C462-C399-47B8-A767-7FF66F830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CC0A88-7B6B-467C-B8D6-6EE92C2C43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90" y="0"/>
            <a:ext cx="9169089" cy="6858000"/>
          </a:xfrm>
        </p:spPr>
      </p:pic>
    </p:spTree>
    <p:extLst>
      <p:ext uri="{BB962C8B-B14F-4D97-AF65-F5344CB8AC3E}">
        <p14:creationId xmlns:p14="http://schemas.microsoft.com/office/powerpoint/2010/main" val="75656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CA5D7-ADD0-411F-B997-3E1A5832E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6E1BCE-E971-40BE-AEA5-334A936FDA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48" y="0"/>
            <a:ext cx="9166548" cy="6858000"/>
          </a:xfrm>
        </p:spPr>
      </p:pic>
    </p:spTree>
    <p:extLst>
      <p:ext uri="{BB962C8B-B14F-4D97-AF65-F5344CB8AC3E}">
        <p14:creationId xmlns:p14="http://schemas.microsoft.com/office/powerpoint/2010/main" val="2954394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8347E-6F42-4A46-A87F-B6BAB7C99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D80F11-AF64-4D4E-A147-9E6115979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1" y="0"/>
            <a:ext cx="9146791" cy="6858000"/>
          </a:xfrm>
        </p:spPr>
      </p:pic>
    </p:spTree>
    <p:extLst>
      <p:ext uri="{BB962C8B-B14F-4D97-AF65-F5344CB8AC3E}">
        <p14:creationId xmlns:p14="http://schemas.microsoft.com/office/powerpoint/2010/main" val="1131067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F22E3-A5E0-4298-B14D-52A6EF356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E00C19-36EB-4EE2-B3DA-7A146C3C2A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0" y="70338"/>
            <a:ext cx="8951494" cy="6733983"/>
          </a:xfrm>
        </p:spPr>
      </p:pic>
    </p:spTree>
    <p:extLst>
      <p:ext uri="{BB962C8B-B14F-4D97-AF65-F5344CB8AC3E}">
        <p14:creationId xmlns:p14="http://schemas.microsoft.com/office/powerpoint/2010/main" val="2427394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 Polkinghorne</dc:creator>
  <cp:lastModifiedBy>Helen Morgan</cp:lastModifiedBy>
  <cp:revision>3</cp:revision>
  <dcterms:created xsi:type="dcterms:W3CDTF">2017-10-09T01:19:28Z</dcterms:created>
  <dcterms:modified xsi:type="dcterms:W3CDTF">2021-01-06T05:15:41Z</dcterms:modified>
</cp:coreProperties>
</file>