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446D-B46C-6D42-8F6F-C6DD7E196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D286F-33E4-E64C-8D99-DCDAFDAC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D65D-37AA-8640-B41F-92A5F8CB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6480E-1008-0942-9144-2503E86A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7D15-EC90-694A-894C-21E051DC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AE98-D5E8-1E4F-B632-F6724A7B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1A8BC-E3BE-5E47-9076-AC9ADE420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030AB-2C64-B84B-9745-0FDB97A5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5423D-0337-3742-AA99-72720361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6E636-49F8-8F45-BEC2-4AA72DB2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C8041-DDA0-0442-B656-2C4FE527C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A540A-16E8-FB42-A902-47A541A0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0B1-220C-AA49-9140-9357287D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AB69-F9DA-F041-BA75-F6D9D608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C7C02-3867-4C49-A0AB-7777EDCE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D18E-6610-AF4A-A12E-D6C4F9F0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CC84-4AE2-9140-AD24-1DD2ADB7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C34DF-BF8E-C14E-B116-39A22AC3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BA220-A046-D44D-9AE8-3880387F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C0082-60E5-AF4E-8A44-70D7C0FD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8C74-C5C3-4F40-AF7B-8819A08F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6215C-7579-9648-A886-590D6919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65636-190E-3947-BF11-682E3F2F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0E576-CF8D-0E48-A32E-4C74A477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C11C4-A047-A543-98FA-BA57E2DE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0F5B-842F-4B4A-812A-90471A62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262E1-1E10-F041-BEA2-DA3E07817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07888-1F18-4241-AEB7-A1B1F4988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CD179-4AAF-6947-8D5F-B24D4CC8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A14A4-9037-FC47-8B12-9C0C05240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02117-19ED-8D4F-B82C-F7A6A043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0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FA17-D97D-E24D-87BF-55246B0F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31B6D-4FE8-4E45-8245-11B4A3FB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6ECF-D3E7-9940-8FA6-254F1F9E6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FB925-CFF9-E44D-8770-E8EEF7FCF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4BC4F-2CD6-544E-9D4E-4DF8F7B1C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927D9-9338-2D4E-A81F-4D7DE32C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2F969-40C9-3F45-AAEA-90FD8F98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0580D-E825-1845-9C90-9D0E63BB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839BB-7946-DC41-9F73-3602D9F2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B8BBE-F22E-F846-AA9E-DB679CDB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B4250-A3A0-CE42-8486-FDEC37D7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02CD1-1C76-3846-A536-38098F79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6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EFE48-97E3-4449-8330-0C3A39B5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77B69-9BCD-3E4C-9010-22F1C976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C0570-A1C0-F04A-963B-C1AF05D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9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7CE7-1728-A34D-A982-9FF7C1F0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88F8E-BCC9-6346-A17F-31A91835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33162-CB0E-9F4E-916A-D729E5772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AC0EF-137A-264E-9E97-425CCC4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E1800-044D-3147-8DA2-4081F5B4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F65D8-DB27-7A4A-83B4-793B4C12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DAEC-430E-734F-89AB-51C55EF23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6F0974-CE53-2C43-98AA-EEBE60CCB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E234C-09B4-0349-902A-90A35A6B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1B51C-2545-BD44-8D8D-D93C5A28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58DF8-8C54-1C44-A8F1-6B02F24A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2840-0C1F-A14A-9FE8-053D6970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C6DE2-C471-F042-8196-D4B3C46A2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B9862-CA4E-624F-B5C3-A841C6525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7E39-7739-674B-81F5-DBB1D8D91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EA1A-CF22-2747-98E1-9F7B888D7382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374B3-C2A9-F34F-8C40-C1E4D7A99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96E5-3D8D-FC44-A800-4B289A1F2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1D93-D948-C14B-B588-752F622E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2A78-B9E8-ED4B-890A-08213996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7906"/>
          </a:xfrm>
        </p:spPr>
        <p:txBody>
          <a:bodyPr/>
          <a:lstStyle/>
          <a:p>
            <a:pPr algn="ctr"/>
            <a:r>
              <a:rPr lang="en-US" b="1" u="sng" dirty="0"/>
              <a:t>The French Revolution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0E454-7E19-E843-B6D8-1A9BDAC80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62" y="1027907"/>
            <a:ext cx="8467726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8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A35E-ED4F-A249-9E30-5D52520D0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988" y="236538"/>
            <a:ext cx="11791950" cy="877887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‘</a:t>
            </a:r>
            <a:r>
              <a:rPr lang="en-US" b="1" u="sng" dirty="0"/>
              <a:t>Back2back’ opener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A1CA3-A067-4649-9344-B0D1C96A6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" y="1371601"/>
            <a:ext cx="11930063" cy="5043488"/>
          </a:xfrm>
        </p:spPr>
        <p:txBody>
          <a:bodyPr>
            <a:normAutofit/>
          </a:bodyPr>
          <a:lstStyle/>
          <a:p>
            <a:r>
              <a:rPr lang="en-US" sz="3600" b="1" dirty="0"/>
              <a:t>• Each of you will be given a picture. Don’t show your partner the picture you have been given.</a:t>
            </a:r>
            <a:br>
              <a:rPr lang="en-US" sz="3600" b="1" dirty="0"/>
            </a:br>
            <a:r>
              <a:rPr lang="en-US" sz="3600" b="1" dirty="0"/>
              <a:t>▪ If you are the person with the “Middle Ages” diagram you should describe it to your partner, who should then draw it on the scrap paper provided as accurately as possible.</a:t>
            </a:r>
            <a:br>
              <a:rPr lang="en-US" sz="3600" b="1" dirty="0"/>
            </a:br>
            <a:r>
              <a:rPr lang="en-US" sz="3600" b="1" dirty="0"/>
              <a:t>▪ The roles are then reversed: the person with the “1789” diagram describes their picture, and the other person will draws it in on their own scrap paper as accurately as possible.</a:t>
            </a:r>
            <a:br>
              <a:rPr lang="en-US" sz="3600" b="1" dirty="0"/>
            </a:br>
            <a:r>
              <a:rPr lang="en-US" sz="3600" b="1" dirty="0"/>
              <a:t>▪ When finished the correct pictures will go on the board and there will be a mark scheme! </a:t>
            </a:r>
          </a:p>
        </p:txBody>
      </p:sp>
    </p:spTree>
    <p:extLst>
      <p:ext uri="{BB962C8B-B14F-4D97-AF65-F5344CB8AC3E}">
        <p14:creationId xmlns:p14="http://schemas.microsoft.com/office/powerpoint/2010/main" val="386710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550CB32-59E3-D345-BADD-CE2C66643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15" y="256064"/>
            <a:ext cx="10391369" cy="607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5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A6245B-D06D-6A4D-A52B-82BCCEDB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65" y="227802"/>
            <a:ext cx="10777736" cy="640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7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C64EF-46B3-EB43-8E75-7F6CC367FAEC}"/>
              </a:ext>
            </a:extLst>
          </p:cNvPr>
          <p:cNvSpPr/>
          <p:nvPr/>
        </p:nvSpPr>
        <p:spPr>
          <a:xfrm>
            <a:off x="661988" y="1783526"/>
            <a:ext cx="105679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</a:rPr>
              <a:t>2 </a:t>
            </a:r>
            <a:r>
              <a:rPr lang="en-US" sz="2800" dirty="0">
                <a:latin typeface="ArialMT"/>
              </a:rPr>
              <a:t>marks - if the crown is horizontal on one, slanted on the other (discuss – “what does this mean?”)</a:t>
            </a:r>
            <a:br>
              <a:rPr lang="en-US" sz="2800" dirty="0">
                <a:latin typeface="ArialMT"/>
              </a:rPr>
            </a:br>
            <a:r>
              <a:rPr lang="en-US" sz="2800" b="1" dirty="0">
                <a:latin typeface="Arial" panose="020B0604020202020204" pitchFamily="34" charset="0"/>
              </a:rPr>
              <a:t>2 </a:t>
            </a:r>
            <a:r>
              <a:rPr lang="en-US" sz="2800" dirty="0">
                <a:latin typeface="ArialMT"/>
              </a:rPr>
              <a:t>marks – if the inner triangle shape in the 1789 diagram is depicted clearly (discuss – “who is this new class of people?”) </a:t>
            </a:r>
            <a:endParaRPr lang="en-US" sz="2800" dirty="0"/>
          </a:p>
          <a:p>
            <a:r>
              <a:rPr lang="en-US" sz="2800" b="1" dirty="0">
                <a:latin typeface="Arial" panose="020B0604020202020204" pitchFamily="34" charset="0"/>
              </a:rPr>
              <a:t>2 </a:t>
            </a:r>
            <a:r>
              <a:rPr lang="en-US" sz="2800" dirty="0">
                <a:latin typeface="ArialMT"/>
              </a:rPr>
              <a:t>marks – if the “nobility” picture clearly represents a noble;</a:t>
            </a:r>
            <a:br>
              <a:rPr lang="en-US" sz="2800" dirty="0">
                <a:latin typeface="ArialMT"/>
              </a:rPr>
            </a:br>
            <a:r>
              <a:rPr lang="en-US" sz="2800" b="1" dirty="0">
                <a:latin typeface="Arial" panose="020B0604020202020204" pitchFamily="34" charset="0"/>
              </a:rPr>
              <a:t>2 </a:t>
            </a:r>
            <a:r>
              <a:rPr lang="en-US" sz="2800" dirty="0">
                <a:latin typeface="ArialMT"/>
              </a:rPr>
              <a:t>marks – if the “peasantry” picture clearly represents a peasant; </a:t>
            </a:r>
            <a:r>
              <a:rPr lang="en-US" sz="2800" b="1" dirty="0">
                <a:latin typeface="Arial" panose="020B0604020202020204" pitchFamily="34" charset="0"/>
              </a:rPr>
              <a:t>2 </a:t>
            </a:r>
            <a:r>
              <a:rPr lang="en-US" sz="2800" dirty="0">
                <a:latin typeface="ArialMT"/>
              </a:rPr>
              <a:t>marks – if the “clergy” picture clearly represents a churchman. 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568B3-F223-7847-AEEA-346B69E9106A}"/>
              </a:ext>
            </a:extLst>
          </p:cNvPr>
          <p:cNvSpPr/>
          <p:nvPr/>
        </p:nvSpPr>
        <p:spPr>
          <a:xfrm>
            <a:off x="661988" y="229254"/>
            <a:ext cx="105679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u="sng" dirty="0">
                <a:latin typeface="Arial" panose="020B0604020202020204" pitchFamily="34" charset="0"/>
              </a:rPr>
              <a:t>Mark scheme!</a:t>
            </a:r>
            <a:r>
              <a:rPr lang="en-US" sz="6600" u="sng" dirty="0">
                <a:latin typeface="ArialMT"/>
              </a:rPr>
              <a:t> 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424724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C64EF-46B3-EB43-8E75-7F6CC367FAEC}"/>
              </a:ext>
            </a:extLst>
          </p:cNvPr>
          <p:cNvSpPr/>
          <p:nvPr/>
        </p:nvSpPr>
        <p:spPr>
          <a:xfrm>
            <a:off x="376238" y="1369189"/>
            <a:ext cx="11653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Use your two diagrams to (a) complete the gaps in the first paragraph and (b) write your own second paragraph. TIP: You can write your second paragraph as a series of bullet points. See how many you can come up with! </a:t>
            </a:r>
            <a:endParaRPr lang="en-US" sz="4000" dirty="0"/>
          </a:p>
          <a:p>
            <a:endParaRPr lang="en-US" sz="2800" dirty="0"/>
          </a:p>
          <a:p>
            <a:r>
              <a:rPr lang="en-US" sz="2800" b="1" dirty="0"/>
              <a:t>In the Middle Ages, France was ruled by the _________________. Underneath him were three groups known as the Three Estates. The first estate was the _________________and the second estate was the _________________. Neither of these groups had to pay any tax. The largest and poorest group in society was the _________________. This group had to pay all of the taxes. </a:t>
            </a:r>
            <a:endParaRPr lang="en-US" sz="4000" b="1" dirty="0"/>
          </a:p>
          <a:p>
            <a:endParaRPr lang="en-US" sz="2800" dirty="0"/>
          </a:p>
          <a:p>
            <a:r>
              <a:rPr lang="en-US" sz="2800" b="1" dirty="0"/>
              <a:t>By 1789, things had changed in a number of ways.... </a:t>
            </a:r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568B3-F223-7847-AEEA-346B69E9106A}"/>
              </a:ext>
            </a:extLst>
          </p:cNvPr>
          <p:cNvSpPr/>
          <p:nvPr/>
        </p:nvSpPr>
        <p:spPr>
          <a:xfrm>
            <a:off x="661988" y="0"/>
            <a:ext cx="105679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Writing task</a:t>
            </a:r>
            <a:endParaRPr kumimoji="0" lang="en-US" sz="6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87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16809</TotalTime>
  <Words>350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ArialMT</vt:lpstr>
      <vt:lpstr>Calibri</vt:lpstr>
      <vt:lpstr>Calibri Light</vt:lpstr>
      <vt:lpstr>Office Theme</vt:lpstr>
      <vt:lpstr>The French Revolution</vt:lpstr>
      <vt:lpstr>‘Back2back’ opener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</dc:title>
  <dc:creator>Guto Jones</dc:creator>
  <cp:lastModifiedBy>Guto Jones</cp:lastModifiedBy>
  <cp:revision>13</cp:revision>
  <dcterms:created xsi:type="dcterms:W3CDTF">2020-01-30T00:39:58Z</dcterms:created>
  <dcterms:modified xsi:type="dcterms:W3CDTF">2020-02-10T16:49:05Z</dcterms:modified>
</cp:coreProperties>
</file>