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0BA5-40ED-5F47-B5EB-881050486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88AC0-B868-C44A-AB8A-EA819A1CF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E55AF-D7DC-CB45-8129-A7FD016A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D7A8-97FA-5747-86F1-37BA09A1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554D-8371-7A40-8F09-4ED91025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C0FE-5C2A-E84C-9922-7E9D966B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1A362-D678-124C-BF12-0DD18671F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353B8-38AB-7B43-A629-334C52D4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EF93-BD93-5A49-A88A-B365D15F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68FE0-D77A-9941-9111-7A10DBE2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4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9DE43-E711-C240-88D1-84DECA6CB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55D44-7A82-4B4B-BC4C-33C519CB2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06F4-7185-AD4F-B96B-FAFF0276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4A06-BCA5-B041-AA24-75C5ED88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BB01-8803-9B4C-8115-880C3E5B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22DC-9032-5949-B793-14715CDD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EF9D-CB66-224F-B372-2ABE60646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E8506-3A31-514C-9171-D4AF2819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A32BB-AB4F-2445-B048-79691831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D172-9057-4846-9271-F49DB0D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11E1-D11A-0246-806F-9B102429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BCF63-7A12-8B4E-AD02-E6FC3B49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A83B-718D-3B42-8F57-2F4068F7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88AF-9DC0-5E40-9CFB-3F99FC86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BC3E6-5D53-6745-A1E5-A3155019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3D6D-ABFB-1140-8BC0-28830963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8749-4BB5-604B-8133-3880D1084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31A8-E30B-E845-AF46-083F659B2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65D9A-D453-4042-A1EB-4B4E810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8BDE4-1DBE-2442-928F-89090723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1409C-CFED-B748-8DA7-A3B8FF16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D98C-811F-8A41-92C1-2EAA4A7E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828E8-ED86-D245-8F90-6858C5E1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7639C-0EA9-C54C-A895-54B7897A7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C4ADD-67FA-8B45-901F-3EB4BEC2D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D3AA8-BEE8-AF4D-BD89-BFAF05963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F6962-7F0B-B242-80C7-DDF1374E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46211-D7BD-EF43-8014-EB78AFAE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F31A2-DECE-BC4B-B195-0C78B776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6480-CC3B-AF46-8473-DE93709A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0F106-082D-6549-94C3-83CEDB67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B344A-2E25-1442-97D5-8C4364E3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12C1C-7644-AC48-ADBE-C90DBA7A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667C8-A1BB-2843-9B9A-ACFEED06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1A29D-FC7F-7048-A0F8-1F8E3814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0A14-28C5-A846-83FF-37AEF3C0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D657-D629-474C-868D-190BF8FF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58E7-3E8B-334A-A3D2-263B84E5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E2F94-45CD-764B-9727-D43CD1E3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0016A-577C-2846-819E-CB87A950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B1677-9BAF-B043-8E19-72C7E656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41673-B2F7-B24D-B3C4-894D61EA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5543-B439-2F43-9956-2593325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3BE29-CD68-CC47-A4D5-88BC5A65E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DE210-7D12-AC4D-84A6-256A5D70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CED25-C107-5A47-9E0E-9F068D26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A6F1-6742-1349-9FEA-0733B283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632DD-9A6D-F343-A02E-0337D630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63506-A82D-3A49-87B1-67DB700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3061B-22D7-2C41-9299-078A415E1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956F-5ED8-014C-900F-1F4F6619F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3F64-9C4B-4F4E-AD04-B0B8F0AF08E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7FC17-54A8-AD4A-B6EB-100241B18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5238-E038-7F44-8364-1447D8466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4B23-A5B4-844D-8003-2D86C577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3963-5031-1A4D-8CAD-25A5F6A73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21151"/>
            <a:ext cx="9144000" cy="2387600"/>
          </a:xfrm>
        </p:spPr>
        <p:txBody>
          <a:bodyPr/>
          <a:lstStyle/>
          <a:p>
            <a:r>
              <a:rPr lang="en-US" dirty="0"/>
              <a:t>FACTORS OF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6D34E-738E-2846-9CFD-53451C8A7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1379538"/>
            <a:ext cx="10054281" cy="389809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WHAT</a:t>
            </a:r>
            <a:r>
              <a:rPr lang="en-US" sz="3200" dirty="0"/>
              <a:t>: To consider that all economic production requires the four factors of production in different measures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chemeClr val="accent5"/>
                </a:solidFill>
              </a:rPr>
              <a:t>HOW</a:t>
            </a:r>
            <a:r>
              <a:rPr lang="en-US" sz="3200" dirty="0"/>
              <a:t>: Research the measure of LAND, LABOUR, CAPITAL AND ENTERPRISE EMPLOYED by a FIRM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chemeClr val="accent6"/>
                </a:solidFill>
              </a:rPr>
              <a:t>WHY</a:t>
            </a:r>
            <a:r>
              <a:rPr lang="en-US" sz="3200" dirty="0"/>
              <a:t>: So that you can understand the amount of scarce resources used by different firms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25AED-7438-2842-BA27-26D23AB0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" y="5363966"/>
            <a:ext cx="2703213" cy="1518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C50A8-DC59-D649-A6CE-335F39C23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614" y="5481048"/>
            <a:ext cx="2349016" cy="1315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5912F-357B-8848-91C4-5092B04D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10" y="5481047"/>
            <a:ext cx="2692402" cy="1346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C6069-4750-3E40-8777-4795A9F78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990" y="5481046"/>
            <a:ext cx="2209348" cy="137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13C05-F39E-3E44-AC6E-D31E6CAF7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569" y="5505875"/>
            <a:ext cx="1376953" cy="13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7F9A-A12F-3047-A4FC-0256BB09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BOEING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905C-F207-684D-B278-D6A2FC818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72B77-6BFE-7543-AD5C-CD14C137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044"/>
            <a:ext cx="37973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D9F8A-5C58-9042-972B-4362AAF5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91" y="1690688"/>
            <a:ext cx="6274870" cy="47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AFE1-E1BE-E048-B983-02669B94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WALT DISNEY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F069-FF07-134E-BC37-1FD6F2CD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02A7F-869F-A74F-A736-AEFFF42C9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691357"/>
            <a:ext cx="3810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65635-DDE3-8C4D-B5EE-1287D7C0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95" y="2806700"/>
            <a:ext cx="1078880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4B39-A2D0-A643-B8DB-499C0BCF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A8C9-822A-904F-B57B-65AF9AEB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875A3-FA04-C245-AB20-E9FA27CB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78" y="1562615"/>
            <a:ext cx="7435802" cy="493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52AEB-4600-D442-909D-2FBAA774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05" y="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5132-57D8-2B4C-ACA4-9AC533B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FERRARI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7D0B4-692F-8346-A10A-8FE7276F4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993" y="2250410"/>
            <a:ext cx="5866542" cy="4394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DAE8B-6A28-0944-A9F4-3DCD063CB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79" y="566738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7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59C7-3CF4-454F-BCC4-FE32D630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NORD ANGLIA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1D26-6F5D-EE42-BF21-561A95AE8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EF850-1160-5F42-AE64-53AFA1C2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0" y="2292350"/>
            <a:ext cx="3568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FACTORS OF PRODUCTION</vt:lpstr>
      <vt:lpstr>BOEING</vt:lpstr>
      <vt:lpstr>WALT DISNEY</vt:lpstr>
      <vt:lpstr>GOOGLE</vt:lpstr>
      <vt:lpstr>FERRARI</vt:lpstr>
      <vt:lpstr>NORD ANGLIA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OF PRODUCTION</dc:title>
  <dc:creator>Dan Bish</dc:creator>
  <cp:lastModifiedBy>Dan Bish</cp:lastModifiedBy>
  <cp:revision>5</cp:revision>
  <dcterms:created xsi:type="dcterms:W3CDTF">2019-09-05T17:08:28Z</dcterms:created>
  <dcterms:modified xsi:type="dcterms:W3CDTF">2019-09-05T18:24:11Z</dcterms:modified>
</cp:coreProperties>
</file>