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61" r:id="rId5"/>
    <p:sldId id="260" r:id="rId6"/>
    <p:sldId id="259" r:id="rId7"/>
    <p:sldId id="258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0"/>
  </p:normalViewPr>
  <p:slideViewPr>
    <p:cSldViewPr snapToGrid="0" snapToObjects="1">
      <p:cViewPr varScale="1">
        <p:scale>
          <a:sx n="90" d="100"/>
          <a:sy n="90" d="100"/>
        </p:scale>
        <p:origin x="232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87FA3-7874-D245-82D8-273DD96AE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CC1E19-7750-5847-A031-790E0AE6AE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031B3-D083-434D-85D4-A03296CA2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65B5-7906-7A4C-9791-496BC7C1FCFF}" type="datetimeFigureOut">
              <a:rPr lang="en-US" smtClean="0"/>
              <a:t>5/8/19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AE303-2288-5A49-8CCF-8CAE9AB40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EF41C-CA9B-6245-932B-5861E161C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E58E-EAB2-1A44-95B4-94170596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23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A3CC5-B4A4-5E4C-B5B7-DC8392CCB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D6ACDA-AEBF-7444-B260-31A592474E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0CA12-37F7-7242-9BB7-D39B6EFE3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65B5-7906-7A4C-9791-496BC7C1FCFF}" type="datetimeFigureOut">
              <a:rPr lang="en-US" smtClean="0"/>
              <a:t>5/8/19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39F2F-6F46-0C47-9C76-E7CCE3F48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D51AB-D533-544E-B233-966F573B6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E58E-EAB2-1A44-95B4-94170596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56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10BB95-E290-6740-A6A7-C3E17BA564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94740D-E78B-3946-9F33-BB13EC159A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DDB82-E5EA-7F4A-B029-926187A6A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65B5-7906-7A4C-9791-496BC7C1FCFF}" type="datetimeFigureOut">
              <a:rPr lang="en-US" smtClean="0"/>
              <a:t>5/8/19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EE489-C915-FA49-B532-EE10A4C71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DB1A7-1407-A44D-92D3-115EA714F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E58E-EAB2-1A44-95B4-94170596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1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968BC-DBB9-004B-9C18-23A0B3A76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6F0A1-80CA-B344-A644-273775CD0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2876F-2EE2-E64E-AEEF-92DCE3A82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65B5-7906-7A4C-9791-496BC7C1FCFF}" type="datetimeFigureOut">
              <a:rPr lang="en-US" smtClean="0"/>
              <a:t>5/8/19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CF4B9-2F8A-0740-94C5-1DB3D855A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470CB-A86C-3F4F-88DC-31C1BAC67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E58E-EAB2-1A44-95B4-94170596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5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DD5ED-310E-6647-9C18-86A7A2230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3BA22-F548-934B-859E-1ECE50942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2EEF0-F4A2-DD4D-B37F-F271EACA1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65B5-7906-7A4C-9791-496BC7C1FCFF}" type="datetimeFigureOut">
              <a:rPr lang="en-US" smtClean="0"/>
              <a:t>5/8/19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5B442-7F4C-4D49-9C34-2091A6917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FB46B-481C-DC40-BE14-56BA16D5E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E58E-EAB2-1A44-95B4-94170596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3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2D5A5-E49C-7246-8435-37B54C801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C7B22-ABB0-224A-9BDD-BD93CDB196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D2D52-EE82-1B40-893D-49F94E0E7D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888B4F-5861-3745-A843-EB2616BDD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65B5-7906-7A4C-9791-496BC7C1FCFF}" type="datetimeFigureOut">
              <a:rPr lang="en-US" smtClean="0"/>
              <a:t>5/8/19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8E97C1-E985-E14A-9979-81C4A0B29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A2E8C5-8168-8548-A10B-98466F648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E58E-EAB2-1A44-95B4-94170596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1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8B9F2-5E35-2343-AFBB-B193AE43B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B15B8-9AEE-E147-A0AA-F94E89467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247A63-A5A4-D845-9B14-DCEBEE802B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FAF50D-C3AE-AD43-8AC9-12591ED416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41B49D-7D0C-024F-A4CE-8ABC2F459E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468C0D-0E68-6B4A-B12F-9A03A26EF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65B5-7906-7A4C-9791-496BC7C1FCFF}" type="datetimeFigureOut">
              <a:rPr lang="en-US" smtClean="0"/>
              <a:t>5/8/19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0A1E83-9DDF-6B41-873F-894EAFA6D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BD3E0A-9F12-474A-98FC-4A51A053E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E58E-EAB2-1A44-95B4-94170596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8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E9009-C306-6940-A0A0-6D8C74335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E97D8C-FBA5-DE47-B26F-E86EA3A04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65B5-7906-7A4C-9791-496BC7C1FCFF}" type="datetimeFigureOut">
              <a:rPr lang="en-US" smtClean="0"/>
              <a:t>5/8/19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442CE5-D62E-9C4F-8DA1-A442A1143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A27DE8-C088-0F41-901A-DF837B749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E58E-EAB2-1A44-95B4-94170596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0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B8FA72-D124-174D-8069-DFF3D7D5E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65B5-7906-7A4C-9791-496BC7C1FCFF}" type="datetimeFigureOut">
              <a:rPr lang="en-US" smtClean="0"/>
              <a:t>5/8/19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8F8B15-C308-A146-84D1-78CE0843B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7F8BA-5F5F-DF4C-B243-1DB82F8BA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E58E-EAB2-1A44-95B4-94170596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7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5469C-D211-9944-BC57-7CF2FD6B4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72F22-F530-3F4F-B0E3-BFE75FDB3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4B8223-AC2A-C643-BC17-F85AB9A12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BF6E5A-258C-7547-B483-4A50FC0CF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65B5-7906-7A4C-9791-496BC7C1FCFF}" type="datetimeFigureOut">
              <a:rPr lang="en-US" smtClean="0"/>
              <a:t>5/8/19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F1BC09-1D9B-F347-AA84-ABEC08245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6CD4C0-6A87-9744-861B-E7CE61DDE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E58E-EAB2-1A44-95B4-94170596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15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F78EB-927A-3141-8205-B5D772230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7AA401-4390-854E-8E55-BD71732A30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EBA44C-FC2C-1942-A532-965C2F43C1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C69211-C287-B748-9374-FCAC4BF4D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65B5-7906-7A4C-9791-496BC7C1FCFF}" type="datetimeFigureOut">
              <a:rPr lang="en-US" smtClean="0"/>
              <a:t>5/8/19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07AA67-CA00-EF4F-B034-19C5D2D75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C4E94A-C2F3-7344-BFB3-6968B5B88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E58E-EAB2-1A44-95B4-94170596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9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71BE10-6469-FE41-9CE8-C55AC631E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47959-5857-9C41-811E-91ED849D4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965AB-4739-7145-A960-428358FF80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065B5-7906-7A4C-9791-496BC7C1FCFF}" type="datetimeFigureOut">
              <a:rPr lang="en-US" smtClean="0"/>
              <a:t>5/8/19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8EFF9-EF03-A347-B124-48BC7B751D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57A76-2239-9F4E-AC03-652656F0C3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FE58E-EAB2-1A44-95B4-94170596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5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05F2F-D028-064E-BC88-3B9BABE6BD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1496" y="304616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(b) To what extent is expansionary fiscal policy an effective tool to use during a recession? </a:t>
            </a:r>
            <a:r>
              <a:rPr lang="en-US" b="1" i="1" dirty="0"/>
              <a:t>[15 marks]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3F8E25-F6D3-9143-B623-7A488C96CB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4011" y="0"/>
            <a:ext cx="9144000" cy="1655762"/>
          </a:xfrm>
        </p:spPr>
        <p:txBody>
          <a:bodyPr/>
          <a:lstStyle/>
          <a:p>
            <a:r>
              <a:rPr lang="en-US" dirty="0"/>
              <a:t>MARKSCHEME</a:t>
            </a:r>
          </a:p>
        </p:txBody>
      </p:sp>
    </p:spTree>
    <p:extLst>
      <p:ext uri="{BB962C8B-B14F-4D97-AF65-F5344CB8AC3E}">
        <p14:creationId xmlns:p14="http://schemas.microsoft.com/office/powerpoint/2010/main" val="109314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7FB84B21-2D49-A141-BDBA-BBD393B79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704" y="0"/>
            <a:ext cx="89845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743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AE620C7C-3DBD-FF46-A968-DED0262F97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320" y="0"/>
            <a:ext cx="92993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703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96C81BC3-E5C3-174B-897E-F388E99A74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7450" y="0"/>
            <a:ext cx="80170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474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0BB26A64-A77B-8F45-889A-0AE19145D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084" y="0"/>
            <a:ext cx="76618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385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13D5A82B-53FD-B84A-8E3D-9918D444C0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869" y="0"/>
            <a:ext cx="84482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529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7BFE03BB-4DA2-6D40-8277-AFD8AE505A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100" y="800100"/>
            <a:ext cx="95758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5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C89068F6-64F1-5C45-8022-A1A851C0C9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550" y="2330450"/>
            <a:ext cx="11264900" cy="219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497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Macintosh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(b) To what extent is expansionary fiscal policy an effective tool to use during a recession? [15 marks]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(b) To what extent is expansionary fiscal policy an effective tool to use during a recession? [15 marks] </dc:title>
  <dc:creator>Dan Bish</dc:creator>
  <cp:lastModifiedBy>Dan Bish</cp:lastModifiedBy>
  <cp:revision>1</cp:revision>
  <dcterms:created xsi:type="dcterms:W3CDTF">2019-05-08T14:50:49Z</dcterms:created>
  <dcterms:modified xsi:type="dcterms:W3CDTF">2019-05-08T14:54:28Z</dcterms:modified>
</cp:coreProperties>
</file>