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12A40-76CE-4AC9-B44E-C065FD9AE16E}" type="datetimeFigureOut">
              <a:rPr lang="en-US" smtClean="0"/>
              <a:t>9/7/2015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22E11-F763-4F4C-8457-10B696010C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65769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12A40-76CE-4AC9-B44E-C065FD9AE16E}" type="datetimeFigureOut">
              <a:rPr lang="en-US" smtClean="0"/>
              <a:t>9/7/2015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22E11-F763-4F4C-8457-10B696010C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10037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12A40-76CE-4AC9-B44E-C065FD9AE16E}" type="datetimeFigureOut">
              <a:rPr lang="en-US" smtClean="0"/>
              <a:t>9/7/2015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22E11-F763-4F4C-8457-10B696010C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6033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12A40-76CE-4AC9-B44E-C065FD9AE16E}" type="datetimeFigureOut">
              <a:rPr lang="en-US" smtClean="0"/>
              <a:t>9/7/2015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22E11-F763-4F4C-8457-10B696010C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0196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12A40-76CE-4AC9-B44E-C065FD9AE16E}" type="datetimeFigureOut">
              <a:rPr lang="en-US" smtClean="0"/>
              <a:t>9/7/2015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22E11-F763-4F4C-8457-10B696010C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70885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12A40-76CE-4AC9-B44E-C065FD9AE16E}" type="datetimeFigureOut">
              <a:rPr lang="en-US" smtClean="0"/>
              <a:t>9/7/2015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22E11-F763-4F4C-8457-10B696010C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91827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12A40-76CE-4AC9-B44E-C065FD9AE16E}" type="datetimeFigureOut">
              <a:rPr lang="en-US" smtClean="0"/>
              <a:t>9/7/2015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22E11-F763-4F4C-8457-10B696010C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8638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12A40-76CE-4AC9-B44E-C065FD9AE16E}" type="datetimeFigureOut">
              <a:rPr lang="en-US" smtClean="0"/>
              <a:t>9/7/2015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22E11-F763-4F4C-8457-10B696010C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84134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12A40-76CE-4AC9-B44E-C065FD9AE16E}" type="datetimeFigureOut">
              <a:rPr lang="en-US" smtClean="0"/>
              <a:t>9/7/2015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22E11-F763-4F4C-8457-10B696010C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91600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12A40-76CE-4AC9-B44E-C065FD9AE16E}" type="datetimeFigureOut">
              <a:rPr lang="en-US" smtClean="0"/>
              <a:t>9/7/2015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22E11-F763-4F4C-8457-10B696010C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45931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12A40-76CE-4AC9-B44E-C065FD9AE16E}" type="datetimeFigureOut">
              <a:rPr lang="en-US" smtClean="0"/>
              <a:t>9/7/2015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22E11-F763-4F4C-8457-10B696010C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9579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212A40-76CE-4AC9-B44E-C065FD9AE16E}" type="datetimeFigureOut">
              <a:rPr lang="en-US" smtClean="0"/>
              <a:t>9/7/2015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622E11-F763-4F4C-8457-10B696010C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205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98746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BA5FD13B-883D-47FE-B908-7F3FFC7C8D23}" type="slidenum">
              <a:rPr lang="en-GB" altLang="en-US">
                <a:solidFill>
                  <a:srgbClr val="898989"/>
                </a:solidFill>
              </a:rPr>
              <a:pPr eaLnBrk="1" hangingPunct="1"/>
              <a:t>2</a:t>
            </a:fld>
            <a:endParaRPr lang="en-GB" altLang="en-US">
              <a:solidFill>
                <a:srgbClr val="898989"/>
              </a:solidFill>
            </a:endParaRPr>
          </a:p>
        </p:txBody>
      </p:sp>
      <p:pic>
        <p:nvPicPr>
          <p:cNvPr id="4099" name="Picture 2" descr="F:\Thinking Work\Resources\Skara Brae\Images\Orkney_Skara_Bra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6500" y="3284538"/>
            <a:ext cx="4745038" cy="31623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3" descr="F:\Thinking Work\Resources\Skara Brae\Images\hearth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5164" y="627063"/>
            <a:ext cx="2897187" cy="21764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1" name="Picture 4" descr="F:\Thinking Work\Resources\Skara Brae\Images\hearth2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9651" y="1004888"/>
            <a:ext cx="2087563" cy="28559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12445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FB30429B-430C-4AAD-B5AA-69B372080562}" type="slidenum">
              <a:rPr lang="en-GB" altLang="en-US">
                <a:solidFill>
                  <a:srgbClr val="898989"/>
                </a:solidFill>
              </a:rPr>
              <a:pPr eaLnBrk="1" hangingPunct="1"/>
              <a:t>3</a:t>
            </a:fld>
            <a:endParaRPr lang="en-GB" altLang="en-US">
              <a:solidFill>
                <a:srgbClr val="898989"/>
              </a:solidFill>
            </a:endParaRPr>
          </a:p>
        </p:txBody>
      </p:sp>
      <p:pic>
        <p:nvPicPr>
          <p:cNvPr id="5123" name="Picture 2" descr="F:\Thinking Work\Resources\Skara Brae\Images\0098708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0464" y="3065463"/>
            <a:ext cx="3671887" cy="32639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3" descr="F:\Thinking Work\Resources\Skara Brae\Images\0098642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9651" y="865188"/>
            <a:ext cx="3529013" cy="33083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3468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E004A3B2-CAFC-49C3-AFF3-C04641D72077}" type="slidenum">
              <a:rPr lang="en-GB" altLang="en-US">
                <a:solidFill>
                  <a:srgbClr val="898989"/>
                </a:solidFill>
              </a:rPr>
              <a:pPr eaLnBrk="1" hangingPunct="1"/>
              <a:t>4</a:t>
            </a:fld>
            <a:endParaRPr lang="en-GB" altLang="en-US">
              <a:solidFill>
                <a:srgbClr val="898989"/>
              </a:solidFill>
            </a:endParaRPr>
          </a:p>
        </p:txBody>
      </p:sp>
      <p:pic>
        <p:nvPicPr>
          <p:cNvPr id="6147" name="Picture 2" descr="F:\Thinking Work\Resources\Skara Brae\Images\0098313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8264" y="2997200"/>
            <a:ext cx="3494087" cy="31369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3" descr="F:\Thinking Work\Resources\Skara Brae\Images\0098313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9651" y="893764"/>
            <a:ext cx="3490913" cy="31337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48841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</Words>
  <Application>Microsoft Office PowerPoint</Application>
  <PresentationFormat>Widescreen</PresentationFormat>
  <Paragraphs>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Helen Morgan</dc:creator>
  <cp:lastModifiedBy>Helen Morgan</cp:lastModifiedBy>
  <cp:revision>1</cp:revision>
  <dcterms:created xsi:type="dcterms:W3CDTF">2015-09-08T03:46:13Z</dcterms:created>
  <dcterms:modified xsi:type="dcterms:W3CDTF">2015-09-08T03:46:32Z</dcterms:modified>
</cp:coreProperties>
</file>