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68" r:id="rId4"/>
    <p:sldId id="271" r:id="rId5"/>
    <p:sldId id="257" r:id="rId6"/>
    <p:sldId id="266" r:id="rId7"/>
    <p:sldId id="276" r:id="rId8"/>
    <p:sldId id="273" r:id="rId9"/>
    <p:sldId id="275" r:id="rId10"/>
    <p:sldId id="272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/>
    <p:restoredTop sz="94599"/>
  </p:normalViewPr>
  <p:slideViewPr>
    <p:cSldViewPr snapToGrid="0" snapToObjects="1">
      <p:cViewPr varScale="1">
        <p:scale>
          <a:sx n="115" d="100"/>
          <a:sy n="115" d="100"/>
        </p:scale>
        <p:origin x="22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716-5696-7142-BBC2-9BAAE7557F7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9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716-5696-7142-BBC2-9BAAE7557F7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9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716-5696-7142-BBC2-9BAAE7557F7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0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716-5696-7142-BBC2-9BAAE7557F7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0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716-5696-7142-BBC2-9BAAE7557F7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2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716-5696-7142-BBC2-9BAAE7557F7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5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716-5696-7142-BBC2-9BAAE7557F7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0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716-5696-7142-BBC2-9BAAE7557F7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6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716-5696-7142-BBC2-9BAAE7557F7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716-5696-7142-BBC2-9BAAE7557F7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5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716-5696-7142-BBC2-9BAAE7557F7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8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73716-5696-7142-BBC2-9BAAE7557F7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2AD3-3137-6446-BE33-4A177B3C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9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tionisbeautiful.net/2020/250-days-of-beautiful-news/?utm_source=feedburner&amp;utm_medium=feed&amp;utm_campaign=Feed%3A+InformationIsBeautiful+%28Information+Is+Beautiful%29&amp;utm_content=FeedBurner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-Y-z6HmRg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AMMPA4kg7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ed.com/talks/hans_and_ola_rosling_how_not_to_be_ignorant_about_the_worl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Answer these questions: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9610" y="1196974"/>
            <a:ext cx="10515600" cy="530669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How did the number of deaths from natural disasters per year change in the last century? </a:t>
            </a:r>
          </a:p>
          <a:p>
            <a:pPr marL="0" indent="0">
              <a:buNone/>
            </a:pPr>
            <a:r>
              <a:rPr lang="en-US" dirty="0"/>
              <a:t>A: Doubled 	      B: remained the same		C: Decreased to half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2. How many  years have 30- year old women spent in school . </a:t>
            </a:r>
            <a:r>
              <a:rPr lang="en-US" i="1" dirty="0">
                <a:solidFill>
                  <a:srgbClr val="0070C0"/>
                </a:solidFill>
              </a:rPr>
              <a:t>Male average is 8</a:t>
            </a:r>
          </a:p>
          <a:p>
            <a:pPr marL="0" indent="0">
              <a:buNone/>
            </a:pPr>
            <a:r>
              <a:rPr lang="en-US" dirty="0"/>
              <a:t>A: 3 years	B: 5 years		C: 7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3: In the last 20 years, how did the percentage of people living in extreme poverty change? </a:t>
            </a:r>
          </a:p>
          <a:p>
            <a:pPr marL="0" indent="0">
              <a:buNone/>
            </a:pPr>
            <a:r>
              <a:rPr lang="en-US" dirty="0"/>
              <a:t>A: doubled 		B: Remained the same		C: Almost halved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4: What percentage of the world’s one year old children are vaccinated against measles?</a:t>
            </a:r>
          </a:p>
          <a:p>
            <a:pPr marL="0" indent="0">
              <a:buNone/>
            </a:pPr>
            <a:r>
              <a:rPr lang="en-US" dirty="0"/>
              <a:t>A: 20			B: 50 			C: 80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55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12334-2282-FE47-B8C3-3CCE1BA0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Beautiful news…..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2DA8E8F-A499-8B4D-B6F0-8AA421266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012" y="956230"/>
            <a:ext cx="10139856" cy="5366912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292BD4A-6ED5-2140-897D-96EEE0939B3C}"/>
              </a:ext>
            </a:extLst>
          </p:cNvPr>
          <p:cNvSpPr/>
          <p:nvPr/>
        </p:nvSpPr>
        <p:spPr>
          <a:xfrm>
            <a:off x="6981448" y="29344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Beautiful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31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F0B6-CCCC-6346-8F2C-71D51D60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Take the (longer) Hans quiz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1D601-59F0-0C45-AAAE-A860C35D9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DE950-049F-0E42-B164-EECC2EECE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166" y="0"/>
            <a:ext cx="4687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6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5B97-EACB-7745-9388-E5E0A771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55B8EB-BBAC-214B-8135-6C7F83AD7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7794" y="1253331"/>
            <a:ext cx="7021785" cy="4351338"/>
          </a:xfrm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0F0274A2-B5C3-1F41-81C5-343D79DEF711}"/>
              </a:ext>
            </a:extLst>
          </p:cNvPr>
          <p:cNvSpPr/>
          <p:nvPr/>
        </p:nvSpPr>
        <p:spPr>
          <a:xfrm>
            <a:off x="111512" y="0"/>
            <a:ext cx="4726282" cy="286022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964677-5341-5949-B817-FBF138C20462}"/>
              </a:ext>
            </a:extLst>
          </p:cNvPr>
          <p:cNvSpPr txBox="1"/>
          <p:nvPr/>
        </p:nvSpPr>
        <p:spPr>
          <a:xfrm>
            <a:off x="838200" y="275952"/>
            <a:ext cx="4044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What shapes our ideas of the world?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E547E5-FAE3-BD41-88CC-ADE8A4F72916}"/>
              </a:ext>
            </a:extLst>
          </p:cNvPr>
          <p:cNvSpPr/>
          <p:nvPr/>
        </p:nvSpPr>
        <p:spPr>
          <a:xfrm>
            <a:off x="720616" y="5864870"/>
            <a:ext cx="4840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www.youtube.com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watch?v</a:t>
            </a:r>
            <a:r>
              <a:rPr lang="en-US" dirty="0">
                <a:hlinkClick r:id="rId3"/>
              </a:rPr>
              <a:t>=q-Y-z6HmRgI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4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60" y="242779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What:  </a:t>
            </a:r>
            <a:r>
              <a:rPr lang="en-US" dirty="0"/>
              <a:t>To consider how our view of the world may diverge from reality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Why: </a:t>
            </a:r>
            <a:r>
              <a:rPr lang="en-US" dirty="0"/>
              <a:t>To understand how we obtain our knowledge of the world  (TOK link)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How:</a:t>
            </a:r>
          </a:p>
          <a:p>
            <a:r>
              <a:rPr lang="en-US" dirty="0"/>
              <a:t>Consider how others view the world and why</a:t>
            </a:r>
          </a:p>
          <a:p>
            <a:r>
              <a:rPr lang="en-US" dirty="0"/>
              <a:t>To construct a survey and </a:t>
            </a:r>
            <a:r>
              <a:rPr lang="en-US" dirty="0" err="1"/>
              <a:t>analyse</a:t>
            </a:r>
            <a:r>
              <a:rPr lang="en-US" dirty="0"/>
              <a:t> the results for a display</a:t>
            </a:r>
          </a:p>
          <a:p>
            <a:endParaRPr lang="en-US" b="1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E3B4D0B-12F1-BD4A-B9DA-FDC9F6C78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321" y="3385983"/>
            <a:ext cx="2258679" cy="2790980"/>
          </a:xfrm>
          <a:prstGeom prst="rect">
            <a:avLst/>
          </a:prstGeom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A6C51DFA-B74F-1741-B436-62288654E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239" y="207933"/>
            <a:ext cx="4361986" cy="20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E0B93-4A70-8444-97CC-7FA9934B2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Hans?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BA3988-94F4-0548-8B0E-FD6C6B575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6296" y="638020"/>
            <a:ext cx="2258679" cy="279098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74F4A0-F602-114C-9061-3ED97966C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039" y="458957"/>
            <a:ext cx="4556248" cy="31640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C76B9D-612A-C549-B401-3743223B7239}"/>
              </a:ext>
            </a:extLst>
          </p:cNvPr>
          <p:cNvSpPr/>
          <p:nvPr/>
        </p:nvSpPr>
        <p:spPr>
          <a:xfrm>
            <a:off x="472068" y="1499360"/>
            <a:ext cx="41668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is Hans Rosling (1948-2017). He was a Swedish physician and statistician who collated world statistics and, after developing his own extremely unique computing software, props and showmanship, presented and illuminated this facts and trends in such a way that made him a worldwide figure (and YouTube star!).</a:t>
            </a:r>
          </a:p>
          <a:p>
            <a:endParaRPr lang="en-GB" dirty="0"/>
          </a:p>
          <a:p>
            <a:r>
              <a:rPr lang="en-GB" dirty="0"/>
              <a:t>His latest (and last </a:t>
            </a:r>
            <a:r>
              <a:rPr lang="en-GB" dirty="0">
                <a:sym typeface="Wingdings" panose="05000000000000000000" pitchFamily="2" charset="2"/>
              </a:rPr>
              <a:t>) work was the production of his book </a:t>
            </a:r>
            <a:r>
              <a:rPr lang="en-GB" i="1" dirty="0">
                <a:sym typeface="Wingdings" panose="05000000000000000000" pitchFamily="2" charset="2"/>
              </a:rPr>
              <a:t>Factfulness</a:t>
            </a:r>
            <a:r>
              <a:rPr lang="en-GB" dirty="0">
                <a:sym typeface="Wingdings" panose="05000000000000000000" pitchFamily="2" charset="2"/>
              </a:rPr>
              <a:t> in which his family’s life work aiming to test your understanding of today’s modern world. So…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22E4EE-3402-DB4F-A6DD-9439CB38CF8F}"/>
              </a:ext>
            </a:extLst>
          </p:cNvPr>
          <p:cNvSpPr txBox="1"/>
          <p:nvPr/>
        </p:nvSpPr>
        <p:spPr>
          <a:xfrm>
            <a:off x="5664820" y="3969834"/>
            <a:ext cx="3980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Sword Swallowing Swedish Professor? ​ </a:t>
            </a:r>
            <a:br>
              <a:rPr lang="en-US" b="1" dirty="0"/>
            </a:br>
            <a:r>
              <a:rPr lang="en-US" b="1" dirty="0"/>
              <a:t>Start the video at 08:15: </a:t>
            </a:r>
            <a:r>
              <a:rPr lang="en-US" b="1" dirty="0">
                <a:hlinkClick r:id="rId4"/>
              </a:rPr>
              <a:t>https://www.youtube.com/watch?v=TAMMPA4kg70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2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www.ted.com</a:t>
            </a:r>
            <a:r>
              <a:rPr lang="en-US" dirty="0">
                <a:hlinkClick r:id="rId2"/>
              </a:rPr>
              <a:t>/talks/</a:t>
            </a:r>
            <a:r>
              <a:rPr lang="en-US" dirty="0" err="1">
                <a:hlinkClick r:id="rId2"/>
              </a:rPr>
              <a:t>hans_and_ola_rosling_how_not_to_be_ignorant_about_the_world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6339"/>
            <a:ext cx="10515600" cy="3909909"/>
          </a:xfrm>
        </p:spPr>
      </p:pic>
    </p:spTree>
    <p:extLst>
      <p:ext uri="{BB962C8B-B14F-4D97-AF65-F5344CB8AC3E}">
        <p14:creationId xmlns:p14="http://schemas.microsoft.com/office/powerpoint/2010/main" val="46164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 pair-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has your opinion changed after watching the video?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5108"/>
            <a:ext cx="2717800" cy="3594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9F0F38-97D1-7141-8B90-5D4DCF0EF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029" y="2434771"/>
            <a:ext cx="2484955" cy="387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9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CB40-DE2D-F949-8B27-CB73784B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4DC2C7-A76F-074C-BAFF-002E79355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682" y="715772"/>
            <a:ext cx="11491318" cy="5426456"/>
          </a:xfrm>
        </p:spPr>
      </p:pic>
    </p:spTree>
    <p:extLst>
      <p:ext uri="{BB962C8B-B14F-4D97-AF65-F5344CB8AC3E}">
        <p14:creationId xmlns:p14="http://schemas.microsoft.com/office/powerpoint/2010/main" val="2897404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33833-038A-EB40-A042-D1F6E2EE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520A48-B995-7540-A9D6-7AFACDF48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8459" y="1825625"/>
            <a:ext cx="3815081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FD679-35E7-2B46-A18A-BA7C92A09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888" y="-1198757"/>
            <a:ext cx="12192000" cy="8168269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F59FB98-A532-5D4A-A1D8-6F14D807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4624"/>
            <a:ext cx="4638907" cy="373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7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C562-3567-6945-A54B-7F92344A8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question sheet: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F69966-5A6B-5642-B87F-77F3EEBC4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135" y="1585684"/>
            <a:ext cx="9230475" cy="4969133"/>
          </a:xfrm>
        </p:spPr>
      </p:pic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ACC249A4-49E0-8547-8208-B23A71936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191" y="370905"/>
            <a:ext cx="3471746" cy="163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78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395</Words>
  <Application>Microsoft Macintosh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Answer these questions: </vt:lpstr>
      <vt:lpstr>PowerPoint Presentation</vt:lpstr>
      <vt:lpstr>Learning objective:</vt:lpstr>
      <vt:lpstr>Who is Hans? </vt:lpstr>
      <vt:lpstr>https://www.ted.com/talks/hans_and_ola_rosling_how_not_to_be_ignorant_about_the_world</vt:lpstr>
      <vt:lpstr>Think- pair- share</vt:lpstr>
      <vt:lpstr>PowerPoint Presentation</vt:lpstr>
      <vt:lpstr>PowerPoint Presentation</vt:lpstr>
      <vt:lpstr>Complete the question sheet:</vt:lpstr>
      <vt:lpstr>Beautiful news…..</vt:lpstr>
      <vt:lpstr>Take the (longer) Hans quiz again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Answer these questions: </dc:title>
  <dc:creator>Anna Bennett</dc:creator>
  <cp:lastModifiedBy>Anna Bennett</cp:lastModifiedBy>
  <cp:revision>20</cp:revision>
  <dcterms:created xsi:type="dcterms:W3CDTF">2017-03-27T16:05:33Z</dcterms:created>
  <dcterms:modified xsi:type="dcterms:W3CDTF">2020-08-19T04:19:53Z</dcterms:modified>
</cp:coreProperties>
</file>