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60" r:id="rId4"/>
    <p:sldId id="261" r:id="rId5"/>
    <p:sldId id="263" r:id="rId6"/>
    <p:sldId id="262" r:id="rId7"/>
    <p:sldId id="259" r:id="rId8"/>
    <p:sldId id="257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8"/>
    <p:restoredTop sz="91454"/>
  </p:normalViewPr>
  <p:slideViewPr>
    <p:cSldViewPr snapToGrid="0" snapToObjects="1">
      <p:cViewPr varScale="1">
        <p:scale>
          <a:sx n="98" d="100"/>
          <a:sy n="98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2CE8-730A-C845-8953-EA3B34434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156E42-CACC-3740-83E5-FF3F82D66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0D9E6-092C-824F-AAAC-205FD96D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25882-F09A-F148-8989-68E3E97E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4EB79-7BAD-1F47-9222-FC14818F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7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2205-1164-D943-836B-8DB902EE1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D179F-E9EB-1B4C-A4BC-E2E6139AB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B9C55-2FAF-FB41-913D-DD196EF2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B858A-501C-474B-9F5E-36BF66E4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BF8B6-23F7-9242-90D8-D1D79414B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C276C-6457-924D-981C-53BE3E622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29C73-4F2E-7043-B40A-EE16C0225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6D056-719C-DE4F-94FC-6029C08A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68F39-0542-6043-B078-2C8EAB6A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8A161-6A2A-9545-9DE4-04F05C58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E9B0-09C3-3743-8A0C-D6B52489C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215FA-A2B9-4A49-835D-B2CCFC1AB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7E84-DD47-4643-9496-582C282F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A3CE8-C7D1-2B4D-9E6F-2DDF69D0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86D75-F8BC-4E44-86B1-93269015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5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D3A8-73EC-D548-AA52-22887C08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E4880-BB67-314F-A8AB-2955150F6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02B51-93D6-BE46-BC64-FEBE1DF1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E3289-2CDA-9642-8D84-395D3FFB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1F2A1-6DE9-1D47-BB35-6BB8040F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1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1FAF-C80F-DB4B-B324-1331BB5A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A830-0CE2-6045-91F8-E542B970E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EA9AF-AD8A-8849-AA87-5CE5C23E1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BEF51-A023-D346-B8A1-CAA15F06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A8063-14A5-3E4F-8C6B-159066AD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C1A89-B31C-2946-898D-C66F97C5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3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B0D0-9D6C-F444-A27F-4D3761D0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C37FF-5A95-A446-9227-D0D1A21ED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3A92D-23E0-D146-9854-187570096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36638-DFDE-AD48-979B-D716C66A0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A3D34-2A05-4F41-8D6F-FEC4A0029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1F9363-53A9-2B4D-9AB8-96709D52D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ABC57-C11D-1B4E-B5AD-A44C156C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418D2A-127C-9E4D-B4FF-CEEB6BFB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3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7434-1E3D-7640-AB56-24A260A4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0EAFE-B10F-5248-BB0D-4482CBD3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6B709-C9E6-A647-A658-56B93E4F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6FBCE-D403-4249-AFCB-ECCBC940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A04B3-B742-794C-B8C2-C4F981C2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FA1ABB-0D58-5845-8D73-DFC38BBF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4762F-190B-4644-934C-DCD0340A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7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07CB-A536-4647-898A-BF7DCF92D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8AB83-97D8-3B4D-9B6E-B2C5888C4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8FA69-4932-7148-BE8D-FFA4A9E19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A08C7-5BBA-2649-9BCA-713B0769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AD908-668A-A949-8405-86599969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10EC2-F8D4-704A-9A9F-0A132797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5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48A1-4070-3A4C-B19E-D1712AEB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C341D-1E17-1A46-A21D-CF9E732C4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2B2AB-4405-7342-ACF9-258E19183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13303-81F0-814A-902B-3019E5DFA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A7757-CAC8-0846-B18A-EE3FB60E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80867-3291-DA4A-97E3-AEB97D87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0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5334D-5B1D-7C4B-9D71-6AEDB595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A9B14-4138-7B4B-9099-CB7B5D057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54CB4-7C06-6941-81EB-BB79B1C02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B26FC-B156-8541-B35A-E1550F55A3B8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F58F-9E59-8D4B-A9AA-D6D4A05E9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185E7-9F7B-3042-9FA9-88999A59A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7961C-D6BF-6C49-BCA8-946F8BFD1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0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ionalgeographic.org/encyclopedia/biodiversity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7w7wxr" TargetMode="External"/><Relationship Id="rId2" Type="http://schemas.openxmlformats.org/officeDocument/2006/relationships/hyperlink" Target="https://hdclump.com/extinction-the-fac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419D-E44F-DE47-BC10-8E1A8E6F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30" y="-198915"/>
            <a:ext cx="11353800" cy="1325563"/>
          </a:xfrm>
        </p:spPr>
        <p:txBody>
          <a:bodyPr/>
          <a:lstStyle/>
          <a:p>
            <a:r>
              <a:rPr lang="en-US" b="1" dirty="0"/>
              <a:t>Think-pair-share</a:t>
            </a:r>
            <a:r>
              <a:rPr lang="en-US" dirty="0"/>
              <a:t>…what is this cartoon showing?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49877E-DE87-2942-BA3E-4C7BE20D2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980" y="825710"/>
            <a:ext cx="7577908" cy="5872270"/>
          </a:xfrm>
        </p:spPr>
      </p:pic>
    </p:spTree>
    <p:extLst>
      <p:ext uri="{BB962C8B-B14F-4D97-AF65-F5344CB8AC3E}">
        <p14:creationId xmlns:p14="http://schemas.microsoft.com/office/powerpoint/2010/main" val="355044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908A-86E7-1F4F-912D-E69F9E947C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8931" y="328912"/>
            <a:ext cx="10515600" cy="1325563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Level descriptors: </a:t>
            </a:r>
            <a:r>
              <a:rPr lang="en-US" dirty="0"/>
              <a:t>A letter from the future</a:t>
            </a:r>
            <a:endParaRPr lang="en-US" dirty="0">
              <a:latin typeface="dearJoe 5 CASUAL PRO" panose="02000000000000000000" pitchFamily="2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2D88990-1928-8C43-91FF-BF8916ED7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113150"/>
              </p:ext>
            </p:extLst>
          </p:nvPr>
        </p:nvGraphicFramePr>
        <p:xfrm>
          <a:off x="838200" y="1231271"/>
          <a:ext cx="1051560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958">
                  <a:extLst>
                    <a:ext uri="{9D8B030D-6E8A-4147-A177-3AD203B41FA5}">
                      <a16:colId xmlns:a16="http://schemas.microsoft.com/office/drawing/2014/main" val="2815654465"/>
                    </a:ext>
                  </a:extLst>
                </a:gridCol>
                <a:gridCol w="9633642">
                  <a:extLst>
                    <a:ext uri="{9D8B030D-6E8A-4147-A177-3AD203B41FA5}">
                      <a16:colId xmlns:a16="http://schemas.microsoft.com/office/drawing/2014/main" val="1216725386"/>
                    </a:ext>
                  </a:extLst>
                </a:gridCol>
              </a:tblGrid>
              <a:tr h="337987"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Success criteria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155472"/>
                  </a:ext>
                </a:extLst>
              </a:tr>
              <a:tr h="1605437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As below plus….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Describes a range of potential impacts, both positive and negative, and explains them well.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Critically evaluates their impact on future quality of life.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Written work is backed by individual independent research.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Presents work in a variety of appropriate ways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429663"/>
                  </a:ext>
                </a:extLst>
              </a:tr>
              <a:tr h="1351947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Describes a range of potential impacts, both positive and negative, and explains them well.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Excellent organisation, shows clear progression.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Well developed sense of audience.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Spelling and grammar is accurate.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380091"/>
                  </a:ext>
                </a:extLst>
              </a:tr>
              <a:tr h="1351947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Describes the potential impacts of global biodiversity collapse and begins to offer explanation.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Organised, shows progression.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Developing sense of audience.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itchFamily="2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Spelling and grammar is appropriate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486908"/>
                  </a:ext>
                </a:extLst>
              </a:tr>
              <a:tr h="34268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Brief descriptions of the potential impacts of biodiversity collapse, no explanation is given.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00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68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2AF8-9370-4344-94CF-8E8D6852F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8163"/>
            <a:ext cx="9144000" cy="23876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The importance of biodiversity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785892-4D9E-CC48-BEBE-4CC82867B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9296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b="1" u="sng" dirty="0"/>
              <a:t>What: </a:t>
            </a:r>
            <a:r>
              <a:rPr lang="en-US" dirty="0"/>
              <a:t>Extinction- the facts </a:t>
            </a:r>
          </a:p>
          <a:p>
            <a:r>
              <a:rPr lang="en-US" b="1" u="sng" dirty="0"/>
              <a:t>Why: </a:t>
            </a:r>
            <a:r>
              <a:rPr lang="en-US" dirty="0"/>
              <a:t>To understand the importance of biodiversity and understand the impact the humans are having on the planet </a:t>
            </a:r>
          </a:p>
          <a:p>
            <a:r>
              <a:rPr lang="en-US" b="1" u="sng" dirty="0"/>
              <a:t>How: </a:t>
            </a:r>
            <a:r>
              <a:rPr lang="en-US" dirty="0"/>
              <a:t>Watch ‘Extinction the facts’. </a:t>
            </a:r>
          </a:p>
          <a:p>
            <a:r>
              <a:rPr lang="en-US" dirty="0"/>
              <a:t>Make notes and consider the impact of humans actions on the planet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AB598-AD31-8D4F-9C99-0545B50A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94" y="68263"/>
            <a:ext cx="22225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69724-88AA-F247-949C-AB7384E4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68263"/>
            <a:ext cx="2235200" cy="224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C4498B-61F9-544A-9D74-8904A7A8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12" y="55563"/>
            <a:ext cx="21209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5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C46B1C-CCA7-6B4A-A759-A90B68D55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325" y="2251234"/>
            <a:ext cx="7848600" cy="2882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FBC0D-2E07-8E40-8EDB-0835FD1E4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30250"/>
            <a:ext cx="2362200" cy="825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9B8218-439E-4F44-8DCC-452C011D90A7}"/>
              </a:ext>
            </a:extLst>
          </p:cNvPr>
          <p:cNvSpPr/>
          <p:nvPr/>
        </p:nvSpPr>
        <p:spPr>
          <a:xfrm>
            <a:off x="5195887" y="6058218"/>
            <a:ext cx="699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https://www.nationalgeographic.org/encyclopedia/biodiversity/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8D1C-6162-AE40-8F68-2C0275E85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54EBC-F60E-414C-800D-87AB460A1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34"/>
            <a:ext cx="11872913" cy="68675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8BF28F-6F22-2443-B619-972168EC1068}"/>
              </a:ext>
            </a:extLst>
          </p:cNvPr>
          <p:cNvSpPr txBox="1"/>
          <p:nvPr/>
        </p:nvSpPr>
        <p:spPr>
          <a:xfrm>
            <a:off x="4514851" y="3286126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dearJoe 5 CASUAL PRO" panose="02000000000000000000" pitchFamily="2" charset="0"/>
              </a:rPr>
              <a:t>Why is biodiversity important? </a:t>
            </a:r>
          </a:p>
        </p:txBody>
      </p:sp>
    </p:spTree>
    <p:extLst>
      <p:ext uri="{BB962C8B-B14F-4D97-AF65-F5344CB8AC3E}">
        <p14:creationId xmlns:p14="http://schemas.microsoft.com/office/powerpoint/2010/main" val="230295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43B89E-3751-6F43-8311-37A42A59D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5432"/>
            <a:ext cx="10515600" cy="42541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DED72-AD8C-7943-B7E2-37EA6F437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676" y="4664075"/>
            <a:ext cx="7264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84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8952-84BD-E04F-B41A-21084B4E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39A2B5-D832-FF41-B3B7-B57CEAAA8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749426" cy="5991225"/>
          </a:xfrm>
        </p:spPr>
      </p:pic>
    </p:spTree>
    <p:extLst>
      <p:ext uri="{BB962C8B-B14F-4D97-AF65-F5344CB8AC3E}">
        <p14:creationId xmlns:p14="http://schemas.microsoft.com/office/powerpoint/2010/main" val="214904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5744-8ED9-594E-BBA2-E3ADDFDB4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362"/>
            <a:ext cx="10515600" cy="1325563"/>
          </a:xfrm>
        </p:spPr>
        <p:txBody>
          <a:bodyPr/>
          <a:lstStyle/>
          <a:p>
            <a:r>
              <a:rPr lang="en-US" dirty="0"/>
              <a:t>Extinction the facts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3EC67-194B-574D-8284-5FA4BF6C4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https://hdclump.com/extinction-the-facts/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https://www.dailymotion.com/video/x7w7wxr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1E24D-361F-4549-960E-3E6F3872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" y="3341664"/>
            <a:ext cx="4505325" cy="2974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694F34-75C2-F44F-A669-6DF57C38B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450" y="3341664"/>
            <a:ext cx="35687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1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A83F3-4132-194C-9282-75C60602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69C7CF-01F4-7549-A6A2-CFC63771E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882" y="1825625"/>
            <a:ext cx="616823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283E3-8300-2A4D-96B6-5310BBA7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44" y="0"/>
            <a:ext cx="1161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95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84D9-F5AB-6F44-B976-C8A6CE1D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Assessment: </a:t>
            </a:r>
            <a:r>
              <a:rPr lang="en-US" dirty="0"/>
              <a:t>A letter from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4F075-6A5D-9C40-830F-8D6E24CFE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en-US" dirty="0"/>
              <a:t>Task: write a 1-2 page letter from you in future explaining how your life is different in 2050 based on the changes we have faced  </a:t>
            </a:r>
          </a:p>
          <a:p>
            <a:pPr marL="0" indent="0" fontAlgn="base">
              <a:buNone/>
            </a:pPr>
            <a:r>
              <a:rPr lang="en-US" b="1" u="sng" dirty="0"/>
              <a:t>Consider: </a:t>
            </a:r>
          </a:p>
          <a:p>
            <a:pPr fontAlgn="base"/>
            <a:r>
              <a:rPr lang="en-US" dirty="0"/>
              <a:t>If you an optimist or a pessimist? </a:t>
            </a:r>
          </a:p>
          <a:p>
            <a:pPr fontAlgn="base"/>
            <a:r>
              <a:rPr lang="en-US" dirty="0"/>
              <a:t>Food- where from and are there any foods we now can’t get?</a:t>
            </a:r>
          </a:p>
          <a:p>
            <a:pPr fontAlgn="base"/>
            <a:r>
              <a:rPr lang="en-US" dirty="0"/>
              <a:t>What major events have happened? </a:t>
            </a:r>
          </a:p>
          <a:p>
            <a:pPr fontAlgn="base"/>
            <a:r>
              <a:rPr lang="en-US" dirty="0"/>
              <a:t>What species have been lost or saved? What impacts has this had? </a:t>
            </a:r>
          </a:p>
          <a:p>
            <a:pPr fontAlgn="base"/>
            <a:r>
              <a:rPr lang="en-US" dirty="0"/>
              <a:t>How are LICs coping with the change? </a:t>
            </a:r>
          </a:p>
          <a:p>
            <a:pPr fontAlgn="base"/>
            <a:r>
              <a:rPr lang="en-US" dirty="0"/>
              <a:t>Have there been any positive impacts? What led to this? </a:t>
            </a:r>
          </a:p>
          <a:p>
            <a:pPr fontAlgn="base"/>
            <a:r>
              <a:rPr lang="en-US" dirty="0"/>
              <a:t>Have the SDGs been met? Has this had any impact?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219D4-A3DA-D849-A097-B64387E93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620" y="146307"/>
            <a:ext cx="922022" cy="982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D58BE-E99C-DD41-9789-A4C776EA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128" y="120060"/>
            <a:ext cx="1003300" cy="100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19818-4032-8744-A6F6-D8B1A0424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337" y="114296"/>
            <a:ext cx="1003299" cy="10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31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346</Words>
  <Application>Microsoft Macintosh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dearJoe 5 CASUAL PRO</vt:lpstr>
      <vt:lpstr>Symbol</vt:lpstr>
      <vt:lpstr>Times New Roman</vt:lpstr>
      <vt:lpstr>Office Theme</vt:lpstr>
      <vt:lpstr>Think-pair-share…what is this cartoon showing? </vt:lpstr>
      <vt:lpstr>The importance of biodiversity </vt:lpstr>
      <vt:lpstr>PowerPoint Presentation</vt:lpstr>
      <vt:lpstr>PowerPoint Presentation</vt:lpstr>
      <vt:lpstr>PowerPoint Presentation</vt:lpstr>
      <vt:lpstr>PowerPoint Presentation</vt:lpstr>
      <vt:lpstr>Extinction the facts </vt:lpstr>
      <vt:lpstr>PowerPoint Presentation</vt:lpstr>
      <vt:lpstr>Assessment: A letter from the future</vt:lpstr>
      <vt:lpstr>Level descriptors: A letter from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biodiversity </dc:title>
  <dc:creator>Anna Bennett</dc:creator>
  <cp:lastModifiedBy>Anna Bennett</cp:lastModifiedBy>
  <cp:revision>14</cp:revision>
  <dcterms:created xsi:type="dcterms:W3CDTF">2020-10-19T18:41:26Z</dcterms:created>
  <dcterms:modified xsi:type="dcterms:W3CDTF">2020-10-22T23:40:48Z</dcterms:modified>
</cp:coreProperties>
</file>