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p:restoredTop sz="94611"/>
  </p:normalViewPr>
  <p:slideViewPr>
    <p:cSldViewPr>
      <p:cViewPr varScale="1">
        <p:scale>
          <a:sx n="109" d="100"/>
          <a:sy n="109" d="100"/>
        </p:scale>
        <p:origin x="151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0AC722-90A4-4A6E-B692-FE63D7424C66}" type="datetimeFigureOut">
              <a:rPr lang="en-US" smtClean="0"/>
              <a:pPr/>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AFE73-D05D-4FDD-A323-24FFFF3130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0AC722-90A4-4A6E-B692-FE63D7424C66}" type="datetimeFigureOut">
              <a:rPr lang="en-US" smtClean="0"/>
              <a:pPr/>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AFE73-D05D-4FDD-A323-24FFFF3130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0AC722-90A4-4A6E-B692-FE63D7424C66}" type="datetimeFigureOut">
              <a:rPr lang="en-US" smtClean="0"/>
              <a:pPr/>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AFE73-D05D-4FDD-A323-24FFFF3130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0AC722-90A4-4A6E-B692-FE63D7424C66}" type="datetimeFigureOut">
              <a:rPr lang="en-US" smtClean="0"/>
              <a:pPr/>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AFE73-D05D-4FDD-A323-24FFFF3130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0AC722-90A4-4A6E-B692-FE63D7424C66}" type="datetimeFigureOut">
              <a:rPr lang="en-US" smtClean="0"/>
              <a:pPr/>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AFE73-D05D-4FDD-A323-24FFFF31302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40AC722-90A4-4A6E-B692-FE63D7424C66}" type="datetimeFigureOut">
              <a:rPr lang="en-US" smtClean="0"/>
              <a:pPr/>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AFE73-D05D-4FDD-A323-24FFFF3130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40AC722-90A4-4A6E-B692-FE63D7424C66}" type="datetimeFigureOut">
              <a:rPr lang="en-US" smtClean="0"/>
              <a:pPr/>
              <a:t>4/11/18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6AFE73-D05D-4FDD-A323-24FFFF3130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0AC722-90A4-4A6E-B692-FE63D7424C66}" type="datetimeFigureOut">
              <a:rPr lang="en-US" smtClean="0"/>
              <a:pPr/>
              <a:t>4/11/18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6AFE73-D05D-4FDD-A323-24FFFF3130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AC722-90A4-4A6E-B692-FE63D7424C66}" type="datetimeFigureOut">
              <a:rPr lang="en-US" smtClean="0"/>
              <a:pPr/>
              <a:t>4/11/18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6AFE73-D05D-4FDD-A323-24FFFF3130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0AC722-90A4-4A6E-B692-FE63D7424C66}" type="datetimeFigureOut">
              <a:rPr lang="en-US" smtClean="0"/>
              <a:pPr/>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AFE73-D05D-4FDD-A323-24FFFF3130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0AC722-90A4-4A6E-B692-FE63D7424C66}" type="datetimeFigureOut">
              <a:rPr lang="en-US" smtClean="0"/>
              <a:pPr/>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AFE73-D05D-4FDD-A323-24FFFF3130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AC722-90A4-4A6E-B692-FE63D7424C66}" type="datetimeFigureOut">
              <a:rPr lang="en-US" smtClean="0"/>
              <a:pPr/>
              <a:t>4/11/18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6AFE73-D05D-4FDD-A323-24FFFF3130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vimeo.com/70772167" TargetMode="External"/><Relationship Id="rId2" Type="http://schemas.openxmlformats.org/officeDocument/2006/relationships/hyperlink" Target="http://vimeo.com/67992157"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hyperlink" Target="https://play.spotify.com/album/0cFWx134naqFK3UPCS8M0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uAfYbzL90M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X4egTHmDYh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normAutofit fontScale="77500" lnSpcReduction="20000"/>
          </a:bodyPr>
          <a:lstStyle/>
          <a:p>
            <a:endParaRPr lang="en-US" dirty="0"/>
          </a:p>
          <a:p>
            <a:r>
              <a:rPr lang="en-US" b="1" dirty="0"/>
              <a:t>Knowledge check! </a:t>
            </a:r>
            <a:r>
              <a:rPr lang="en-US" dirty="0"/>
              <a:t>- So, what does 8850 refer to then? What are we going to be learning about? Any ideas? </a:t>
            </a:r>
            <a:br>
              <a:rPr lang="en-US" dirty="0"/>
            </a:b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57200" y="2057400"/>
            <a:ext cx="8229600" cy="162200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Starter: </a:t>
            </a:r>
            <a:r>
              <a:rPr lang="en-US" dirty="0"/>
              <a:t>Check out one or both of the following videos - a really amazing time lapse short film.</a:t>
            </a:r>
          </a:p>
        </p:txBody>
      </p:sp>
      <p:sp>
        <p:nvSpPr>
          <p:cNvPr id="3" name="Content Placeholder 2"/>
          <p:cNvSpPr>
            <a:spLocks noGrp="1"/>
          </p:cNvSpPr>
          <p:nvPr>
            <p:ph idx="1"/>
          </p:nvPr>
        </p:nvSpPr>
        <p:spPr/>
        <p:txBody>
          <a:bodyPr/>
          <a:lstStyle/>
          <a:p>
            <a:endParaRPr lang="en-US" dirty="0"/>
          </a:p>
          <a:p>
            <a:r>
              <a:rPr lang="en-US" dirty="0">
                <a:hlinkClick r:id="rId2"/>
              </a:rPr>
              <a:t>http://vimeo.com/67992157</a:t>
            </a:r>
            <a:endParaRPr lang="en-US" dirty="0"/>
          </a:p>
          <a:p>
            <a:endParaRPr lang="en-US" dirty="0"/>
          </a:p>
          <a:p>
            <a:r>
              <a:rPr lang="en-US" dirty="0">
                <a:hlinkClick r:id="rId3"/>
              </a:rPr>
              <a:t>http://vimeo.com/70772167</a:t>
            </a:r>
            <a:endParaRPr lang="en-US" dirty="0"/>
          </a:p>
        </p:txBody>
      </p:sp>
      <p:pic>
        <p:nvPicPr>
          <p:cNvPr id="2051" name="Picture 3"/>
          <p:cNvPicPr>
            <a:picLocks noChangeAspect="1" noChangeArrowheads="1"/>
          </p:cNvPicPr>
          <p:nvPr/>
        </p:nvPicPr>
        <p:blipFill>
          <a:blip r:embed="rId4" cstate="print"/>
          <a:srcRect/>
          <a:stretch>
            <a:fillRect/>
          </a:stretch>
        </p:blipFill>
        <p:spPr bwMode="auto">
          <a:xfrm>
            <a:off x="4191000" y="4343400"/>
            <a:ext cx="3805083" cy="21050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Task 1</a:t>
            </a:r>
            <a:r>
              <a:rPr lang="en-US" dirty="0"/>
              <a:t> - </a:t>
            </a:r>
            <a:r>
              <a:rPr lang="en-US" b="1" dirty="0"/>
              <a:t>Everest Feelings</a:t>
            </a:r>
            <a:endParaRPr lang="en-US" dirty="0"/>
          </a:p>
        </p:txBody>
      </p:sp>
      <p:sp>
        <p:nvSpPr>
          <p:cNvPr id="3" name="Content Placeholder 2"/>
          <p:cNvSpPr>
            <a:spLocks noGrp="1"/>
          </p:cNvSpPr>
          <p:nvPr>
            <p:ph idx="1"/>
          </p:nvPr>
        </p:nvSpPr>
        <p:spPr/>
        <p:txBody>
          <a:bodyPr>
            <a:normAutofit lnSpcReduction="10000"/>
          </a:bodyPr>
          <a:lstStyle/>
          <a:p>
            <a:r>
              <a:rPr lang="en-US" dirty="0"/>
              <a:t>Write down ten adjectives that you would use to describe Mount Everest from what you have seen in the video. Five must be under the title of 'Dangerous Everest' and the other five under the title of 'Incredible Everest'. </a:t>
            </a:r>
          </a:p>
          <a:p>
            <a:endParaRPr lang="en-US" dirty="0"/>
          </a:p>
          <a:p>
            <a:r>
              <a:rPr lang="en-US" dirty="0"/>
              <a:t>The music to the right should help to inspire </a:t>
            </a:r>
            <a:r>
              <a:rPr lang="en-US" dirty="0">
                <a:hlinkClick r:id="rId2"/>
              </a:rPr>
              <a:t>https://play.spotify.com/album/0cFWx134naqFK3UPCS8M0U.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Task 2 - A 60 Year Anniversary</a:t>
            </a:r>
            <a:endParaRPr lang="en-US" dirty="0"/>
          </a:p>
        </p:txBody>
      </p:sp>
      <p:sp>
        <p:nvSpPr>
          <p:cNvPr id="3" name="Content Placeholder 2"/>
          <p:cNvSpPr>
            <a:spLocks noGrp="1"/>
          </p:cNvSpPr>
          <p:nvPr>
            <p:ph idx="1"/>
          </p:nvPr>
        </p:nvSpPr>
        <p:spPr/>
        <p:txBody>
          <a:bodyPr>
            <a:normAutofit/>
          </a:bodyPr>
          <a:lstStyle/>
          <a:p>
            <a:pPr>
              <a:buNone/>
            </a:pPr>
            <a:r>
              <a:rPr lang="en-US" dirty="0"/>
              <a:t>2013 was an important year for Mount Everest. </a:t>
            </a:r>
            <a:br>
              <a:rPr lang="en-US" dirty="0"/>
            </a:br>
            <a:r>
              <a:rPr lang="en-US" dirty="0" err="1"/>
              <a:t>i</a:t>
            </a:r>
            <a:r>
              <a:rPr lang="en-US" dirty="0"/>
              <a:t>. Wind the clock back 60 years from 2013, what year would you be in?</a:t>
            </a:r>
            <a:br>
              <a:rPr lang="en-US" dirty="0"/>
            </a:br>
            <a:r>
              <a:rPr lang="en-US" dirty="0"/>
              <a:t>ii. Conduct a quick Google search with that year and 'Mount Everest' and find out why and what happened back then.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i="1" dirty="0">
                <a:hlinkClick r:id="rId2"/>
              </a:rPr>
              <a:t>https://www.youtube.com/watch?v=uAfYbzL90Mo</a:t>
            </a:r>
            <a:endParaRPr lang="en-US" i="1" dirty="0"/>
          </a:p>
          <a:p>
            <a:pPr>
              <a:buNone/>
            </a:pPr>
            <a:r>
              <a:rPr lang="en-US" i="1" dirty="0"/>
              <a:t>Nearly 60 years to the day after the first ascent up Mount Everest, Russian extreme sport star Valery </a:t>
            </a:r>
            <a:r>
              <a:rPr lang="en-US" i="1" dirty="0" err="1"/>
              <a:t>Rozov</a:t>
            </a:r>
            <a:r>
              <a:rPr lang="en-US" i="1" dirty="0"/>
              <a:t> (48) flew off the north face of Mount Everest - the world's highest BASE jump ever - 7220 meters (23,688ft) above sea level.</a:t>
            </a:r>
            <a:r>
              <a:rPr lang="en-US" dirty="0"/>
              <a:t>  </a:t>
            </a:r>
          </a:p>
          <a:p>
            <a:endParaRPr lang="en-US" dirty="0"/>
          </a:p>
        </p:txBody>
      </p:sp>
      <p:pic>
        <p:nvPicPr>
          <p:cNvPr id="4" name="Picture 3"/>
          <p:cNvPicPr>
            <a:picLocks noChangeAspect="1" noChangeArrowheads="1"/>
          </p:cNvPicPr>
          <p:nvPr/>
        </p:nvPicPr>
        <p:blipFill>
          <a:blip r:embed="rId3" cstate="print"/>
          <a:srcRect/>
          <a:stretch>
            <a:fillRect/>
          </a:stretch>
        </p:blipFill>
        <p:spPr bwMode="auto">
          <a:xfrm>
            <a:off x="3352800" y="5181600"/>
            <a:ext cx="2013835" cy="105197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https://www.youtube.com/watch?v=X4egTHmDYho</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810000" y="2438400"/>
            <a:ext cx="4957572" cy="3755736"/>
          </a:xfrm>
          <a:prstGeom prst="rect">
            <a:avLst/>
          </a:prstGeom>
          <a:noFill/>
          <a:ln w="9525">
            <a:noFill/>
            <a:miter lim="800000"/>
            <a:headEnd/>
            <a:tailEnd/>
          </a:ln>
        </p:spPr>
      </p:pic>
      <p:sp>
        <p:nvSpPr>
          <p:cNvPr id="5" name="Rectangle 4"/>
          <p:cNvSpPr/>
          <p:nvPr/>
        </p:nvSpPr>
        <p:spPr>
          <a:xfrm>
            <a:off x="304800" y="3048000"/>
            <a:ext cx="3352800" cy="3416320"/>
          </a:xfrm>
          <a:prstGeom prst="rect">
            <a:avLst/>
          </a:prstGeom>
        </p:spPr>
        <p:txBody>
          <a:bodyPr wrap="square">
            <a:spAutoFit/>
          </a:bodyPr>
          <a:lstStyle/>
          <a:p>
            <a:r>
              <a:rPr lang="en-US" sz="2400" dirty="0"/>
              <a:t>1953 was a big year for Mount Everest. After 50 million years on its own and left alone, at 11.30am on 28th May, two now famous explorers reached the summit of the highest land on earth.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b="1" dirty="0"/>
              <a:t>Objective: </a:t>
            </a:r>
            <a:r>
              <a:rPr lang="en-US" sz="2000" dirty="0"/>
              <a:t>To find out about the conditions that surround the highest mountain in the world.</a:t>
            </a:r>
          </a:p>
          <a:p>
            <a:endParaRPr lang="en-US" dirty="0"/>
          </a:p>
          <a:p>
            <a:r>
              <a:rPr lang="en-US" sz="2400" dirty="0"/>
              <a:t>Using both the fact sheet and the map create your own annotated </a:t>
            </a:r>
            <a:r>
              <a:rPr lang="en-US" sz="2400" b="1" u="sng" dirty="0"/>
              <a:t>'Where is Everest &amp; What's it Like'</a:t>
            </a:r>
            <a:r>
              <a:rPr lang="en-US" sz="2400" dirty="0"/>
              <a:t> fact sheet. You should include the location of Everest as well as your chosen 10 facts.</a:t>
            </a:r>
          </a:p>
          <a:p>
            <a:pPr>
              <a:buNone/>
            </a:pP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228600" y="533400"/>
            <a:ext cx="8610600" cy="55245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3352800" y="4114800"/>
            <a:ext cx="2590800" cy="23526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281</Words>
  <Application>Microsoft Macintosh PowerPoint</Application>
  <PresentationFormat>On-screen Show (4:3)</PresentationFormat>
  <Paragraphs>20</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Starter: Check out one or both of the following videos - a really amazing time lapse short film.</vt:lpstr>
      <vt:lpstr>Task 1 - Everest Feelings</vt:lpstr>
      <vt:lpstr>Task 2 - A 60 Year Anniversary</vt:lpstr>
      <vt:lpstr>PowerPoint Presentation</vt:lpstr>
      <vt:lpstr>PowerPoint Presentation</vt:lpstr>
      <vt:lpstr>PowerPoint Presentation</vt:lpstr>
    </vt:vector>
  </TitlesOfParts>
  <Company>BSH</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agoodfellow</dc:creator>
  <cp:lastModifiedBy>Anna Bennett</cp:lastModifiedBy>
  <cp:revision>13</cp:revision>
  <dcterms:created xsi:type="dcterms:W3CDTF">2014-04-29T12:45:41Z</dcterms:created>
  <dcterms:modified xsi:type="dcterms:W3CDTF">2018-04-11T19:29:12Z</dcterms:modified>
</cp:coreProperties>
</file>