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82" r:id="rId5"/>
    <p:sldId id="257" r:id="rId6"/>
    <p:sldId id="264" r:id="rId7"/>
    <p:sldId id="285" r:id="rId8"/>
    <p:sldId id="259" r:id="rId9"/>
    <p:sldId id="260" r:id="rId10"/>
    <p:sldId id="261" r:id="rId11"/>
    <p:sldId id="267" r:id="rId12"/>
    <p:sldId id="279" r:id="rId13"/>
    <p:sldId id="269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/>
    <p:restoredTop sz="94611"/>
  </p:normalViewPr>
  <p:slideViewPr>
    <p:cSldViewPr>
      <p:cViewPr varScale="1">
        <p:scale>
          <a:sx n="109" d="100"/>
          <a:sy n="109" d="100"/>
        </p:scale>
        <p:origin x="12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057D-83D5-4142-B780-32495AC44FA0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764F-69BA-4E3C-869D-9710BCA1F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057D-83D5-4142-B780-32495AC44FA0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764F-69BA-4E3C-869D-9710BCA1F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057D-83D5-4142-B780-32495AC44FA0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764F-69BA-4E3C-869D-9710BCA1F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057D-83D5-4142-B780-32495AC44FA0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764F-69BA-4E3C-869D-9710BCA1F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057D-83D5-4142-B780-32495AC44FA0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764F-69BA-4E3C-869D-9710BCA1F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057D-83D5-4142-B780-32495AC44FA0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764F-69BA-4E3C-869D-9710BCA1F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057D-83D5-4142-B780-32495AC44FA0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764F-69BA-4E3C-869D-9710BCA1F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057D-83D5-4142-B780-32495AC44FA0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764F-69BA-4E3C-869D-9710BCA1F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057D-83D5-4142-B780-32495AC44FA0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764F-69BA-4E3C-869D-9710BCA1F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057D-83D5-4142-B780-32495AC44FA0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764F-69BA-4E3C-869D-9710BCA1F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057D-83D5-4142-B780-32495AC44FA0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764F-69BA-4E3C-869D-9710BCA1F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7057D-83D5-4142-B780-32495AC44FA0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9764F-69BA-4E3C-869D-9710BCA1F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Geography </a:t>
            </a:r>
            <a:r>
              <a:rPr lang="en-US" dirty="0" smtClean="0"/>
              <a:t>coursework: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5105400"/>
            <a:ext cx="6400800" cy="1752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6" y="2819400"/>
            <a:ext cx="8930148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991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from BISH: Data collection techniques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5729288" cy="208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038600"/>
            <a:ext cx="6858000" cy="205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from BISH students- data collection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4800680" cy="4525963"/>
          </a:xfrm>
        </p:spPr>
      </p:pic>
    </p:spTree>
    <p:extLst>
      <p:ext uri="{BB962C8B-B14F-4D97-AF65-F5344CB8AC3E}">
        <p14:creationId xmlns:p14="http://schemas.microsoft.com/office/powerpoint/2010/main" val="10237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from BISH: The overall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353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429000"/>
            <a:ext cx="6553200" cy="262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from BISH students- overall conclusion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15458"/>
            <a:ext cx="8229600" cy="1895447"/>
          </a:xfrm>
        </p:spPr>
      </p:pic>
    </p:spTree>
    <p:extLst>
      <p:ext uri="{BB962C8B-B14F-4D97-AF65-F5344CB8AC3E}">
        <p14:creationId xmlns:p14="http://schemas.microsoft.com/office/powerpoint/2010/main" val="4841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../../../Desktop/Screen%20Shot%202017-10-08%20at%2010.07.28%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7467600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13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deadline for coursework: </a:t>
            </a:r>
            <a:r>
              <a:rPr lang="en-US" b="1" dirty="0" smtClean="0">
                <a:solidFill>
                  <a:srgbClr val="FF0000"/>
                </a:solidFill>
              </a:rPr>
              <a:t>Tuesday 20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February.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3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an overall </a:t>
            </a: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you answer </a:t>
            </a:r>
            <a:r>
              <a:rPr lang="en-US" dirty="0" err="1" smtClean="0"/>
              <a:t>summarise</a:t>
            </a:r>
            <a:r>
              <a:rPr lang="en-US" dirty="0" smtClean="0"/>
              <a:t> the 2-3 sub-questions to answer the big question </a:t>
            </a:r>
            <a:r>
              <a:rPr lang="en-US" i="1" dirty="0" smtClean="0"/>
              <a:t>‘To what extent </a:t>
            </a:r>
            <a:r>
              <a:rPr lang="en-US" i="1" dirty="0" smtClean="0"/>
              <a:t>does Katy show a shopping </a:t>
            </a:r>
            <a:r>
              <a:rPr lang="en-US" i="1" dirty="0" err="1" smtClean="0"/>
              <a:t>hierachy</a:t>
            </a:r>
            <a:r>
              <a:rPr lang="en-US" i="1" dirty="0" smtClean="0"/>
              <a:t>’ </a:t>
            </a:r>
            <a:endParaRPr lang="en-US" i="1" dirty="0"/>
          </a:p>
          <a:p>
            <a:pPr marL="0" indent="0">
              <a:buNone/>
            </a:pPr>
            <a:r>
              <a:rPr lang="en-US" b="1" i="1" u="sng" dirty="0" smtClean="0"/>
              <a:t>Success criteria</a:t>
            </a:r>
            <a:endParaRPr lang="en-US" b="1" i="1" u="sng" dirty="0"/>
          </a:p>
          <a:p>
            <a:r>
              <a:rPr lang="en-US" dirty="0" smtClean="0"/>
              <a:t>Should be about a paragraph long</a:t>
            </a:r>
          </a:p>
          <a:p>
            <a:r>
              <a:rPr lang="en-US" dirty="0" smtClean="0"/>
              <a:t>Don</a:t>
            </a:r>
            <a:r>
              <a:rPr lang="uk-UA" dirty="0" smtClean="0"/>
              <a:t>’</a:t>
            </a:r>
            <a:r>
              <a:rPr lang="en-US" dirty="0" smtClean="0"/>
              <a:t>t bring in any new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Ensure you answer the question</a:t>
            </a:r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022727"/>
              </p:ext>
            </p:extLst>
          </p:nvPr>
        </p:nvGraphicFramePr>
        <p:xfrm>
          <a:off x="1219200" y="5486083"/>
          <a:ext cx="5725160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7100"/>
                <a:gridCol w="98806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Checklist: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COMPLETE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Refer back to your research question, in one simple sentence try to provide an overview of your findings.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Refer to each of your three hypothesis, did you prove or disprove them? (briefly summarize your findings from the analysis section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Ensure that your hypothesis is consistent with what you are saying in your analysis.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56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6774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Checklist for evaluation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561312"/>
              </p:ext>
            </p:extLst>
          </p:nvPr>
        </p:nvGraphicFramePr>
        <p:xfrm>
          <a:off x="304800" y="1447800"/>
          <a:ext cx="86868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6200"/>
                <a:gridCol w="99060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Done?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have explained the positives and negatives of the sites chosen</a:t>
                      </a:r>
                      <a:r>
                        <a:rPr lang="en-US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have explained the positives of my data collection</a:t>
                      </a:r>
                      <a:r>
                        <a:rPr lang="en-US" baseline="0" dirty="0" smtClean="0"/>
                        <a:t> (primary and secondary)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have explained any issues/</a:t>
                      </a:r>
                      <a:r>
                        <a:rPr lang="en-US" baseline="0" dirty="0" smtClean="0"/>
                        <a:t> limitations with my data collection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have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give examples </a:t>
                      </a:r>
                      <a:r>
                        <a:rPr lang="en-US" baseline="0" dirty="0" smtClean="0"/>
                        <a:t>how these problems could be overcome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have given</a:t>
                      </a:r>
                      <a:r>
                        <a:rPr lang="en-US" baseline="0" dirty="0" smtClean="0"/>
                        <a:t> suggestions for</a:t>
                      </a:r>
                      <a:r>
                        <a:rPr lang="en-US" dirty="0" smtClean="0"/>
                        <a:t> extensions</a:t>
                      </a:r>
                      <a:r>
                        <a:rPr lang="en-US" baseline="0" dirty="0" smtClean="0"/>
                        <a:t> to the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Suggested format for completing the evaluation: a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17582"/>
              </p:ext>
            </p:extLst>
          </p:nvPr>
        </p:nvGraphicFramePr>
        <p:xfrm>
          <a:off x="457200" y="1600200"/>
          <a:ext cx="82296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Positives of data collection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Limitations of data collection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could method be improved</a:t>
                      </a:r>
                      <a:r>
                        <a:rPr lang="en-US" baseline="0" dirty="0" smtClean="0"/>
                        <a:t> or extended?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Sites</a:t>
                      </a:r>
                      <a:r>
                        <a:rPr lang="en-US" baseline="0" dirty="0" smtClean="0"/>
                        <a:t> selected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Questionnaire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Land use mapping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People</a:t>
                      </a:r>
                      <a:r>
                        <a:rPr lang="en-US" baseline="0" dirty="0" smtClean="0"/>
                        <a:t> count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09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915400" cy="627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248</Words>
  <Application>Microsoft Macintosh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Times New Roman</vt:lpstr>
      <vt:lpstr>Arial</vt:lpstr>
      <vt:lpstr>Office Theme</vt:lpstr>
      <vt:lpstr>Geography coursework:</vt:lpstr>
      <vt:lpstr>Mark scheme</vt:lpstr>
      <vt:lpstr>Reminder</vt:lpstr>
      <vt:lpstr>Writing an overall conclusion</vt:lpstr>
      <vt:lpstr>PowerPoint Presentation</vt:lpstr>
      <vt:lpstr>Checklist for evaluation </vt:lpstr>
      <vt:lpstr>Suggested format for completing the evaluation: a table</vt:lpstr>
      <vt:lpstr>PowerPoint Presentation</vt:lpstr>
      <vt:lpstr>PowerPoint Presentation</vt:lpstr>
      <vt:lpstr>PowerPoint Presentation</vt:lpstr>
      <vt:lpstr>Examples from BISH: Data collection techniques</vt:lpstr>
      <vt:lpstr>Example from BISH students- data collection</vt:lpstr>
      <vt:lpstr>Examples from BISH: The overall conclusion</vt:lpstr>
      <vt:lpstr>Examples from BISH students- overall conclusion</vt:lpstr>
    </vt:vector>
  </TitlesOfParts>
  <Company>BSH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coursework: Evaluation</dc:title>
  <dc:creator>agoodfellow</dc:creator>
  <cp:lastModifiedBy>Anna Bennett</cp:lastModifiedBy>
  <cp:revision>25</cp:revision>
  <dcterms:created xsi:type="dcterms:W3CDTF">2010-12-15T17:36:22Z</dcterms:created>
  <dcterms:modified xsi:type="dcterms:W3CDTF">2018-01-09T10:17:52Z</dcterms:modified>
</cp:coreProperties>
</file>