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2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6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250A-A321-5349-A44F-9EF81DADC2E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B95A-B85B-154B-973B-CF95D8275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yorker.com/news/john-cassidy/the-economics-of-syrian-refugees" TargetMode="External"/><Relationship Id="rId2" Type="http://schemas.openxmlformats.org/officeDocument/2006/relationships/hyperlink" Target="http://www.bbc.com/news/world-2381397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812" y="3735244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Essay title: </a:t>
            </a:r>
            <a:r>
              <a:rPr lang="en-US" sz="4400" dirty="0"/>
              <a:t>Forced international migrations bring more positive than negative impacts to recipient countries (10). Discuss this statement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99B3B-812D-2343-906F-FF9404F71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41116"/>
            <a:ext cx="2244723" cy="2944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E545FD-3EFE-F446-9EDD-96E5B5185FD2}"/>
              </a:ext>
            </a:extLst>
          </p:cNvPr>
          <p:cNvSpPr txBox="1"/>
          <p:nvPr/>
        </p:nvSpPr>
        <p:spPr>
          <a:xfrm>
            <a:off x="7713785" y="468923"/>
            <a:ext cx="337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LO: To write a well structured, detailed essay which focuses on the question </a:t>
            </a:r>
          </a:p>
        </p:txBody>
      </p:sp>
    </p:spTree>
    <p:extLst>
      <p:ext uri="{BB962C8B-B14F-4D97-AF65-F5344CB8AC3E}">
        <p14:creationId xmlns:p14="http://schemas.microsoft.com/office/powerpoint/2010/main" val="45447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9153A-C92B-2548-9344-CCA5A58C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migration case studies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13876-4A0E-9749-98D2-B24938195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Syria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573320-C2AE-1F4C-B99F-F6CBCDE20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9203" y="2505075"/>
            <a:ext cx="4958956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3F77C-9DCE-F245-942C-CEDA0BFF4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Tuvulu</a:t>
            </a:r>
            <a:r>
              <a:rPr lang="en-US" dirty="0"/>
              <a:t>/ </a:t>
            </a:r>
            <a:r>
              <a:rPr lang="en-US" dirty="0" err="1"/>
              <a:t>Kirbati</a:t>
            </a:r>
            <a:r>
              <a:rPr lang="en-US" dirty="0"/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F3A6738-B2BF-FF4B-9BCB-058E57CFE6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15266"/>
            <a:ext cx="5183188" cy="3464206"/>
          </a:xfrm>
        </p:spPr>
      </p:pic>
    </p:spTree>
    <p:extLst>
      <p:ext uri="{BB962C8B-B14F-4D97-AF65-F5344CB8AC3E}">
        <p14:creationId xmlns:p14="http://schemas.microsoft.com/office/powerpoint/2010/main" val="231623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585C2-D7CF-1E4D-96DC-572A6A4E77D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4092" y="848093"/>
            <a:ext cx="5157788" cy="823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Positive impacts migrants have on recipient countries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1B68E5-2C17-8B4A-8105-4B3FBF06A8E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9311" y="608319"/>
            <a:ext cx="5357812" cy="82391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1200" dirty="0"/>
              <a:t>Negative impacts migrants have on recipient countries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FE2268-7201-154C-AD06-58A37283E9C9}"/>
              </a:ext>
            </a:extLst>
          </p:cNvPr>
          <p:cNvCxnSpPr/>
          <p:nvPr/>
        </p:nvCxnSpPr>
        <p:spPr>
          <a:xfrm>
            <a:off x="504092" y="2016369"/>
            <a:ext cx="1070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B2EE19-045E-CA42-8A96-537C38A29334}"/>
              </a:ext>
            </a:extLst>
          </p:cNvPr>
          <p:cNvCxnSpPr/>
          <p:nvPr/>
        </p:nvCxnSpPr>
        <p:spPr>
          <a:xfrm>
            <a:off x="5768976" y="476250"/>
            <a:ext cx="33947" cy="5901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4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3B7A-9FC2-884E-B8B6-2FB77264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5EDF7-2FCC-7F40-BCF3-FE469AB6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Read the 3 example essays that were written in the real IB exam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the IB mark bands to give them a grade /10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Have the essays met our learning objective? </a:t>
            </a:r>
          </a:p>
          <a:p>
            <a:pPr marL="0" indent="0">
              <a:buNone/>
            </a:pPr>
            <a:r>
              <a:rPr lang="en-US" dirty="0"/>
              <a:t>-well structured</a:t>
            </a:r>
          </a:p>
          <a:p>
            <a:pPr marL="0" indent="0">
              <a:buNone/>
            </a:pPr>
            <a:r>
              <a:rPr lang="en-US" dirty="0"/>
              <a:t>-detailed (case study specific information)</a:t>
            </a:r>
          </a:p>
          <a:p>
            <a:pPr marL="0" indent="0">
              <a:buNone/>
            </a:pPr>
            <a:r>
              <a:rPr lang="en-US" dirty="0"/>
              <a:t>-focused on the question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DB692F-AC3F-2D46-BFC3-64A3545387F1}"/>
              </a:ext>
            </a:extLst>
          </p:cNvPr>
          <p:cNvSpPr/>
          <p:nvPr/>
        </p:nvSpPr>
        <p:spPr>
          <a:xfrm>
            <a:off x="5955324" y="2301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LO: To write a well structured, detailed essay which focuses on the question </a:t>
            </a:r>
          </a:p>
        </p:txBody>
      </p:sp>
    </p:spTree>
    <p:extLst>
      <p:ext uri="{BB962C8B-B14F-4D97-AF65-F5344CB8AC3E}">
        <p14:creationId xmlns:p14="http://schemas.microsoft.com/office/powerpoint/2010/main" val="230256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reading to help with your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BBC Article: Viewpoints: Impact of Syrian refugees on host countries</a:t>
            </a:r>
          </a:p>
          <a:p>
            <a:r>
              <a:rPr lang="en-US" dirty="0">
                <a:hlinkClick r:id="rId2"/>
              </a:rPr>
              <a:t>http://www.bbc.com/news/world-23813975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New Yorker Article: The Economics of Syrian Refugees</a:t>
            </a:r>
          </a:p>
          <a:p>
            <a:r>
              <a:rPr lang="en-US" dirty="0">
                <a:hlinkClick r:id="rId3"/>
              </a:rPr>
              <a:t>https://www.newyorker.com/news/john-cassidy/the-economics-of-syrian-refugees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B9153A-C92B-2548-9344-CCA5A58C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Evaluation: </a:t>
            </a:r>
            <a:r>
              <a:rPr lang="en-US" dirty="0"/>
              <a:t>Are the impacts for the recipient countries different in both the case studies?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13876-4A0E-9749-98D2-B24938195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Syria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573320-C2AE-1F4C-B99F-F6CBCDE20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9203" y="2505075"/>
            <a:ext cx="4958956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3F77C-9DCE-F245-942C-CEDA0BFF4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Tuvulu</a:t>
            </a:r>
            <a:r>
              <a:rPr lang="en-US" dirty="0"/>
              <a:t>/ </a:t>
            </a:r>
            <a:r>
              <a:rPr lang="en-US" dirty="0" err="1"/>
              <a:t>Kirbati</a:t>
            </a:r>
            <a:r>
              <a:rPr lang="en-US" dirty="0"/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F3A6738-B2BF-FF4B-9BCB-058E57CFE63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15266"/>
            <a:ext cx="5183188" cy="346420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B56059-A324-3C44-BABE-4CF7D0CE0BA5}"/>
              </a:ext>
            </a:extLst>
          </p:cNvPr>
          <p:cNvSpPr txBox="1"/>
          <p:nvPr/>
        </p:nvSpPr>
        <p:spPr>
          <a:xfrm>
            <a:off x="8358188" y="6189663"/>
            <a:ext cx="424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Level 6/7 answers!!!</a:t>
            </a:r>
          </a:p>
        </p:txBody>
      </p:sp>
    </p:spTree>
    <p:extLst>
      <p:ext uri="{BB962C8B-B14F-4D97-AF65-F5344CB8AC3E}">
        <p14:creationId xmlns:p14="http://schemas.microsoft.com/office/powerpoint/2010/main" val="268443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200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Essay title: Forced international migrations bring more positive than negative impacts to recipient countries (10). Discuss this statement</vt:lpstr>
      <vt:lpstr>Forced migration case studies</vt:lpstr>
      <vt:lpstr>PowerPoint Presentation</vt:lpstr>
      <vt:lpstr>Task</vt:lpstr>
      <vt:lpstr>Extra reading to help with your essay</vt:lpstr>
      <vt:lpstr>Evaluation: Are the impacts for the recipient countries different in both the case studies? 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 title: Forced international migrations bring more positive than negative impacts to recipient countries (15). Discuss this statement</dc:title>
  <dc:creator>Ruth Capper</dc:creator>
  <cp:lastModifiedBy>Anna Bennett</cp:lastModifiedBy>
  <cp:revision>6</cp:revision>
  <dcterms:created xsi:type="dcterms:W3CDTF">2018-02-04T23:07:16Z</dcterms:created>
  <dcterms:modified xsi:type="dcterms:W3CDTF">2018-10-05T17:47:58Z</dcterms:modified>
</cp:coreProperties>
</file>