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0" r:id="rId3"/>
    <p:sldId id="337" r:id="rId4"/>
    <p:sldId id="265" r:id="rId5"/>
    <p:sldId id="264" r:id="rId6"/>
    <p:sldId id="336" r:id="rId7"/>
    <p:sldId id="259"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EE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38"/>
  </p:normalViewPr>
  <p:slideViewPr>
    <p:cSldViewPr snapToGrid="0" snapToObjects="1">
      <p:cViewPr varScale="1">
        <p:scale>
          <a:sx n="118" d="100"/>
          <a:sy n="118" d="100"/>
        </p:scale>
        <p:origin x="36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012E2C-B500-45E8-B7AA-8EF92A1411C8}"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GB"/>
        </a:p>
      </dgm:t>
    </dgm:pt>
    <dgm:pt modelId="{5AF7B4A4-973F-4887-AE18-3CF98ECF2ACE}">
      <dgm:prSet phldrT="[Text]"/>
      <dgm:spPr>
        <a:solidFill>
          <a:srgbClr val="F0821A"/>
        </a:solidFill>
        <a:ln>
          <a:solidFill>
            <a:srgbClr val="F0821A"/>
          </a:solidFill>
        </a:ln>
      </dgm:spPr>
      <dgm:t>
        <a:bodyPr/>
        <a:lstStyle/>
        <a:p>
          <a:r>
            <a:rPr lang="en-GB" dirty="0"/>
            <a:t>Increasing growth of human population.</a:t>
          </a:r>
        </a:p>
      </dgm:t>
    </dgm:pt>
    <dgm:pt modelId="{C618FF2F-2B3C-41FC-A2CA-7DDD1E541055}" type="parTrans" cxnId="{862D3DC9-1B05-4724-BD5A-5D9014E22BC2}">
      <dgm:prSet/>
      <dgm:spPr/>
      <dgm:t>
        <a:bodyPr/>
        <a:lstStyle/>
        <a:p>
          <a:endParaRPr lang="en-GB"/>
        </a:p>
      </dgm:t>
    </dgm:pt>
    <dgm:pt modelId="{CFC42888-254F-4D9E-83A9-206B788B0075}" type="sibTrans" cxnId="{862D3DC9-1B05-4724-BD5A-5D9014E22BC2}">
      <dgm:prSet/>
      <dgm:spPr/>
      <dgm:t>
        <a:bodyPr/>
        <a:lstStyle/>
        <a:p>
          <a:endParaRPr lang="en-GB"/>
        </a:p>
      </dgm:t>
    </dgm:pt>
    <dgm:pt modelId="{D2D290FE-8C81-47BC-9BC5-4EF251AF43F7}">
      <dgm:prSet phldrT="[Text]"/>
      <dgm:spPr/>
      <dgm:t>
        <a:bodyPr/>
        <a:lstStyle/>
        <a:p>
          <a:r>
            <a:rPr lang="en-GB" dirty="0"/>
            <a:t>Higher demands of energy and fuel combustion.</a:t>
          </a:r>
        </a:p>
      </dgm:t>
    </dgm:pt>
    <dgm:pt modelId="{A50B12C7-51CF-4ED0-93B5-2E99406D258E}" type="parTrans" cxnId="{8CE3941D-9FA3-48A4-9963-5232DBD2DACC}">
      <dgm:prSet/>
      <dgm:spPr/>
      <dgm:t>
        <a:bodyPr/>
        <a:lstStyle/>
        <a:p>
          <a:endParaRPr lang="en-GB"/>
        </a:p>
      </dgm:t>
    </dgm:pt>
    <dgm:pt modelId="{8845D5D2-4A6B-4CAD-BC62-C0631B27D538}" type="sibTrans" cxnId="{8CE3941D-9FA3-48A4-9963-5232DBD2DACC}">
      <dgm:prSet/>
      <dgm:spPr/>
      <dgm:t>
        <a:bodyPr/>
        <a:lstStyle/>
        <a:p>
          <a:endParaRPr lang="en-GB"/>
        </a:p>
      </dgm:t>
    </dgm:pt>
    <dgm:pt modelId="{82BF947A-BE95-4FCC-9148-FB24E570EFE0}">
      <dgm:prSet phldrT="[Text]"/>
      <dgm:spPr/>
      <dgm:t>
        <a:bodyPr/>
        <a:lstStyle/>
        <a:p>
          <a:r>
            <a:rPr lang="en-GB"/>
            <a:t>More land becoming desert and barren.</a:t>
          </a:r>
        </a:p>
      </dgm:t>
    </dgm:pt>
    <dgm:pt modelId="{C63B8C44-999D-44D5-8853-7EEB9AA495B8}" type="parTrans" cxnId="{F39DD829-2867-4E35-95C9-892F7A622C6D}">
      <dgm:prSet/>
      <dgm:spPr/>
      <dgm:t>
        <a:bodyPr/>
        <a:lstStyle/>
        <a:p>
          <a:endParaRPr lang="en-GB"/>
        </a:p>
      </dgm:t>
    </dgm:pt>
    <dgm:pt modelId="{91A8B86B-C6D8-4C7C-93C3-061B76BC85D4}" type="sibTrans" cxnId="{F39DD829-2867-4E35-95C9-892F7A622C6D}">
      <dgm:prSet/>
      <dgm:spPr/>
      <dgm:t>
        <a:bodyPr/>
        <a:lstStyle/>
        <a:p>
          <a:endParaRPr lang="en-GB"/>
        </a:p>
      </dgm:t>
    </dgm:pt>
    <dgm:pt modelId="{01313EDA-7F6B-4838-A9A4-29A783036E95}">
      <dgm:prSet phldrT="[Text]"/>
      <dgm:spPr>
        <a:solidFill>
          <a:srgbClr val="F0821A"/>
        </a:solidFill>
        <a:ln>
          <a:solidFill>
            <a:srgbClr val="F0821A"/>
          </a:solidFill>
        </a:ln>
      </dgm:spPr>
      <dgm:t>
        <a:bodyPr/>
        <a:lstStyle/>
        <a:p>
          <a:r>
            <a:rPr lang="en-GB"/>
            <a:t>Increasing growth of human population.</a:t>
          </a:r>
        </a:p>
      </dgm:t>
    </dgm:pt>
    <dgm:pt modelId="{365C4C5F-67C6-427B-91CA-E0B32D0D6276}" type="parTrans" cxnId="{B6F1BCF6-77DD-498E-B92E-010A756A5554}">
      <dgm:prSet/>
      <dgm:spPr/>
      <dgm:t>
        <a:bodyPr/>
        <a:lstStyle/>
        <a:p>
          <a:endParaRPr lang="en-GB"/>
        </a:p>
      </dgm:t>
    </dgm:pt>
    <dgm:pt modelId="{3ED0E286-5F1C-4664-AA4D-F25A609FF79F}" type="sibTrans" cxnId="{B6F1BCF6-77DD-498E-B92E-010A756A5554}">
      <dgm:prSet/>
      <dgm:spPr/>
      <dgm:t>
        <a:bodyPr/>
        <a:lstStyle/>
        <a:p>
          <a:endParaRPr lang="en-GB"/>
        </a:p>
      </dgm:t>
    </dgm:pt>
    <dgm:pt modelId="{66CC53E4-10B4-4EFA-BBC4-3F9394753A9B}">
      <dgm:prSet phldrT="[Text]"/>
      <dgm:spPr/>
      <dgm:t>
        <a:bodyPr/>
        <a:lstStyle/>
        <a:p>
          <a:r>
            <a:rPr lang="en-GB" dirty="0"/>
            <a:t>Increased rates of deforestation./Increased areas of land used for agriculture.</a:t>
          </a:r>
        </a:p>
      </dgm:t>
    </dgm:pt>
    <dgm:pt modelId="{E9D8065C-AC26-4E9A-A1A6-56327CB0FA24}" type="parTrans" cxnId="{C424E6DD-D752-4461-AF34-558074B723B8}">
      <dgm:prSet/>
      <dgm:spPr/>
      <dgm:t>
        <a:bodyPr/>
        <a:lstStyle/>
        <a:p>
          <a:endParaRPr lang="en-GB"/>
        </a:p>
      </dgm:t>
    </dgm:pt>
    <dgm:pt modelId="{623D2F95-AC62-40F0-82EB-1E5FD413C59D}" type="sibTrans" cxnId="{C424E6DD-D752-4461-AF34-558074B723B8}">
      <dgm:prSet/>
      <dgm:spPr/>
      <dgm:t>
        <a:bodyPr/>
        <a:lstStyle/>
        <a:p>
          <a:endParaRPr lang="en-GB"/>
        </a:p>
      </dgm:t>
    </dgm:pt>
    <dgm:pt modelId="{F7363BB9-31AB-4143-A7D3-3E884118614C}">
      <dgm:prSet phldrT="[Text]"/>
      <dgm:spPr/>
      <dgm:t>
        <a:bodyPr/>
        <a:lstStyle/>
        <a:p>
          <a:r>
            <a:rPr lang="en-GB"/>
            <a:t>Increased level of greenhouse gas emissions from human activity.</a:t>
          </a:r>
        </a:p>
      </dgm:t>
    </dgm:pt>
    <dgm:pt modelId="{968E982C-1FD5-4A7B-9FC4-ACB2C00331E7}" type="parTrans" cxnId="{C190A2C4-D70A-45BB-9EC3-D4D737E7BACB}">
      <dgm:prSet/>
      <dgm:spPr/>
      <dgm:t>
        <a:bodyPr/>
        <a:lstStyle/>
        <a:p>
          <a:endParaRPr lang="en-GB"/>
        </a:p>
      </dgm:t>
    </dgm:pt>
    <dgm:pt modelId="{E90BEE66-12EE-4982-B565-BE3789AACD00}" type="sibTrans" cxnId="{C190A2C4-D70A-45BB-9EC3-D4D737E7BACB}">
      <dgm:prSet/>
      <dgm:spPr/>
      <dgm:t>
        <a:bodyPr/>
        <a:lstStyle/>
        <a:p>
          <a:endParaRPr lang="en-GB"/>
        </a:p>
      </dgm:t>
    </dgm:pt>
    <dgm:pt modelId="{48A31C5D-71C1-4A92-84C5-E7766CF5566D}">
      <dgm:prSet phldrT="[Text]"/>
      <dgm:spPr/>
      <dgm:t>
        <a:bodyPr/>
        <a:lstStyle/>
        <a:p>
          <a:r>
            <a:rPr lang="en-GB"/>
            <a:t>Increased rates of deforestation.</a:t>
          </a:r>
        </a:p>
      </dgm:t>
    </dgm:pt>
    <dgm:pt modelId="{47583DD2-CE7A-4FEF-9C90-83A746119EAD}" type="parTrans" cxnId="{FB09875E-568C-4DA0-B2FB-5ACE5DE5F5CD}">
      <dgm:prSet/>
      <dgm:spPr/>
      <dgm:t>
        <a:bodyPr/>
        <a:lstStyle/>
        <a:p>
          <a:endParaRPr lang="en-GB"/>
        </a:p>
      </dgm:t>
    </dgm:pt>
    <dgm:pt modelId="{BD23D114-EC0E-46D1-812C-7116DCCA5B8C}" type="sibTrans" cxnId="{FB09875E-568C-4DA0-B2FB-5ACE5DE5F5CD}">
      <dgm:prSet/>
      <dgm:spPr/>
      <dgm:t>
        <a:bodyPr/>
        <a:lstStyle/>
        <a:p>
          <a:endParaRPr lang="en-GB"/>
        </a:p>
      </dgm:t>
    </dgm:pt>
    <dgm:pt modelId="{3F12A955-0754-4BA1-A669-BCDC1BF832FD}">
      <dgm:prSet phldrT="[Text]"/>
      <dgm:spPr/>
      <dgm:t>
        <a:bodyPr/>
        <a:lstStyle/>
        <a:p>
          <a:r>
            <a:rPr lang="en-GB"/>
            <a:t>The average temperature is increasing.</a:t>
          </a:r>
        </a:p>
      </dgm:t>
    </dgm:pt>
    <dgm:pt modelId="{8472BA03-396E-404E-8EE8-F385B9C274D7}" type="parTrans" cxnId="{24AC8E65-A8B5-43F0-9722-BF1DE1C95B5F}">
      <dgm:prSet/>
      <dgm:spPr/>
      <dgm:t>
        <a:bodyPr/>
        <a:lstStyle/>
        <a:p>
          <a:endParaRPr lang="en-GB"/>
        </a:p>
      </dgm:t>
    </dgm:pt>
    <dgm:pt modelId="{9FC33F4C-6B1F-46AD-9153-2906A9E7B2FB}" type="sibTrans" cxnId="{24AC8E65-A8B5-43F0-9722-BF1DE1C95B5F}">
      <dgm:prSet/>
      <dgm:spPr/>
      <dgm:t>
        <a:bodyPr/>
        <a:lstStyle/>
        <a:p>
          <a:endParaRPr lang="en-GB"/>
        </a:p>
      </dgm:t>
    </dgm:pt>
    <dgm:pt modelId="{27996AD9-8E0B-4B6C-87A4-40B4296B3A38}">
      <dgm:prSet phldrT="[Text]"/>
      <dgm:spPr/>
      <dgm:t>
        <a:bodyPr/>
        <a:lstStyle/>
        <a:p>
          <a:r>
            <a:rPr lang="en-GB" dirty="0"/>
            <a:t>The area of snow cover on higher land is decreasing./The size of the glaciers is decreasing.</a:t>
          </a:r>
        </a:p>
      </dgm:t>
    </dgm:pt>
    <dgm:pt modelId="{43C4C5EC-4D24-4BC1-9518-8BBC78A311CB}" type="parTrans" cxnId="{CD8BC097-BD50-4C24-BC79-4E3936A8DACA}">
      <dgm:prSet/>
      <dgm:spPr/>
      <dgm:t>
        <a:bodyPr/>
        <a:lstStyle/>
        <a:p>
          <a:endParaRPr lang="en-GB"/>
        </a:p>
      </dgm:t>
    </dgm:pt>
    <dgm:pt modelId="{ED590A44-B723-4FE0-9BD5-0CD6643F940B}" type="sibTrans" cxnId="{CD8BC097-BD50-4C24-BC79-4E3936A8DACA}">
      <dgm:prSet/>
      <dgm:spPr/>
      <dgm:t>
        <a:bodyPr/>
        <a:lstStyle/>
        <a:p>
          <a:endParaRPr lang="en-GB"/>
        </a:p>
      </dgm:t>
    </dgm:pt>
    <dgm:pt modelId="{C7D785F0-2474-41F9-A56F-C7CDA51A9656}">
      <dgm:prSet phldrT="[Text]"/>
      <dgm:spPr/>
      <dgm:t>
        <a:bodyPr/>
        <a:lstStyle/>
        <a:p>
          <a:r>
            <a:rPr lang="en-GB" dirty="0"/>
            <a:t>The sea levels are rising/shore lines are receding.</a:t>
          </a:r>
        </a:p>
      </dgm:t>
    </dgm:pt>
    <dgm:pt modelId="{067B2099-6E2E-4604-9448-087E4706F437}" type="parTrans" cxnId="{1956BB4A-8352-43B1-A2B0-6AD2DA18DE49}">
      <dgm:prSet/>
      <dgm:spPr/>
      <dgm:t>
        <a:bodyPr/>
        <a:lstStyle/>
        <a:p>
          <a:endParaRPr lang="en-GB"/>
        </a:p>
      </dgm:t>
    </dgm:pt>
    <dgm:pt modelId="{7F81E695-BCCC-4EDE-A582-E1BBA4F09FEE}" type="sibTrans" cxnId="{1956BB4A-8352-43B1-A2B0-6AD2DA18DE49}">
      <dgm:prSet/>
      <dgm:spPr/>
      <dgm:t>
        <a:bodyPr/>
        <a:lstStyle/>
        <a:p>
          <a:endParaRPr lang="en-GB"/>
        </a:p>
      </dgm:t>
    </dgm:pt>
    <dgm:pt modelId="{AF0BF4CA-ADFA-41B5-ADB9-713C1A2A5787}">
      <dgm:prSet phldrT="[Text]"/>
      <dgm:spPr>
        <a:solidFill>
          <a:srgbClr val="F0821A"/>
        </a:solidFill>
        <a:ln>
          <a:solidFill>
            <a:srgbClr val="F0821A"/>
          </a:solidFill>
        </a:ln>
      </dgm:spPr>
      <dgm:t>
        <a:bodyPr/>
        <a:lstStyle/>
        <a:p>
          <a:r>
            <a:rPr lang="en-GB"/>
            <a:t>Increasing growth of human population.</a:t>
          </a:r>
        </a:p>
      </dgm:t>
    </dgm:pt>
    <dgm:pt modelId="{49C33AA6-3E6E-4432-801B-ED7A53B52584}" type="parTrans" cxnId="{7E41BA9B-514A-4A29-9067-AA4461F556A6}">
      <dgm:prSet/>
      <dgm:spPr/>
      <dgm:t>
        <a:bodyPr/>
        <a:lstStyle/>
        <a:p>
          <a:endParaRPr lang="en-GB"/>
        </a:p>
      </dgm:t>
    </dgm:pt>
    <dgm:pt modelId="{B9D56F0F-5274-4062-98F8-D43F3BAB84D7}" type="sibTrans" cxnId="{7E41BA9B-514A-4A29-9067-AA4461F556A6}">
      <dgm:prSet/>
      <dgm:spPr/>
      <dgm:t>
        <a:bodyPr/>
        <a:lstStyle/>
        <a:p>
          <a:endParaRPr lang="en-GB"/>
        </a:p>
      </dgm:t>
    </dgm:pt>
    <dgm:pt modelId="{A563B190-3ADE-4382-807D-6255AC53E8F6}">
      <dgm:prSet phldrT="[Text]"/>
      <dgm:spPr/>
      <dgm:t>
        <a:bodyPr/>
        <a:lstStyle/>
        <a:p>
          <a:r>
            <a:rPr lang="en-GB"/>
            <a:t>Increased level of greenhouse gas emissions from human activity.</a:t>
          </a:r>
        </a:p>
      </dgm:t>
    </dgm:pt>
    <dgm:pt modelId="{4C920CA2-9E41-4385-AB4A-0E66E62C0B15}" type="parTrans" cxnId="{9F7B3E47-4C6F-4DC6-ABA8-6A07544E8289}">
      <dgm:prSet/>
      <dgm:spPr/>
      <dgm:t>
        <a:bodyPr/>
        <a:lstStyle/>
        <a:p>
          <a:endParaRPr lang="en-GB"/>
        </a:p>
      </dgm:t>
    </dgm:pt>
    <dgm:pt modelId="{E99C80A7-DBAB-48A5-944C-2D079A65BD70}" type="sibTrans" cxnId="{9F7B3E47-4C6F-4DC6-ABA8-6A07544E8289}">
      <dgm:prSet/>
      <dgm:spPr/>
      <dgm:t>
        <a:bodyPr/>
        <a:lstStyle/>
        <a:p>
          <a:endParaRPr lang="en-GB"/>
        </a:p>
      </dgm:t>
    </dgm:pt>
    <dgm:pt modelId="{D440F216-9F4E-434C-83DB-90BB1FB1FC93}">
      <dgm:prSet phldrT="[Text]"/>
      <dgm:spPr/>
      <dgm:t>
        <a:bodyPr/>
        <a:lstStyle/>
        <a:p>
          <a:r>
            <a:rPr lang="en-GB"/>
            <a:t>The humidity of the atmosphere is increasing.</a:t>
          </a:r>
        </a:p>
      </dgm:t>
    </dgm:pt>
    <dgm:pt modelId="{4618C7FD-3B5E-48C3-8C7D-FA7496E9D445}" type="parTrans" cxnId="{BA9220F5-5FC6-4936-968E-535A5F02515F}">
      <dgm:prSet/>
      <dgm:spPr/>
      <dgm:t>
        <a:bodyPr/>
        <a:lstStyle/>
        <a:p>
          <a:endParaRPr lang="en-GB"/>
        </a:p>
      </dgm:t>
    </dgm:pt>
    <dgm:pt modelId="{448A1271-2F82-4DC5-963E-91238B25A952}" type="sibTrans" cxnId="{BA9220F5-5FC6-4936-968E-535A5F02515F}">
      <dgm:prSet/>
      <dgm:spPr/>
      <dgm:t>
        <a:bodyPr/>
        <a:lstStyle/>
        <a:p>
          <a:endParaRPr lang="en-GB"/>
        </a:p>
      </dgm:t>
    </dgm:pt>
    <dgm:pt modelId="{0484AA7E-93F7-4FCA-A0D4-30373978059C}">
      <dgm:prSet phldrT="[Text]"/>
      <dgm:spPr/>
      <dgm:t>
        <a:bodyPr/>
        <a:lstStyle/>
        <a:p>
          <a:r>
            <a:rPr lang="en-GB" dirty="0"/>
            <a:t>Stronger hurricanes and cyclones./Spring is occurring earlier in the year.</a:t>
          </a:r>
        </a:p>
      </dgm:t>
    </dgm:pt>
    <dgm:pt modelId="{81554E70-2DEB-4BEF-9316-2A5EED985045}" type="parTrans" cxnId="{A659CA61-B6A0-4B78-8355-AF096AECC0E4}">
      <dgm:prSet/>
      <dgm:spPr/>
      <dgm:t>
        <a:bodyPr/>
        <a:lstStyle/>
        <a:p>
          <a:endParaRPr lang="en-GB"/>
        </a:p>
      </dgm:t>
    </dgm:pt>
    <dgm:pt modelId="{4A50DD8F-CC13-4C06-9E64-B932F54D02B2}" type="sibTrans" cxnId="{A659CA61-B6A0-4B78-8355-AF096AECC0E4}">
      <dgm:prSet/>
      <dgm:spPr/>
      <dgm:t>
        <a:bodyPr/>
        <a:lstStyle/>
        <a:p>
          <a:endParaRPr lang="en-GB"/>
        </a:p>
      </dgm:t>
    </dgm:pt>
    <dgm:pt modelId="{2187BC78-4442-42C3-A4B9-190DFAC85426}" type="pres">
      <dgm:prSet presAssocID="{6D012E2C-B500-45E8-B7AA-8EF92A1411C8}" presName="Name0" presStyleCnt="0">
        <dgm:presLayoutVars>
          <dgm:dir/>
          <dgm:animLvl val="lvl"/>
          <dgm:resizeHandles val="exact"/>
        </dgm:presLayoutVars>
      </dgm:prSet>
      <dgm:spPr/>
    </dgm:pt>
    <dgm:pt modelId="{B1414724-A110-485B-8F82-6C11185EAE0F}" type="pres">
      <dgm:prSet presAssocID="{5AF7B4A4-973F-4887-AE18-3CF98ECF2ACE}" presName="vertFlow" presStyleCnt="0"/>
      <dgm:spPr/>
    </dgm:pt>
    <dgm:pt modelId="{6ABBF001-780F-46B7-A7E4-089FAD2E9ABC}" type="pres">
      <dgm:prSet presAssocID="{5AF7B4A4-973F-4887-AE18-3CF98ECF2ACE}" presName="header" presStyleLbl="node1" presStyleIdx="0" presStyleCnt="3"/>
      <dgm:spPr/>
    </dgm:pt>
    <dgm:pt modelId="{9C3978FD-11EB-4935-8BAE-5B9FB20E01F4}" type="pres">
      <dgm:prSet presAssocID="{A50B12C7-51CF-4ED0-93B5-2E99406D258E}" presName="parTrans" presStyleLbl="sibTrans2D1" presStyleIdx="0" presStyleCnt="11"/>
      <dgm:spPr/>
    </dgm:pt>
    <dgm:pt modelId="{BA4D1641-F119-4C11-81F8-36A3428EC925}" type="pres">
      <dgm:prSet presAssocID="{D2D290FE-8C81-47BC-9BC5-4EF251AF43F7}" presName="child" presStyleLbl="alignAccFollowNode1" presStyleIdx="0" presStyleCnt="11">
        <dgm:presLayoutVars>
          <dgm:chMax val="0"/>
          <dgm:bulletEnabled val="1"/>
        </dgm:presLayoutVars>
      </dgm:prSet>
      <dgm:spPr/>
    </dgm:pt>
    <dgm:pt modelId="{00A2729C-740C-4D19-9839-B16779D2F759}" type="pres">
      <dgm:prSet presAssocID="{8845D5D2-4A6B-4CAD-BC62-C0631B27D538}" presName="sibTrans" presStyleLbl="sibTrans2D1" presStyleIdx="1" presStyleCnt="11"/>
      <dgm:spPr/>
    </dgm:pt>
    <dgm:pt modelId="{455D85AC-6645-4CB4-86C9-A3B500ABDB05}" type="pres">
      <dgm:prSet presAssocID="{48A31C5D-71C1-4A92-84C5-E7766CF5566D}" presName="child" presStyleLbl="alignAccFollowNode1" presStyleIdx="1" presStyleCnt="11">
        <dgm:presLayoutVars>
          <dgm:chMax val="0"/>
          <dgm:bulletEnabled val="1"/>
        </dgm:presLayoutVars>
      </dgm:prSet>
      <dgm:spPr/>
    </dgm:pt>
    <dgm:pt modelId="{FFFA4CC3-62AB-4BEF-8809-1BB59A6604ED}" type="pres">
      <dgm:prSet presAssocID="{BD23D114-EC0E-46D1-812C-7116DCCA5B8C}" presName="sibTrans" presStyleLbl="sibTrans2D1" presStyleIdx="2" presStyleCnt="11"/>
      <dgm:spPr/>
    </dgm:pt>
    <dgm:pt modelId="{03E9AB37-D7F0-4E0D-A9BF-6BEA425723BA}" type="pres">
      <dgm:prSet presAssocID="{82BF947A-BE95-4FCC-9148-FB24E570EFE0}" presName="child" presStyleLbl="alignAccFollowNode1" presStyleIdx="2" presStyleCnt="11">
        <dgm:presLayoutVars>
          <dgm:chMax val="0"/>
          <dgm:bulletEnabled val="1"/>
        </dgm:presLayoutVars>
      </dgm:prSet>
      <dgm:spPr/>
    </dgm:pt>
    <dgm:pt modelId="{157B1B21-3206-4D51-91F8-D4850496CAE8}" type="pres">
      <dgm:prSet presAssocID="{5AF7B4A4-973F-4887-AE18-3CF98ECF2ACE}" presName="hSp" presStyleCnt="0"/>
      <dgm:spPr/>
    </dgm:pt>
    <dgm:pt modelId="{D9D8463E-B2F5-4EC8-B342-3C4A79D327AB}" type="pres">
      <dgm:prSet presAssocID="{01313EDA-7F6B-4838-A9A4-29A783036E95}" presName="vertFlow" presStyleCnt="0"/>
      <dgm:spPr/>
    </dgm:pt>
    <dgm:pt modelId="{5C0BADD2-1963-4B62-BF47-AACC5B901551}" type="pres">
      <dgm:prSet presAssocID="{01313EDA-7F6B-4838-A9A4-29A783036E95}" presName="header" presStyleLbl="node1" presStyleIdx="1" presStyleCnt="3"/>
      <dgm:spPr/>
    </dgm:pt>
    <dgm:pt modelId="{8BFE0DEE-283E-4F3B-9154-DB2C376EFE7B}" type="pres">
      <dgm:prSet presAssocID="{4C920CA2-9E41-4385-AB4A-0E66E62C0B15}" presName="parTrans" presStyleLbl="sibTrans2D1" presStyleIdx="3" presStyleCnt="11"/>
      <dgm:spPr/>
    </dgm:pt>
    <dgm:pt modelId="{4F214E47-7233-4B3D-AA5A-A4C2BA53AD5F}" type="pres">
      <dgm:prSet presAssocID="{A563B190-3ADE-4382-807D-6255AC53E8F6}" presName="child" presStyleLbl="alignAccFollowNode1" presStyleIdx="3" presStyleCnt="11">
        <dgm:presLayoutVars>
          <dgm:chMax val="0"/>
          <dgm:bulletEnabled val="1"/>
        </dgm:presLayoutVars>
      </dgm:prSet>
      <dgm:spPr/>
    </dgm:pt>
    <dgm:pt modelId="{6B3F2618-15CE-4C8E-8B6E-1E39ED48A62D}" type="pres">
      <dgm:prSet presAssocID="{E99C80A7-DBAB-48A5-944C-2D079A65BD70}" presName="sibTrans" presStyleLbl="sibTrans2D1" presStyleIdx="4" presStyleCnt="11"/>
      <dgm:spPr/>
    </dgm:pt>
    <dgm:pt modelId="{3C81E73B-55D0-4C99-9C4B-EA25F77CE0DE}" type="pres">
      <dgm:prSet presAssocID="{D440F216-9F4E-434C-83DB-90BB1FB1FC93}" presName="child" presStyleLbl="alignAccFollowNode1" presStyleIdx="4" presStyleCnt="11">
        <dgm:presLayoutVars>
          <dgm:chMax val="0"/>
          <dgm:bulletEnabled val="1"/>
        </dgm:presLayoutVars>
      </dgm:prSet>
      <dgm:spPr/>
    </dgm:pt>
    <dgm:pt modelId="{85835C6D-FA7A-43A0-ABFD-9E1A7B73F5D6}" type="pres">
      <dgm:prSet presAssocID="{448A1271-2F82-4DC5-963E-91238B25A952}" presName="sibTrans" presStyleLbl="sibTrans2D1" presStyleIdx="5" presStyleCnt="11"/>
      <dgm:spPr/>
    </dgm:pt>
    <dgm:pt modelId="{9DDE60DA-93D4-47E2-91C1-F2DDD151FFE1}" type="pres">
      <dgm:prSet presAssocID="{0484AA7E-93F7-4FCA-A0D4-30373978059C}" presName="child" presStyleLbl="alignAccFollowNode1" presStyleIdx="5" presStyleCnt="11">
        <dgm:presLayoutVars>
          <dgm:chMax val="0"/>
          <dgm:bulletEnabled val="1"/>
        </dgm:presLayoutVars>
      </dgm:prSet>
      <dgm:spPr/>
    </dgm:pt>
    <dgm:pt modelId="{B45ADA92-D9EE-4D38-883C-762EC449EDB6}" type="pres">
      <dgm:prSet presAssocID="{01313EDA-7F6B-4838-A9A4-29A783036E95}" presName="hSp" presStyleCnt="0"/>
      <dgm:spPr/>
    </dgm:pt>
    <dgm:pt modelId="{48B9D284-5FD9-4756-8DC8-2D3C56EA5CC9}" type="pres">
      <dgm:prSet presAssocID="{AF0BF4CA-ADFA-41B5-ADB9-713C1A2A5787}" presName="vertFlow" presStyleCnt="0"/>
      <dgm:spPr/>
    </dgm:pt>
    <dgm:pt modelId="{8121B005-DFF5-49CE-9587-BE4E293CDDB0}" type="pres">
      <dgm:prSet presAssocID="{AF0BF4CA-ADFA-41B5-ADB9-713C1A2A5787}" presName="header" presStyleLbl="node1" presStyleIdx="2" presStyleCnt="3"/>
      <dgm:spPr/>
    </dgm:pt>
    <dgm:pt modelId="{F7945662-6647-4862-81BC-4F81C7456009}" type="pres">
      <dgm:prSet presAssocID="{E9D8065C-AC26-4E9A-A1A6-56327CB0FA24}" presName="parTrans" presStyleLbl="sibTrans2D1" presStyleIdx="6" presStyleCnt="11"/>
      <dgm:spPr/>
    </dgm:pt>
    <dgm:pt modelId="{F295A155-588D-4D05-A1AF-EDD2EE1EFB60}" type="pres">
      <dgm:prSet presAssocID="{66CC53E4-10B4-4EFA-BBC4-3F9394753A9B}" presName="child" presStyleLbl="alignAccFollowNode1" presStyleIdx="6" presStyleCnt="11">
        <dgm:presLayoutVars>
          <dgm:chMax val="0"/>
          <dgm:bulletEnabled val="1"/>
        </dgm:presLayoutVars>
      </dgm:prSet>
      <dgm:spPr/>
    </dgm:pt>
    <dgm:pt modelId="{FFB223D0-A4F2-49D8-8EAF-8ED5BC36B731}" type="pres">
      <dgm:prSet presAssocID="{623D2F95-AC62-40F0-82EB-1E5FD413C59D}" presName="sibTrans" presStyleLbl="sibTrans2D1" presStyleIdx="7" presStyleCnt="11"/>
      <dgm:spPr/>
    </dgm:pt>
    <dgm:pt modelId="{EBA93A3C-8E70-4EAB-84B8-CEA8827AD604}" type="pres">
      <dgm:prSet presAssocID="{F7363BB9-31AB-4143-A7D3-3E884118614C}" presName="child" presStyleLbl="alignAccFollowNode1" presStyleIdx="7" presStyleCnt="11">
        <dgm:presLayoutVars>
          <dgm:chMax val="0"/>
          <dgm:bulletEnabled val="1"/>
        </dgm:presLayoutVars>
      </dgm:prSet>
      <dgm:spPr/>
    </dgm:pt>
    <dgm:pt modelId="{4529C3F6-C189-47A3-8826-6EDF7CFE3765}" type="pres">
      <dgm:prSet presAssocID="{E90BEE66-12EE-4982-B565-BE3789AACD00}" presName="sibTrans" presStyleLbl="sibTrans2D1" presStyleIdx="8" presStyleCnt="11"/>
      <dgm:spPr/>
    </dgm:pt>
    <dgm:pt modelId="{9360696C-1BA2-4F83-A0A8-9677B3739189}" type="pres">
      <dgm:prSet presAssocID="{3F12A955-0754-4BA1-A669-BCDC1BF832FD}" presName="child" presStyleLbl="alignAccFollowNode1" presStyleIdx="8" presStyleCnt="11">
        <dgm:presLayoutVars>
          <dgm:chMax val="0"/>
          <dgm:bulletEnabled val="1"/>
        </dgm:presLayoutVars>
      </dgm:prSet>
      <dgm:spPr/>
    </dgm:pt>
    <dgm:pt modelId="{235FBDDF-A824-4736-887B-A8ADCCD94699}" type="pres">
      <dgm:prSet presAssocID="{9FC33F4C-6B1F-46AD-9153-2906A9E7B2FB}" presName="sibTrans" presStyleLbl="sibTrans2D1" presStyleIdx="9" presStyleCnt="11"/>
      <dgm:spPr/>
    </dgm:pt>
    <dgm:pt modelId="{0636C650-51F9-4D5E-A1C7-8626D2B76785}" type="pres">
      <dgm:prSet presAssocID="{27996AD9-8E0B-4B6C-87A4-40B4296B3A38}" presName="child" presStyleLbl="alignAccFollowNode1" presStyleIdx="9" presStyleCnt="11">
        <dgm:presLayoutVars>
          <dgm:chMax val="0"/>
          <dgm:bulletEnabled val="1"/>
        </dgm:presLayoutVars>
      </dgm:prSet>
      <dgm:spPr/>
    </dgm:pt>
    <dgm:pt modelId="{AE2A933C-3566-450C-8928-C51E2BF9215F}" type="pres">
      <dgm:prSet presAssocID="{ED590A44-B723-4FE0-9BD5-0CD6643F940B}" presName="sibTrans" presStyleLbl="sibTrans2D1" presStyleIdx="10" presStyleCnt="11"/>
      <dgm:spPr/>
    </dgm:pt>
    <dgm:pt modelId="{9A7E84EE-929B-43D3-966E-6F539E53CC0B}" type="pres">
      <dgm:prSet presAssocID="{C7D785F0-2474-41F9-A56F-C7CDA51A9656}" presName="child" presStyleLbl="alignAccFollowNode1" presStyleIdx="10" presStyleCnt="11">
        <dgm:presLayoutVars>
          <dgm:chMax val="0"/>
          <dgm:bulletEnabled val="1"/>
        </dgm:presLayoutVars>
      </dgm:prSet>
      <dgm:spPr/>
    </dgm:pt>
  </dgm:ptLst>
  <dgm:cxnLst>
    <dgm:cxn modelId="{9960B900-7C72-44B2-A94E-AE5B041C71CC}" type="presOf" srcId="{448A1271-2F82-4DC5-963E-91238B25A952}" destId="{85835C6D-FA7A-43A0-ABFD-9E1A7B73F5D6}" srcOrd="0" destOrd="0" presId="urn:microsoft.com/office/officeart/2005/8/layout/lProcess1"/>
    <dgm:cxn modelId="{38032D02-1653-48EA-9ED9-9D4DA52DA1CB}" type="presOf" srcId="{C7D785F0-2474-41F9-A56F-C7CDA51A9656}" destId="{9A7E84EE-929B-43D3-966E-6F539E53CC0B}" srcOrd="0" destOrd="0" presId="urn:microsoft.com/office/officeart/2005/8/layout/lProcess1"/>
    <dgm:cxn modelId="{77AF130B-FDFC-4914-9777-356725396C15}" type="presOf" srcId="{0484AA7E-93F7-4FCA-A0D4-30373978059C}" destId="{9DDE60DA-93D4-47E2-91C1-F2DDD151FFE1}" srcOrd="0" destOrd="0" presId="urn:microsoft.com/office/officeart/2005/8/layout/lProcess1"/>
    <dgm:cxn modelId="{645DC81A-DF5F-4D5E-87DC-68E86B8DF7AA}" type="presOf" srcId="{27996AD9-8E0B-4B6C-87A4-40B4296B3A38}" destId="{0636C650-51F9-4D5E-A1C7-8626D2B76785}" srcOrd="0" destOrd="0" presId="urn:microsoft.com/office/officeart/2005/8/layout/lProcess1"/>
    <dgm:cxn modelId="{8CE3941D-9FA3-48A4-9963-5232DBD2DACC}" srcId="{5AF7B4A4-973F-4887-AE18-3CF98ECF2ACE}" destId="{D2D290FE-8C81-47BC-9BC5-4EF251AF43F7}" srcOrd="0" destOrd="0" parTransId="{A50B12C7-51CF-4ED0-93B5-2E99406D258E}" sibTransId="{8845D5D2-4A6B-4CAD-BC62-C0631B27D538}"/>
    <dgm:cxn modelId="{F39DD829-2867-4E35-95C9-892F7A622C6D}" srcId="{5AF7B4A4-973F-4887-AE18-3CF98ECF2ACE}" destId="{82BF947A-BE95-4FCC-9148-FB24E570EFE0}" srcOrd="2" destOrd="0" parTransId="{C63B8C44-999D-44D5-8853-7EEB9AA495B8}" sibTransId="{91A8B86B-C6D8-4C7C-93C3-061B76BC85D4}"/>
    <dgm:cxn modelId="{ABE16733-D512-4975-9B94-099139653819}" type="presOf" srcId="{A50B12C7-51CF-4ED0-93B5-2E99406D258E}" destId="{9C3978FD-11EB-4935-8BAE-5B9FB20E01F4}" srcOrd="0" destOrd="0" presId="urn:microsoft.com/office/officeart/2005/8/layout/lProcess1"/>
    <dgm:cxn modelId="{D336A833-B9AE-4819-B0AA-BCE7E1FAB536}" type="presOf" srcId="{4C920CA2-9E41-4385-AB4A-0E66E62C0B15}" destId="{8BFE0DEE-283E-4F3B-9154-DB2C376EFE7B}" srcOrd="0" destOrd="0" presId="urn:microsoft.com/office/officeart/2005/8/layout/lProcess1"/>
    <dgm:cxn modelId="{DA324E39-64CA-41A8-8F9C-BF743F4B586B}" type="presOf" srcId="{8845D5D2-4A6B-4CAD-BC62-C0631B27D538}" destId="{00A2729C-740C-4D19-9839-B16779D2F759}" srcOrd="0" destOrd="0" presId="urn:microsoft.com/office/officeart/2005/8/layout/lProcess1"/>
    <dgm:cxn modelId="{693B083D-36F4-4075-A22D-947014F6C7ED}" type="presOf" srcId="{9FC33F4C-6B1F-46AD-9153-2906A9E7B2FB}" destId="{235FBDDF-A824-4736-887B-A8ADCCD94699}" srcOrd="0" destOrd="0" presId="urn:microsoft.com/office/officeart/2005/8/layout/lProcess1"/>
    <dgm:cxn modelId="{9F7B3E47-4C6F-4DC6-ABA8-6A07544E8289}" srcId="{01313EDA-7F6B-4838-A9A4-29A783036E95}" destId="{A563B190-3ADE-4382-807D-6255AC53E8F6}" srcOrd="0" destOrd="0" parTransId="{4C920CA2-9E41-4385-AB4A-0E66E62C0B15}" sibTransId="{E99C80A7-DBAB-48A5-944C-2D079A65BD70}"/>
    <dgm:cxn modelId="{1956BB4A-8352-43B1-A2B0-6AD2DA18DE49}" srcId="{AF0BF4CA-ADFA-41B5-ADB9-713C1A2A5787}" destId="{C7D785F0-2474-41F9-A56F-C7CDA51A9656}" srcOrd="4" destOrd="0" parTransId="{067B2099-6E2E-4604-9448-087E4706F437}" sibTransId="{7F81E695-BCCC-4EDE-A582-E1BBA4F09FEE}"/>
    <dgm:cxn modelId="{37E19D4B-03D4-42EA-B619-60531E943F40}" type="presOf" srcId="{D440F216-9F4E-434C-83DB-90BB1FB1FC93}" destId="{3C81E73B-55D0-4C99-9C4B-EA25F77CE0DE}" srcOrd="0" destOrd="0" presId="urn:microsoft.com/office/officeart/2005/8/layout/lProcess1"/>
    <dgm:cxn modelId="{7607894F-4966-415D-9BA2-CFCC23033A30}" type="presOf" srcId="{E9D8065C-AC26-4E9A-A1A6-56327CB0FA24}" destId="{F7945662-6647-4862-81BC-4F81C7456009}" srcOrd="0" destOrd="0" presId="urn:microsoft.com/office/officeart/2005/8/layout/lProcess1"/>
    <dgm:cxn modelId="{FB09875E-568C-4DA0-B2FB-5ACE5DE5F5CD}" srcId="{5AF7B4A4-973F-4887-AE18-3CF98ECF2ACE}" destId="{48A31C5D-71C1-4A92-84C5-E7766CF5566D}" srcOrd="1" destOrd="0" parTransId="{47583DD2-CE7A-4FEF-9C90-83A746119EAD}" sibTransId="{BD23D114-EC0E-46D1-812C-7116DCCA5B8C}"/>
    <dgm:cxn modelId="{A659CA61-B6A0-4B78-8355-AF096AECC0E4}" srcId="{01313EDA-7F6B-4838-A9A4-29A783036E95}" destId="{0484AA7E-93F7-4FCA-A0D4-30373978059C}" srcOrd="2" destOrd="0" parTransId="{81554E70-2DEB-4BEF-9316-2A5EED985045}" sibTransId="{4A50DD8F-CC13-4C06-9E64-B932F54D02B2}"/>
    <dgm:cxn modelId="{24AC8E65-A8B5-43F0-9722-BF1DE1C95B5F}" srcId="{AF0BF4CA-ADFA-41B5-ADB9-713C1A2A5787}" destId="{3F12A955-0754-4BA1-A669-BCDC1BF832FD}" srcOrd="2" destOrd="0" parTransId="{8472BA03-396E-404E-8EE8-F385B9C274D7}" sibTransId="{9FC33F4C-6B1F-46AD-9153-2906A9E7B2FB}"/>
    <dgm:cxn modelId="{A3645D68-8024-4327-A4D7-A28F145411F5}" type="presOf" srcId="{AF0BF4CA-ADFA-41B5-ADB9-713C1A2A5787}" destId="{8121B005-DFF5-49CE-9587-BE4E293CDDB0}" srcOrd="0" destOrd="0" presId="urn:microsoft.com/office/officeart/2005/8/layout/lProcess1"/>
    <dgm:cxn modelId="{4F317E7F-7E3D-42F1-827D-3B3D92C7ECA9}" type="presOf" srcId="{3F12A955-0754-4BA1-A669-BCDC1BF832FD}" destId="{9360696C-1BA2-4F83-A0A8-9677B3739189}" srcOrd="0" destOrd="0" presId="urn:microsoft.com/office/officeart/2005/8/layout/lProcess1"/>
    <dgm:cxn modelId="{9B170B81-E907-4C6D-B215-6F12509C58AC}" type="presOf" srcId="{82BF947A-BE95-4FCC-9148-FB24E570EFE0}" destId="{03E9AB37-D7F0-4E0D-A9BF-6BEA425723BA}" srcOrd="0" destOrd="0" presId="urn:microsoft.com/office/officeart/2005/8/layout/lProcess1"/>
    <dgm:cxn modelId="{CD8BC097-BD50-4C24-BC79-4E3936A8DACA}" srcId="{AF0BF4CA-ADFA-41B5-ADB9-713C1A2A5787}" destId="{27996AD9-8E0B-4B6C-87A4-40B4296B3A38}" srcOrd="3" destOrd="0" parTransId="{43C4C5EC-4D24-4BC1-9518-8BBC78A311CB}" sibTransId="{ED590A44-B723-4FE0-9BD5-0CD6643F940B}"/>
    <dgm:cxn modelId="{4E732F99-0D0C-4D72-91B9-7B1FE0EA7D84}" type="presOf" srcId="{01313EDA-7F6B-4838-A9A4-29A783036E95}" destId="{5C0BADD2-1963-4B62-BF47-AACC5B901551}" srcOrd="0" destOrd="0" presId="urn:microsoft.com/office/officeart/2005/8/layout/lProcess1"/>
    <dgm:cxn modelId="{7E41BA9B-514A-4A29-9067-AA4461F556A6}" srcId="{6D012E2C-B500-45E8-B7AA-8EF92A1411C8}" destId="{AF0BF4CA-ADFA-41B5-ADB9-713C1A2A5787}" srcOrd="2" destOrd="0" parTransId="{49C33AA6-3E6E-4432-801B-ED7A53B52584}" sibTransId="{B9D56F0F-5274-4062-98F8-D43F3BAB84D7}"/>
    <dgm:cxn modelId="{FB1552A1-4DF4-469B-BAC5-46E6B2F226C2}" type="presOf" srcId="{623D2F95-AC62-40F0-82EB-1E5FD413C59D}" destId="{FFB223D0-A4F2-49D8-8EAF-8ED5BC36B731}" srcOrd="0" destOrd="0" presId="urn:microsoft.com/office/officeart/2005/8/layout/lProcess1"/>
    <dgm:cxn modelId="{3F8990A4-4541-44A2-ADF2-44185920CC02}" type="presOf" srcId="{66CC53E4-10B4-4EFA-BBC4-3F9394753A9B}" destId="{F295A155-588D-4D05-A1AF-EDD2EE1EFB60}" srcOrd="0" destOrd="0" presId="urn:microsoft.com/office/officeart/2005/8/layout/lProcess1"/>
    <dgm:cxn modelId="{23F020A7-EB4C-4AA4-A03F-00CC10C2CF60}" type="presOf" srcId="{5AF7B4A4-973F-4887-AE18-3CF98ECF2ACE}" destId="{6ABBF001-780F-46B7-A7E4-089FAD2E9ABC}" srcOrd="0" destOrd="0" presId="urn:microsoft.com/office/officeart/2005/8/layout/lProcess1"/>
    <dgm:cxn modelId="{D3D6F3AB-C812-4085-8D33-4856DC937D84}" type="presOf" srcId="{D2D290FE-8C81-47BC-9BC5-4EF251AF43F7}" destId="{BA4D1641-F119-4C11-81F8-36A3428EC925}" srcOrd="0" destOrd="0" presId="urn:microsoft.com/office/officeart/2005/8/layout/lProcess1"/>
    <dgm:cxn modelId="{295E10BA-E28E-4373-B506-B8B1983648E6}" type="presOf" srcId="{BD23D114-EC0E-46D1-812C-7116DCCA5B8C}" destId="{FFFA4CC3-62AB-4BEF-8809-1BB59A6604ED}" srcOrd="0" destOrd="0" presId="urn:microsoft.com/office/officeart/2005/8/layout/lProcess1"/>
    <dgm:cxn modelId="{C190A2C4-D70A-45BB-9EC3-D4D737E7BACB}" srcId="{AF0BF4CA-ADFA-41B5-ADB9-713C1A2A5787}" destId="{F7363BB9-31AB-4143-A7D3-3E884118614C}" srcOrd="1" destOrd="0" parTransId="{968E982C-1FD5-4A7B-9FC4-ACB2C00331E7}" sibTransId="{E90BEE66-12EE-4982-B565-BE3789AACD00}"/>
    <dgm:cxn modelId="{862D3DC9-1B05-4724-BD5A-5D9014E22BC2}" srcId="{6D012E2C-B500-45E8-B7AA-8EF92A1411C8}" destId="{5AF7B4A4-973F-4887-AE18-3CF98ECF2ACE}" srcOrd="0" destOrd="0" parTransId="{C618FF2F-2B3C-41FC-A2CA-7DDD1E541055}" sibTransId="{CFC42888-254F-4D9E-83A9-206B788B0075}"/>
    <dgm:cxn modelId="{C424E6DD-D752-4461-AF34-558074B723B8}" srcId="{AF0BF4CA-ADFA-41B5-ADB9-713C1A2A5787}" destId="{66CC53E4-10B4-4EFA-BBC4-3F9394753A9B}" srcOrd="0" destOrd="0" parTransId="{E9D8065C-AC26-4E9A-A1A6-56327CB0FA24}" sibTransId="{623D2F95-AC62-40F0-82EB-1E5FD413C59D}"/>
    <dgm:cxn modelId="{E6C9CAE4-E5D7-441C-A65E-9C9535822D3E}" type="presOf" srcId="{ED590A44-B723-4FE0-9BD5-0CD6643F940B}" destId="{AE2A933C-3566-450C-8928-C51E2BF9215F}" srcOrd="0" destOrd="0" presId="urn:microsoft.com/office/officeart/2005/8/layout/lProcess1"/>
    <dgm:cxn modelId="{89C513E6-D676-4D83-A6CE-E87A3B61D15D}" type="presOf" srcId="{E99C80A7-DBAB-48A5-944C-2D079A65BD70}" destId="{6B3F2618-15CE-4C8E-8B6E-1E39ED48A62D}" srcOrd="0" destOrd="0" presId="urn:microsoft.com/office/officeart/2005/8/layout/lProcess1"/>
    <dgm:cxn modelId="{B5409BED-F231-449C-B52C-32BD9DDD347D}" type="presOf" srcId="{E90BEE66-12EE-4982-B565-BE3789AACD00}" destId="{4529C3F6-C189-47A3-8826-6EDF7CFE3765}" srcOrd="0" destOrd="0" presId="urn:microsoft.com/office/officeart/2005/8/layout/lProcess1"/>
    <dgm:cxn modelId="{C965D4EE-3DD6-4A6F-956A-1CDD5E78F823}" type="presOf" srcId="{F7363BB9-31AB-4143-A7D3-3E884118614C}" destId="{EBA93A3C-8E70-4EAB-84B8-CEA8827AD604}" srcOrd="0" destOrd="0" presId="urn:microsoft.com/office/officeart/2005/8/layout/lProcess1"/>
    <dgm:cxn modelId="{540426F2-CB72-4A09-9430-72806707111F}" type="presOf" srcId="{6D012E2C-B500-45E8-B7AA-8EF92A1411C8}" destId="{2187BC78-4442-42C3-A4B9-190DFAC85426}" srcOrd="0" destOrd="0" presId="urn:microsoft.com/office/officeart/2005/8/layout/lProcess1"/>
    <dgm:cxn modelId="{BA9220F5-5FC6-4936-968E-535A5F02515F}" srcId="{01313EDA-7F6B-4838-A9A4-29A783036E95}" destId="{D440F216-9F4E-434C-83DB-90BB1FB1FC93}" srcOrd="1" destOrd="0" parTransId="{4618C7FD-3B5E-48C3-8C7D-FA7496E9D445}" sibTransId="{448A1271-2F82-4DC5-963E-91238B25A952}"/>
    <dgm:cxn modelId="{B6F1BCF6-77DD-498E-B92E-010A756A5554}" srcId="{6D012E2C-B500-45E8-B7AA-8EF92A1411C8}" destId="{01313EDA-7F6B-4838-A9A4-29A783036E95}" srcOrd="1" destOrd="0" parTransId="{365C4C5F-67C6-427B-91CA-E0B32D0D6276}" sibTransId="{3ED0E286-5F1C-4664-AA4D-F25A609FF79F}"/>
    <dgm:cxn modelId="{36D960FA-59C6-434B-A2D8-8885572D88DB}" type="presOf" srcId="{A563B190-3ADE-4382-807D-6255AC53E8F6}" destId="{4F214E47-7233-4B3D-AA5A-A4C2BA53AD5F}" srcOrd="0" destOrd="0" presId="urn:microsoft.com/office/officeart/2005/8/layout/lProcess1"/>
    <dgm:cxn modelId="{56F36AFC-7044-46AB-AFCA-4FA988448EE3}" type="presOf" srcId="{48A31C5D-71C1-4A92-84C5-E7766CF5566D}" destId="{455D85AC-6645-4CB4-86C9-A3B500ABDB05}" srcOrd="0" destOrd="0" presId="urn:microsoft.com/office/officeart/2005/8/layout/lProcess1"/>
    <dgm:cxn modelId="{9F73B442-270D-4A1A-AC63-F04FE620BB50}" type="presParOf" srcId="{2187BC78-4442-42C3-A4B9-190DFAC85426}" destId="{B1414724-A110-485B-8F82-6C11185EAE0F}" srcOrd="0" destOrd="0" presId="urn:microsoft.com/office/officeart/2005/8/layout/lProcess1"/>
    <dgm:cxn modelId="{F87F84C9-22C1-4AF5-A713-7DE1B9B27B7D}" type="presParOf" srcId="{B1414724-A110-485B-8F82-6C11185EAE0F}" destId="{6ABBF001-780F-46B7-A7E4-089FAD2E9ABC}" srcOrd="0" destOrd="0" presId="urn:microsoft.com/office/officeart/2005/8/layout/lProcess1"/>
    <dgm:cxn modelId="{BDD82196-B167-4D5A-8E7F-3D1B6E15E9F6}" type="presParOf" srcId="{B1414724-A110-485B-8F82-6C11185EAE0F}" destId="{9C3978FD-11EB-4935-8BAE-5B9FB20E01F4}" srcOrd="1" destOrd="0" presId="urn:microsoft.com/office/officeart/2005/8/layout/lProcess1"/>
    <dgm:cxn modelId="{91191BA7-129F-4265-8225-574A2EAE2902}" type="presParOf" srcId="{B1414724-A110-485B-8F82-6C11185EAE0F}" destId="{BA4D1641-F119-4C11-81F8-36A3428EC925}" srcOrd="2" destOrd="0" presId="urn:microsoft.com/office/officeart/2005/8/layout/lProcess1"/>
    <dgm:cxn modelId="{A5378910-B786-46AB-A9AF-F3E69416859E}" type="presParOf" srcId="{B1414724-A110-485B-8F82-6C11185EAE0F}" destId="{00A2729C-740C-4D19-9839-B16779D2F759}" srcOrd="3" destOrd="0" presId="urn:microsoft.com/office/officeart/2005/8/layout/lProcess1"/>
    <dgm:cxn modelId="{F975832C-6522-4674-BC27-604F0FA09EDF}" type="presParOf" srcId="{B1414724-A110-485B-8F82-6C11185EAE0F}" destId="{455D85AC-6645-4CB4-86C9-A3B500ABDB05}" srcOrd="4" destOrd="0" presId="urn:microsoft.com/office/officeart/2005/8/layout/lProcess1"/>
    <dgm:cxn modelId="{B7F992E3-23EB-4993-8F67-3B48A6E7FF56}" type="presParOf" srcId="{B1414724-A110-485B-8F82-6C11185EAE0F}" destId="{FFFA4CC3-62AB-4BEF-8809-1BB59A6604ED}" srcOrd="5" destOrd="0" presId="urn:microsoft.com/office/officeart/2005/8/layout/lProcess1"/>
    <dgm:cxn modelId="{5DEB3DF2-B41B-454B-B239-153BBC8BAE8A}" type="presParOf" srcId="{B1414724-A110-485B-8F82-6C11185EAE0F}" destId="{03E9AB37-D7F0-4E0D-A9BF-6BEA425723BA}" srcOrd="6" destOrd="0" presId="urn:microsoft.com/office/officeart/2005/8/layout/lProcess1"/>
    <dgm:cxn modelId="{7C990097-9F95-466E-9114-1FEFE62BE091}" type="presParOf" srcId="{2187BC78-4442-42C3-A4B9-190DFAC85426}" destId="{157B1B21-3206-4D51-91F8-D4850496CAE8}" srcOrd="1" destOrd="0" presId="urn:microsoft.com/office/officeart/2005/8/layout/lProcess1"/>
    <dgm:cxn modelId="{F7B695F0-DBC7-4F45-88C5-73F97E5298F7}" type="presParOf" srcId="{2187BC78-4442-42C3-A4B9-190DFAC85426}" destId="{D9D8463E-B2F5-4EC8-B342-3C4A79D327AB}" srcOrd="2" destOrd="0" presId="urn:microsoft.com/office/officeart/2005/8/layout/lProcess1"/>
    <dgm:cxn modelId="{CB9DCD52-CA82-4F44-B846-3FA70F11ABEE}" type="presParOf" srcId="{D9D8463E-B2F5-4EC8-B342-3C4A79D327AB}" destId="{5C0BADD2-1963-4B62-BF47-AACC5B901551}" srcOrd="0" destOrd="0" presId="urn:microsoft.com/office/officeart/2005/8/layout/lProcess1"/>
    <dgm:cxn modelId="{9D27938B-99D0-4FF9-BB5E-FF56BBA1467B}" type="presParOf" srcId="{D9D8463E-B2F5-4EC8-B342-3C4A79D327AB}" destId="{8BFE0DEE-283E-4F3B-9154-DB2C376EFE7B}" srcOrd="1" destOrd="0" presId="urn:microsoft.com/office/officeart/2005/8/layout/lProcess1"/>
    <dgm:cxn modelId="{E89E3303-98E4-447B-9FF0-B17F8A6E0CA2}" type="presParOf" srcId="{D9D8463E-B2F5-4EC8-B342-3C4A79D327AB}" destId="{4F214E47-7233-4B3D-AA5A-A4C2BA53AD5F}" srcOrd="2" destOrd="0" presId="urn:microsoft.com/office/officeart/2005/8/layout/lProcess1"/>
    <dgm:cxn modelId="{643B213D-C242-48CB-9330-311D359E43EF}" type="presParOf" srcId="{D9D8463E-B2F5-4EC8-B342-3C4A79D327AB}" destId="{6B3F2618-15CE-4C8E-8B6E-1E39ED48A62D}" srcOrd="3" destOrd="0" presId="urn:microsoft.com/office/officeart/2005/8/layout/lProcess1"/>
    <dgm:cxn modelId="{E16C3965-2A8F-49AC-AF88-CB00673DAD21}" type="presParOf" srcId="{D9D8463E-B2F5-4EC8-B342-3C4A79D327AB}" destId="{3C81E73B-55D0-4C99-9C4B-EA25F77CE0DE}" srcOrd="4" destOrd="0" presId="urn:microsoft.com/office/officeart/2005/8/layout/lProcess1"/>
    <dgm:cxn modelId="{58759DC5-7671-4ADE-8A7B-98071897D5CC}" type="presParOf" srcId="{D9D8463E-B2F5-4EC8-B342-3C4A79D327AB}" destId="{85835C6D-FA7A-43A0-ABFD-9E1A7B73F5D6}" srcOrd="5" destOrd="0" presId="urn:microsoft.com/office/officeart/2005/8/layout/lProcess1"/>
    <dgm:cxn modelId="{0EBC77FC-9FEE-4F1D-AFB9-775B42F246EC}" type="presParOf" srcId="{D9D8463E-B2F5-4EC8-B342-3C4A79D327AB}" destId="{9DDE60DA-93D4-47E2-91C1-F2DDD151FFE1}" srcOrd="6" destOrd="0" presId="urn:microsoft.com/office/officeart/2005/8/layout/lProcess1"/>
    <dgm:cxn modelId="{1DB3C314-C7AD-4EAB-B88C-A961B54D9A7C}" type="presParOf" srcId="{2187BC78-4442-42C3-A4B9-190DFAC85426}" destId="{B45ADA92-D9EE-4D38-883C-762EC449EDB6}" srcOrd="3" destOrd="0" presId="urn:microsoft.com/office/officeart/2005/8/layout/lProcess1"/>
    <dgm:cxn modelId="{44C00C4F-DC1B-4526-AF11-BF2F1894B384}" type="presParOf" srcId="{2187BC78-4442-42C3-A4B9-190DFAC85426}" destId="{48B9D284-5FD9-4756-8DC8-2D3C56EA5CC9}" srcOrd="4" destOrd="0" presId="urn:microsoft.com/office/officeart/2005/8/layout/lProcess1"/>
    <dgm:cxn modelId="{4E8427FE-EF3E-407B-9F16-B48D00F1CC81}" type="presParOf" srcId="{48B9D284-5FD9-4756-8DC8-2D3C56EA5CC9}" destId="{8121B005-DFF5-49CE-9587-BE4E293CDDB0}" srcOrd="0" destOrd="0" presId="urn:microsoft.com/office/officeart/2005/8/layout/lProcess1"/>
    <dgm:cxn modelId="{2C221F5B-38C9-4FA1-9BB1-ED0AC2F6D2AF}" type="presParOf" srcId="{48B9D284-5FD9-4756-8DC8-2D3C56EA5CC9}" destId="{F7945662-6647-4862-81BC-4F81C7456009}" srcOrd="1" destOrd="0" presId="urn:microsoft.com/office/officeart/2005/8/layout/lProcess1"/>
    <dgm:cxn modelId="{797DA14C-2C82-4242-B205-1A20E64524A7}" type="presParOf" srcId="{48B9D284-5FD9-4756-8DC8-2D3C56EA5CC9}" destId="{F295A155-588D-4D05-A1AF-EDD2EE1EFB60}" srcOrd="2" destOrd="0" presId="urn:microsoft.com/office/officeart/2005/8/layout/lProcess1"/>
    <dgm:cxn modelId="{84A2C7F0-3959-49AE-900E-D69D5F584A9B}" type="presParOf" srcId="{48B9D284-5FD9-4756-8DC8-2D3C56EA5CC9}" destId="{FFB223D0-A4F2-49D8-8EAF-8ED5BC36B731}" srcOrd="3" destOrd="0" presId="urn:microsoft.com/office/officeart/2005/8/layout/lProcess1"/>
    <dgm:cxn modelId="{28A27223-B4E1-4381-8B88-AB854587B294}" type="presParOf" srcId="{48B9D284-5FD9-4756-8DC8-2D3C56EA5CC9}" destId="{EBA93A3C-8E70-4EAB-84B8-CEA8827AD604}" srcOrd="4" destOrd="0" presId="urn:microsoft.com/office/officeart/2005/8/layout/lProcess1"/>
    <dgm:cxn modelId="{8B5AE739-55FF-4D19-B21C-F9A58265CCA5}" type="presParOf" srcId="{48B9D284-5FD9-4756-8DC8-2D3C56EA5CC9}" destId="{4529C3F6-C189-47A3-8826-6EDF7CFE3765}" srcOrd="5" destOrd="0" presId="urn:microsoft.com/office/officeart/2005/8/layout/lProcess1"/>
    <dgm:cxn modelId="{BA33CEE5-9ABD-4B60-BE3D-23DE06BFEBB0}" type="presParOf" srcId="{48B9D284-5FD9-4756-8DC8-2D3C56EA5CC9}" destId="{9360696C-1BA2-4F83-A0A8-9677B3739189}" srcOrd="6" destOrd="0" presId="urn:microsoft.com/office/officeart/2005/8/layout/lProcess1"/>
    <dgm:cxn modelId="{D02BECA3-8E09-4EB3-AB00-988BF13B37E2}" type="presParOf" srcId="{48B9D284-5FD9-4756-8DC8-2D3C56EA5CC9}" destId="{235FBDDF-A824-4736-887B-A8ADCCD94699}" srcOrd="7" destOrd="0" presId="urn:microsoft.com/office/officeart/2005/8/layout/lProcess1"/>
    <dgm:cxn modelId="{98B87097-45BB-4658-BD6D-6DD46ADCE3BD}" type="presParOf" srcId="{48B9D284-5FD9-4756-8DC8-2D3C56EA5CC9}" destId="{0636C650-51F9-4D5E-A1C7-8626D2B76785}" srcOrd="8" destOrd="0" presId="urn:microsoft.com/office/officeart/2005/8/layout/lProcess1"/>
    <dgm:cxn modelId="{9827E744-1697-4E80-B825-DE020767590B}" type="presParOf" srcId="{48B9D284-5FD9-4756-8DC8-2D3C56EA5CC9}" destId="{AE2A933C-3566-450C-8928-C51E2BF9215F}" srcOrd="9" destOrd="0" presId="urn:microsoft.com/office/officeart/2005/8/layout/lProcess1"/>
    <dgm:cxn modelId="{9CD4F8ED-52F6-40CE-A33F-2C68CBC2F2EC}" type="presParOf" srcId="{48B9D284-5FD9-4756-8DC8-2D3C56EA5CC9}" destId="{9A7E84EE-929B-43D3-966E-6F539E53CC0B}" srcOrd="10"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BF001-780F-46B7-A7E4-089FAD2E9ABC}">
      <dsp:nvSpPr>
        <dsp:cNvPr id="0" name=""/>
        <dsp:cNvSpPr/>
      </dsp:nvSpPr>
      <dsp:spPr>
        <a:xfrm>
          <a:off x="152074" y="2150"/>
          <a:ext cx="2271339" cy="567834"/>
        </a:xfrm>
        <a:prstGeom prst="roundRect">
          <a:avLst>
            <a:gd name="adj" fmla="val 10000"/>
          </a:avLst>
        </a:prstGeom>
        <a:solidFill>
          <a:srgbClr val="F0821A"/>
        </a:solidFill>
        <a:ln w="12700" cap="flat" cmpd="sng" algn="ctr">
          <a:solidFill>
            <a:srgbClr val="F0821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Increasing growth of human population.</a:t>
          </a:r>
        </a:p>
      </dsp:txBody>
      <dsp:txXfrm>
        <a:off x="168705" y="18781"/>
        <a:ext cx="2238077" cy="534572"/>
      </dsp:txXfrm>
    </dsp:sp>
    <dsp:sp modelId="{9C3978FD-11EB-4935-8BAE-5B9FB20E01F4}">
      <dsp:nvSpPr>
        <dsp:cNvPr id="0" name=""/>
        <dsp:cNvSpPr/>
      </dsp:nvSpPr>
      <dsp:spPr>
        <a:xfrm rot="5400000">
          <a:off x="1238058" y="619671"/>
          <a:ext cx="99371" cy="9937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4D1641-F119-4C11-81F8-36A3428EC925}">
      <dsp:nvSpPr>
        <dsp:cNvPr id="0" name=""/>
        <dsp:cNvSpPr/>
      </dsp:nvSpPr>
      <dsp:spPr>
        <a:xfrm>
          <a:off x="152074" y="768727"/>
          <a:ext cx="2271339" cy="567834"/>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Higher demands of energy and fuel combustion.</a:t>
          </a:r>
        </a:p>
      </dsp:txBody>
      <dsp:txXfrm>
        <a:off x="168705" y="785358"/>
        <a:ext cx="2238077" cy="534572"/>
      </dsp:txXfrm>
    </dsp:sp>
    <dsp:sp modelId="{00A2729C-740C-4D19-9839-B16779D2F759}">
      <dsp:nvSpPr>
        <dsp:cNvPr id="0" name=""/>
        <dsp:cNvSpPr/>
      </dsp:nvSpPr>
      <dsp:spPr>
        <a:xfrm rot="5400000">
          <a:off x="1238058" y="1386248"/>
          <a:ext cx="99371" cy="9937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5D85AC-6645-4CB4-86C9-A3B500ABDB05}">
      <dsp:nvSpPr>
        <dsp:cNvPr id="0" name=""/>
        <dsp:cNvSpPr/>
      </dsp:nvSpPr>
      <dsp:spPr>
        <a:xfrm>
          <a:off x="152074" y="1535305"/>
          <a:ext cx="2271339" cy="567834"/>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Increased rates of deforestation.</a:t>
          </a:r>
        </a:p>
      </dsp:txBody>
      <dsp:txXfrm>
        <a:off x="168705" y="1551936"/>
        <a:ext cx="2238077" cy="534572"/>
      </dsp:txXfrm>
    </dsp:sp>
    <dsp:sp modelId="{FFFA4CC3-62AB-4BEF-8809-1BB59A6604ED}">
      <dsp:nvSpPr>
        <dsp:cNvPr id="0" name=""/>
        <dsp:cNvSpPr/>
      </dsp:nvSpPr>
      <dsp:spPr>
        <a:xfrm rot="5400000">
          <a:off x="1238058" y="2152825"/>
          <a:ext cx="99371" cy="9937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E9AB37-D7F0-4E0D-A9BF-6BEA425723BA}">
      <dsp:nvSpPr>
        <dsp:cNvPr id="0" name=""/>
        <dsp:cNvSpPr/>
      </dsp:nvSpPr>
      <dsp:spPr>
        <a:xfrm>
          <a:off x="152074" y="2301882"/>
          <a:ext cx="2271339" cy="567834"/>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More land becoming desert and barren.</a:t>
          </a:r>
        </a:p>
      </dsp:txBody>
      <dsp:txXfrm>
        <a:off x="168705" y="2318513"/>
        <a:ext cx="2238077" cy="534572"/>
      </dsp:txXfrm>
    </dsp:sp>
    <dsp:sp modelId="{5C0BADD2-1963-4B62-BF47-AACC5B901551}">
      <dsp:nvSpPr>
        <dsp:cNvPr id="0" name=""/>
        <dsp:cNvSpPr/>
      </dsp:nvSpPr>
      <dsp:spPr>
        <a:xfrm>
          <a:off x="2741401" y="2150"/>
          <a:ext cx="2271339" cy="567834"/>
        </a:xfrm>
        <a:prstGeom prst="roundRect">
          <a:avLst>
            <a:gd name="adj" fmla="val 10000"/>
          </a:avLst>
        </a:prstGeom>
        <a:solidFill>
          <a:srgbClr val="F0821A"/>
        </a:solidFill>
        <a:ln w="12700" cap="flat" cmpd="sng" algn="ctr">
          <a:solidFill>
            <a:srgbClr val="F0821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a:t>Increasing growth of human population.</a:t>
          </a:r>
        </a:p>
      </dsp:txBody>
      <dsp:txXfrm>
        <a:off x="2758032" y="18781"/>
        <a:ext cx="2238077" cy="534572"/>
      </dsp:txXfrm>
    </dsp:sp>
    <dsp:sp modelId="{8BFE0DEE-283E-4F3B-9154-DB2C376EFE7B}">
      <dsp:nvSpPr>
        <dsp:cNvPr id="0" name=""/>
        <dsp:cNvSpPr/>
      </dsp:nvSpPr>
      <dsp:spPr>
        <a:xfrm rot="5400000">
          <a:off x="3827385" y="619671"/>
          <a:ext cx="99371" cy="9937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214E47-7233-4B3D-AA5A-A4C2BA53AD5F}">
      <dsp:nvSpPr>
        <dsp:cNvPr id="0" name=""/>
        <dsp:cNvSpPr/>
      </dsp:nvSpPr>
      <dsp:spPr>
        <a:xfrm>
          <a:off x="2741401" y="768727"/>
          <a:ext cx="2271339" cy="567834"/>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Increased level of greenhouse gas emissions from human activity.</a:t>
          </a:r>
        </a:p>
      </dsp:txBody>
      <dsp:txXfrm>
        <a:off x="2758032" y="785358"/>
        <a:ext cx="2238077" cy="534572"/>
      </dsp:txXfrm>
    </dsp:sp>
    <dsp:sp modelId="{6B3F2618-15CE-4C8E-8B6E-1E39ED48A62D}">
      <dsp:nvSpPr>
        <dsp:cNvPr id="0" name=""/>
        <dsp:cNvSpPr/>
      </dsp:nvSpPr>
      <dsp:spPr>
        <a:xfrm rot="5400000">
          <a:off x="3827385" y="1386248"/>
          <a:ext cx="99371" cy="9937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81E73B-55D0-4C99-9C4B-EA25F77CE0DE}">
      <dsp:nvSpPr>
        <dsp:cNvPr id="0" name=""/>
        <dsp:cNvSpPr/>
      </dsp:nvSpPr>
      <dsp:spPr>
        <a:xfrm>
          <a:off x="2741401" y="1535305"/>
          <a:ext cx="2271339" cy="567834"/>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The humidity of the atmosphere is increasing.</a:t>
          </a:r>
        </a:p>
      </dsp:txBody>
      <dsp:txXfrm>
        <a:off x="2758032" y="1551936"/>
        <a:ext cx="2238077" cy="534572"/>
      </dsp:txXfrm>
    </dsp:sp>
    <dsp:sp modelId="{85835C6D-FA7A-43A0-ABFD-9E1A7B73F5D6}">
      <dsp:nvSpPr>
        <dsp:cNvPr id="0" name=""/>
        <dsp:cNvSpPr/>
      </dsp:nvSpPr>
      <dsp:spPr>
        <a:xfrm rot="5400000">
          <a:off x="3827385" y="2152825"/>
          <a:ext cx="99371" cy="9937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DE60DA-93D4-47E2-91C1-F2DDD151FFE1}">
      <dsp:nvSpPr>
        <dsp:cNvPr id="0" name=""/>
        <dsp:cNvSpPr/>
      </dsp:nvSpPr>
      <dsp:spPr>
        <a:xfrm>
          <a:off x="2741401" y="2301882"/>
          <a:ext cx="2271339" cy="567834"/>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Stronger hurricanes and cyclones./Spring is occurring earlier in the year.</a:t>
          </a:r>
        </a:p>
      </dsp:txBody>
      <dsp:txXfrm>
        <a:off x="2758032" y="2318513"/>
        <a:ext cx="2238077" cy="534572"/>
      </dsp:txXfrm>
    </dsp:sp>
    <dsp:sp modelId="{8121B005-DFF5-49CE-9587-BE4E293CDDB0}">
      <dsp:nvSpPr>
        <dsp:cNvPr id="0" name=""/>
        <dsp:cNvSpPr/>
      </dsp:nvSpPr>
      <dsp:spPr>
        <a:xfrm>
          <a:off x="5330728" y="2150"/>
          <a:ext cx="2271339" cy="567834"/>
        </a:xfrm>
        <a:prstGeom prst="roundRect">
          <a:avLst>
            <a:gd name="adj" fmla="val 10000"/>
          </a:avLst>
        </a:prstGeom>
        <a:solidFill>
          <a:srgbClr val="F0821A"/>
        </a:solidFill>
        <a:ln w="12700" cap="flat" cmpd="sng" algn="ctr">
          <a:solidFill>
            <a:srgbClr val="F0821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a:t>Increasing growth of human population.</a:t>
          </a:r>
        </a:p>
      </dsp:txBody>
      <dsp:txXfrm>
        <a:off x="5347359" y="18781"/>
        <a:ext cx="2238077" cy="534572"/>
      </dsp:txXfrm>
    </dsp:sp>
    <dsp:sp modelId="{F7945662-6647-4862-81BC-4F81C7456009}">
      <dsp:nvSpPr>
        <dsp:cNvPr id="0" name=""/>
        <dsp:cNvSpPr/>
      </dsp:nvSpPr>
      <dsp:spPr>
        <a:xfrm rot="5400000">
          <a:off x="6416712" y="619671"/>
          <a:ext cx="99371" cy="9937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95A155-588D-4D05-A1AF-EDD2EE1EFB60}">
      <dsp:nvSpPr>
        <dsp:cNvPr id="0" name=""/>
        <dsp:cNvSpPr/>
      </dsp:nvSpPr>
      <dsp:spPr>
        <a:xfrm>
          <a:off x="5330728" y="768727"/>
          <a:ext cx="2271339" cy="567834"/>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Increased rates of deforestation./Increased areas of land used for agriculture.</a:t>
          </a:r>
        </a:p>
      </dsp:txBody>
      <dsp:txXfrm>
        <a:off x="5347359" y="785358"/>
        <a:ext cx="2238077" cy="534572"/>
      </dsp:txXfrm>
    </dsp:sp>
    <dsp:sp modelId="{FFB223D0-A4F2-49D8-8EAF-8ED5BC36B731}">
      <dsp:nvSpPr>
        <dsp:cNvPr id="0" name=""/>
        <dsp:cNvSpPr/>
      </dsp:nvSpPr>
      <dsp:spPr>
        <a:xfrm rot="5400000">
          <a:off x="6416712" y="1386248"/>
          <a:ext cx="99371" cy="9937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A93A3C-8E70-4EAB-84B8-CEA8827AD604}">
      <dsp:nvSpPr>
        <dsp:cNvPr id="0" name=""/>
        <dsp:cNvSpPr/>
      </dsp:nvSpPr>
      <dsp:spPr>
        <a:xfrm>
          <a:off x="5330728" y="1535305"/>
          <a:ext cx="2271339" cy="567834"/>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Increased level of greenhouse gas emissions from human activity.</a:t>
          </a:r>
        </a:p>
      </dsp:txBody>
      <dsp:txXfrm>
        <a:off x="5347359" y="1551936"/>
        <a:ext cx="2238077" cy="534572"/>
      </dsp:txXfrm>
    </dsp:sp>
    <dsp:sp modelId="{4529C3F6-C189-47A3-8826-6EDF7CFE3765}">
      <dsp:nvSpPr>
        <dsp:cNvPr id="0" name=""/>
        <dsp:cNvSpPr/>
      </dsp:nvSpPr>
      <dsp:spPr>
        <a:xfrm rot="5400000">
          <a:off x="6416712" y="2152825"/>
          <a:ext cx="99371" cy="9937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60696C-1BA2-4F83-A0A8-9677B3739189}">
      <dsp:nvSpPr>
        <dsp:cNvPr id="0" name=""/>
        <dsp:cNvSpPr/>
      </dsp:nvSpPr>
      <dsp:spPr>
        <a:xfrm>
          <a:off x="5330728" y="2301882"/>
          <a:ext cx="2271339" cy="567834"/>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The average temperature is increasing.</a:t>
          </a:r>
        </a:p>
      </dsp:txBody>
      <dsp:txXfrm>
        <a:off x="5347359" y="2318513"/>
        <a:ext cx="2238077" cy="534572"/>
      </dsp:txXfrm>
    </dsp:sp>
    <dsp:sp modelId="{235FBDDF-A824-4736-887B-A8ADCCD94699}">
      <dsp:nvSpPr>
        <dsp:cNvPr id="0" name=""/>
        <dsp:cNvSpPr/>
      </dsp:nvSpPr>
      <dsp:spPr>
        <a:xfrm rot="5400000">
          <a:off x="6416712" y="2919402"/>
          <a:ext cx="99371" cy="9937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36C650-51F9-4D5E-A1C7-8626D2B76785}">
      <dsp:nvSpPr>
        <dsp:cNvPr id="0" name=""/>
        <dsp:cNvSpPr/>
      </dsp:nvSpPr>
      <dsp:spPr>
        <a:xfrm>
          <a:off x="5330728" y="3068459"/>
          <a:ext cx="2271339" cy="567834"/>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The area of snow cover on higher land is decreasing./The size of the glaciers is decreasing.</a:t>
          </a:r>
        </a:p>
      </dsp:txBody>
      <dsp:txXfrm>
        <a:off x="5347359" y="3085090"/>
        <a:ext cx="2238077" cy="534572"/>
      </dsp:txXfrm>
    </dsp:sp>
    <dsp:sp modelId="{AE2A933C-3566-450C-8928-C51E2BF9215F}">
      <dsp:nvSpPr>
        <dsp:cNvPr id="0" name=""/>
        <dsp:cNvSpPr/>
      </dsp:nvSpPr>
      <dsp:spPr>
        <a:xfrm rot="5400000">
          <a:off x="6416712" y="3685979"/>
          <a:ext cx="99371" cy="9937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7E84EE-929B-43D3-966E-6F539E53CC0B}">
      <dsp:nvSpPr>
        <dsp:cNvPr id="0" name=""/>
        <dsp:cNvSpPr/>
      </dsp:nvSpPr>
      <dsp:spPr>
        <a:xfrm>
          <a:off x="5330728" y="3835036"/>
          <a:ext cx="2271339" cy="567834"/>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The sea levels are rising/shore lines are receding.</a:t>
          </a:r>
        </a:p>
      </dsp:txBody>
      <dsp:txXfrm>
        <a:off x="5347359" y="3851667"/>
        <a:ext cx="2238077" cy="53457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C9D74-E298-7143-B12A-A539D9EB0E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4D4FD0-7812-A441-87D9-04103A3CA2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3C71C9-ED52-AB4B-8463-1823CA1C2E64}"/>
              </a:ext>
            </a:extLst>
          </p:cNvPr>
          <p:cNvSpPr>
            <a:spLocks noGrp="1"/>
          </p:cNvSpPr>
          <p:nvPr>
            <p:ph type="dt" sz="half" idx="10"/>
          </p:nvPr>
        </p:nvSpPr>
        <p:spPr/>
        <p:txBody>
          <a:bodyPr/>
          <a:lstStyle/>
          <a:p>
            <a:fld id="{6A404C9B-5324-B748-98C3-A065AFAEF722}" type="datetimeFigureOut">
              <a:rPr lang="en-US" smtClean="0"/>
              <a:t>4/26/20</a:t>
            </a:fld>
            <a:endParaRPr lang="en-US"/>
          </a:p>
        </p:txBody>
      </p:sp>
      <p:sp>
        <p:nvSpPr>
          <p:cNvPr id="5" name="Footer Placeholder 4">
            <a:extLst>
              <a:ext uri="{FF2B5EF4-FFF2-40B4-BE49-F238E27FC236}">
                <a16:creationId xmlns:a16="http://schemas.microsoft.com/office/drawing/2014/main" id="{1B25993A-BEAF-A742-A034-67C3433DD3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FD1EEB-7F9D-F44D-B448-96FFC411D5F1}"/>
              </a:ext>
            </a:extLst>
          </p:cNvPr>
          <p:cNvSpPr>
            <a:spLocks noGrp="1"/>
          </p:cNvSpPr>
          <p:nvPr>
            <p:ph type="sldNum" sz="quarter" idx="12"/>
          </p:nvPr>
        </p:nvSpPr>
        <p:spPr/>
        <p:txBody>
          <a:bodyPr/>
          <a:lstStyle/>
          <a:p>
            <a:fld id="{F7BF83F5-45BF-7D4B-9305-2A2DAA179AF7}" type="slidenum">
              <a:rPr lang="en-US" smtClean="0"/>
              <a:t>‹#›</a:t>
            </a:fld>
            <a:endParaRPr lang="en-US"/>
          </a:p>
        </p:txBody>
      </p:sp>
    </p:spTree>
    <p:extLst>
      <p:ext uri="{BB962C8B-B14F-4D97-AF65-F5344CB8AC3E}">
        <p14:creationId xmlns:p14="http://schemas.microsoft.com/office/powerpoint/2010/main" val="4163305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AE3A1-7C5E-BD49-A44D-DDD56F10CE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F6335-BF06-2048-81FE-0E31D651E7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98C830-5969-4D43-98F1-1B8751B77F44}"/>
              </a:ext>
            </a:extLst>
          </p:cNvPr>
          <p:cNvSpPr>
            <a:spLocks noGrp="1"/>
          </p:cNvSpPr>
          <p:nvPr>
            <p:ph type="dt" sz="half" idx="10"/>
          </p:nvPr>
        </p:nvSpPr>
        <p:spPr/>
        <p:txBody>
          <a:bodyPr/>
          <a:lstStyle/>
          <a:p>
            <a:fld id="{6A404C9B-5324-B748-98C3-A065AFAEF722}" type="datetimeFigureOut">
              <a:rPr lang="en-US" smtClean="0"/>
              <a:t>4/26/20</a:t>
            </a:fld>
            <a:endParaRPr lang="en-US"/>
          </a:p>
        </p:txBody>
      </p:sp>
      <p:sp>
        <p:nvSpPr>
          <p:cNvPr id="5" name="Footer Placeholder 4">
            <a:extLst>
              <a:ext uri="{FF2B5EF4-FFF2-40B4-BE49-F238E27FC236}">
                <a16:creationId xmlns:a16="http://schemas.microsoft.com/office/drawing/2014/main" id="{A7B94557-A511-A842-B92F-F457176749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8AFBB4-02C4-6545-9BCA-64D1D6DF9577}"/>
              </a:ext>
            </a:extLst>
          </p:cNvPr>
          <p:cNvSpPr>
            <a:spLocks noGrp="1"/>
          </p:cNvSpPr>
          <p:nvPr>
            <p:ph type="sldNum" sz="quarter" idx="12"/>
          </p:nvPr>
        </p:nvSpPr>
        <p:spPr/>
        <p:txBody>
          <a:bodyPr/>
          <a:lstStyle/>
          <a:p>
            <a:fld id="{F7BF83F5-45BF-7D4B-9305-2A2DAA179AF7}" type="slidenum">
              <a:rPr lang="en-US" smtClean="0"/>
              <a:t>‹#›</a:t>
            </a:fld>
            <a:endParaRPr lang="en-US"/>
          </a:p>
        </p:txBody>
      </p:sp>
    </p:spTree>
    <p:extLst>
      <p:ext uri="{BB962C8B-B14F-4D97-AF65-F5344CB8AC3E}">
        <p14:creationId xmlns:p14="http://schemas.microsoft.com/office/powerpoint/2010/main" val="2123004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A68EFC-7DA9-C94E-9212-1C08D3FF58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F2E773-800B-0F46-83E2-0EE2600318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E55AD6-74C9-964C-A356-EF9211D0B3C9}"/>
              </a:ext>
            </a:extLst>
          </p:cNvPr>
          <p:cNvSpPr>
            <a:spLocks noGrp="1"/>
          </p:cNvSpPr>
          <p:nvPr>
            <p:ph type="dt" sz="half" idx="10"/>
          </p:nvPr>
        </p:nvSpPr>
        <p:spPr/>
        <p:txBody>
          <a:bodyPr/>
          <a:lstStyle/>
          <a:p>
            <a:fld id="{6A404C9B-5324-B748-98C3-A065AFAEF722}" type="datetimeFigureOut">
              <a:rPr lang="en-US" smtClean="0"/>
              <a:t>4/26/20</a:t>
            </a:fld>
            <a:endParaRPr lang="en-US"/>
          </a:p>
        </p:txBody>
      </p:sp>
      <p:sp>
        <p:nvSpPr>
          <p:cNvPr id="5" name="Footer Placeholder 4">
            <a:extLst>
              <a:ext uri="{FF2B5EF4-FFF2-40B4-BE49-F238E27FC236}">
                <a16:creationId xmlns:a16="http://schemas.microsoft.com/office/drawing/2014/main" id="{C112829E-5583-9241-9032-CF631D9C2E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2E970-564B-7941-9414-AFFD49C39953}"/>
              </a:ext>
            </a:extLst>
          </p:cNvPr>
          <p:cNvSpPr>
            <a:spLocks noGrp="1"/>
          </p:cNvSpPr>
          <p:nvPr>
            <p:ph type="sldNum" sz="quarter" idx="12"/>
          </p:nvPr>
        </p:nvSpPr>
        <p:spPr/>
        <p:txBody>
          <a:bodyPr/>
          <a:lstStyle/>
          <a:p>
            <a:fld id="{F7BF83F5-45BF-7D4B-9305-2A2DAA179AF7}" type="slidenum">
              <a:rPr lang="en-US" smtClean="0"/>
              <a:t>‹#›</a:t>
            </a:fld>
            <a:endParaRPr lang="en-US"/>
          </a:p>
        </p:txBody>
      </p:sp>
    </p:spTree>
    <p:extLst>
      <p:ext uri="{BB962C8B-B14F-4D97-AF65-F5344CB8AC3E}">
        <p14:creationId xmlns:p14="http://schemas.microsoft.com/office/powerpoint/2010/main" val="682438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ounded Rectangle 3"/>
          <p:cNvSpPr/>
          <p:nvPr userDrawn="1"/>
        </p:nvSpPr>
        <p:spPr bwMode="auto">
          <a:xfrm>
            <a:off x="624418" y="457201"/>
            <a:ext cx="10943167" cy="5940425"/>
          </a:xfrm>
          <a:prstGeom prst="roundRect">
            <a:avLst>
              <a:gd name="adj" fmla="val 0"/>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latin typeface="Twinkl Light" pitchFamily="2" charset="0"/>
              </a:rPr>
              <a:t> </a:t>
            </a:r>
          </a:p>
        </p:txBody>
      </p:sp>
    </p:spTree>
    <p:extLst>
      <p:ext uri="{BB962C8B-B14F-4D97-AF65-F5344CB8AC3E}">
        <p14:creationId xmlns:p14="http://schemas.microsoft.com/office/powerpoint/2010/main" val="3688692555"/>
      </p:ext>
    </p:extLst>
  </p:cSld>
  <p:clrMapOvr>
    <a:masterClrMapping/>
  </p:clrMapOvr>
  <p:extLst>
    <p:ext uri="{DCECCB84-F9BA-43D5-87BE-67443E8EF086}">
      <p15:sldGuideLst xmlns:p15="http://schemas.microsoft.com/office/powerpoint/2012/main">
        <p15:guide id="1" pos="295">
          <p15:clr>
            <a:srgbClr val="A4A3A4"/>
          </p15:clr>
        </p15:guide>
        <p15:guide id="2" pos="431">
          <p15:clr>
            <a:srgbClr val="A4A3A4"/>
          </p15:clr>
        </p15:guide>
        <p15:guide id="3" pos="5465">
          <p15:clr>
            <a:srgbClr val="A4A3A4"/>
          </p15:clr>
        </p15:guide>
        <p15:guide id="4" pos="5329">
          <p15:clr>
            <a:srgbClr val="A4A3A4"/>
          </p15:clr>
        </p15:guide>
        <p15:guide id="6" orient="horz" pos="414">
          <p15:clr>
            <a:srgbClr val="A4A3A4"/>
          </p15:clr>
        </p15:guide>
        <p15:guide id="7" orient="horz" pos="3906">
          <p15:clr>
            <a:srgbClr val="A4A3A4"/>
          </p15:clr>
        </p15:guide>
        <p15:guide id="8" orient="horz" pos="4042">
          <p15:clr>
            <a:srgbClr val="A4A3A4"/>
          </p15:clr>
        </p15:guide>
        <p15:guide id="9" pos="5397">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59BD8-A0A4-9447-AABC-045372513A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BA6B36-243E-4840-92ED-B4C24B2771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B923D6-005B-C548-A08B-7D7B0B968CCF}"/>
              </a:ext>
            </a:extLst>
          </p:cNvPr>
          <p:cNvSpPr>
            <a:spLocks noGrp="1"/>
          </p:cNvSpPr>
          <p:nvPr>
            <p:ph type="dt" sz="half" idx="10"/>
          </p:nvPr>
        </p:nvSpPr>
        <p:spPr/>
        <p:txBody>
          <a:bodyPr/>
          <a:lstStyle/>
          <a:p>
            <a:fld id="{6A404C9B-5324-B748-98C3-A065AFAEF722}" type="datetimeFigureOut">
              <a:rPr lang="en-US" smtClean="0"/>
              <a:t>4/26/20</a:t>
            </a:fld>
            <a:endParaRPr lang="en-US"/>
          </a:p>
        </p:txBody>
      </p:sp>
      <p:sp>
        <p:nvSpPr>
          <p:cNvPr id="5" name="Footer Placeholder 4">
            <a:extLst>
              <a:ext uri="{FF2B5EF4-FFF2-40B4-BE49-F238E27FC236}">
                <a16:creationId xmlns:a16="http://schemas.microsoft.com/office/drawing/2014/main" id="{7DBA4112-21A2-484E-802D-E3C4FFF821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50ADE1-8188-024F-AC23-BDAE6355B598}"/>
              </a:ext>
            </a:extLst>
          </p:cNvPr>
          <p:cNvSpPr>
            <a:spLocks noGrp="1"/>
          </p:cNvSpPr>
          <p:nvPr>
            <p:ph type="sldNum" sz="quarter" idx="12"/>
          </p:nvPr>
        </p:nvSpPr>
        <p:spPr/>
        <p:txBody>
          <a:bodyPr/>
          <a:lstStyle/>
          <a:p>
            <a:fld id="{F7BF83F5-45BF-7D4B-9305-2A2DAA179AF7}" type="slidenum">
              <a:rPr lang="en-US" smtClean="0"/>
              <a:t>‹#›</a:t>
            </a:fld>
            <a:endParaRPr lang="en-US"/>
          </a:p>
        </p:txBody>
      </p:sp>
    </p:spTree>
    <p:extLst>
      <p:ext uri="{BB962C8B-B14F-4D97-AF65-F5344CB8AC3E}">
        <p14:creationId xmlns:p14="http://schemas.microsoft.com/office/powerpoint/2010/main" val="3409718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F2163-179C-144D-B64C-BBC28A8681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71F8B4-DC3D-724F-8912-2D4DA129E2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B45F6B-99E2-024F-9820-4308DE0F8B3E}"/>
              </a:ext>
            </a:extLst>
          </p:cNvPr>
          <p:cNvSpPr>
            <a:spLocks noGrp="1"/>
          </p:cNvSpPr>
          <p:nvPr>
            <p:ph type="dt" sz="half" idx="10"/>
          </p:nvPr>
        </p:nvSpPr>
        <p:spPr/>
        <p:txBody>
          <a:bodyPr/>
          <a:lstStyle/>
          <a:p>
            <a:fld id="{6A404C9B-5324-B748-98C3-A065AFAEF722}" type="datetimeFigureOut">
              <a:rPr lang="en-US" smtClean="0"/>
              <a:t>4/26/20</a:t>
            </a:fld>
            <a:endParaRPr lang="en-US"/>
          </a:p>
        </p:txBody>
      </p:sp>
      <p:sp>
        <p:nvSpPr>
          <p:cNvPr id="5" name="Footer Placeholder 4">
            <a:extLst>
              <a:ext uri="{FF2B5EF4-FFF2-40B4-BE49-F238E27FC236}">
                <a16:creationId xmlns:a16="http://schemas.microsoft.com/office/drawing/2014/main" id="{FE74CE04-E586-854C-A71A-E88BAB9680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F62ECB-2769-F246-8316-70E886777C11}"/>
              </a:ext>
            </a:extLst>
          </p:cNvPr>
          <p:cNvSpPr>
            <a:spLocks noGrp="1"/>
          </p:cNvSpPr>
          <p:nvPr>
            <p:ph type="sldNum" sz="quarter" idx="12"/>
          </p:nvPr>
        </p:nvSpPr>
        <p:spPr/>
        <p:txBody>
          <a:bodyPr/>
          <a:lstStyle/>
          <a:p>
            <a:fld id="{F7BF83F5-45BF-7D4B-9305-2A2DAA179AF7}" type="slidenum">
              <a:rPr lang="en-US" smtClean="0"/>
              <a:t>‹#›</a:t>
            </a:fld>
            <a:endParaRPr lang="en-US"/>
          </a:p>
        </p:txBody>
      </p:sp>
    </p:spTree>
    <p:extLst>
      <p:ext uri="{BB962C8B-B14F-4D97-AF65-F5344CB8AC3E}">
        <p14:creationId xmlns:p14="http://schemas.microsoft.com/office/powerpoint/2010/main" val="815534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1E4C5-E08F-E743-8C33-A49F166265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3685D9-01F9-C14B-B05B-D8FD58CE00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BD8A8E-413C-DE40-AF3D-9D8B597FF5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3CFAD8-F23B-8342-842F-6E064B0E10A8}"/>
              </a:ext>
            </a:extLst>
          </p:cNvPr>
          <p:cNvSpPr>
            <a:spLocks noGrp="1"/>
          </p:cNvSpPr>
          <p:nvPr>
            <p:ph type="dt" sz="half" idx="10"/>
          </p:nvPr>
        </p:nvSpPr>
        <p:spPr/>
        <p:txBody>
          <a:bodyPr/>
          <a:lstStyle/>
          <a:p>
            <a:fld id="{6A404C9B-5324-B748-98C3-A065AFAEF722}" type="datetimeFigureOut">
              <a:rPr lang="en-US" smtClean="0"/>
              <a:t>4/26/20</a:t>
            </a:fld>
            <a:endParaRPr lang="en-US"/>
          </a:p>
        </p:txBody>
      </p:sp>
      <p:sp>
        <p:nvSpPr>
          <p:cNvPr id="6" name="Footer Placeholder 5">
            <a:extLst>
              <a:ext uri="{FF2B5EF4-FFF2-40B4-BE49-F238E27FC236}">
                <a16:creationId xmlns:a16="http://schemas.microsoft.com/office/drawing/2014/main" id="{60A98BAB-3182-5D4C-AA4C-20A8C4F9DA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1942C9-C89E-204E-BC50-AEEAB135E30B}"/>
              </a:ext>
            </a:extLst>
          </p:cNvPr>
          <p:cNvSpPr>
            <a:spLocks noGrp="1"/>
          </p:cNvSpPr>
          <p:nvPr>
            <p:ph type="sldNum" sz="quarter" idx="12"/>
          </p:nvPr>
        </p:nvSpPr>
        <p:spPr/>
        <p:txBody>
          <a:bodyPr/>
          <a:lstStyle/>
          <a:p>
            <a:fld id="{F7BF83F5-45BF-7D4B-9305-2A2DAA179AF7}" type="slidenum">
              <a:rPr lang="en-US" smtClean="0"/>
              <a:t>‹#›</a:t>
            </a:fld>
            <a:endParaRPr lang="en-US"/>
          </a:p>
        </p:txBody>
      </p:sp>
    </p:spTree>
    <p:extLst>
      <p:ext uri="{BB962C8B-B14F-4D97-AF65-F5344CB8AC3E}">
        <p14:creationId xmlns:p14="http://schemas.microsoft.com/office/powerpoint/2010/main" val="620622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6B435-0D6B-3545-BA7C-983E0C49DD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85A50D-E1CC-F844-9494-E7E8D30FB5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A4E952-4966-864E-A76A-37415290C7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8AD7E-4D57-9B45-8F93-C754405BCA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25DED8-5D74-AB43-957D-2B88ECAA55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A438A4-F031-B54C-A913-9D72937B3580}"/>
              </a:ext>
            </a:extLst>
          </p:cNvPr>
          <p:cNvSpPr>
            <a:spLocks noGrp="1"/>
          </p:cNvSpPr>
          <p:nvPr>
            <p:ph type="dt" sz="half" idx="10"/>
          </p:nvPr>
        </p:nvSpPr>
        <p:spPr/>
        <p:txBody>
          <a:bodyPr/>
          <a:lstStyle/>
          <a:p>
            <a:fld id="{6A404C9B-5324-B748-98C3-A065AFAEF722}" type="datetimeFigureOut">
              <a:rPr lang="en-US" smtClean="0"/>
              <a:t>4/26/20</a:t>
            </a:fld>
            <a:endParaRPr lang="en-US"/>
          </a:p>
        </p:txBody>
      </p:sp>
      <p:sp>
        <p:nvSpPr>
          <p:cNvPr id="8" name="Footer Placeholder 7">
            <a:extLst>
              <a:ext uri="{FF2B5EF4-FFF2-40B4-BE49-F238E27FC236}">
                <a16:creationId xmlns:a16="http://schemas.microsoft.com/office/drawing/2014/main" id="{A2257253-F210-2646-BBA7-729FE5EB64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1DA410-53B8-8841-8450-33E79ACBCBC0}"/>
              </a:ext>
            </a:extLst>
          </p:cNvPr>
          <p:cNvSpPr>
            <a:spLocks noGrp="1"/>
          </p:cNvSpPr>
          <p:nvPr>
            <p:ph type="sldNum" sz="quarter" idx="12"/>
          </p:nvPr>
        </p:nvSpPr>
        <p:spPr/>
        <p:txBody>
          <a:bodyPr/>
          <a:lstStyle/>
          <a:p>
            <a:fld id="{F7BF83F5-45BF-7D4B-9305-2A2DAA179AF7}" type="slidenum">
              <a:rPr lang="en-US" smtClean="0"/>
              <a:t>‹#›</a:t>
            </a:fld>
            <a:endParaRPr lang="en-US"/>
          </a:p>
        </p:txBody>
      </p:sp>
    </p:spTree>
    <p:extLst>
      <p:ext uri="{BB962C8B-B14F-4D97-AF65-F5344CB8AC3E}">
        <p14:creationId xmlns:p14="http://schemas.microsoft.com/office/powerpoint/2010/main" val="876404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CAA09-16A4-B844-B7D3-E700C16847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51BE85-EBD9-F044-89B4-894EBAD6360B}"/>
              </a:ext>
            </a:extLst>
          </p:cNvPr>
          <p:cNvSpPr>
            <a:spLocks noGrp="1"/>
          </p:cNvSpPr>
          <p:nvPr>
            <p:ph type="dt" sz="half" idx="10"/>
          </p:nvPr>
        </p:nvSpPr>
        <p:spPr/>
        <p:txBody>
          <a:bodyPr/>
          <a:lstStyle/>
          <a:p>
            <a:fld id="{6A404C9B-5324-B748-98C3-A065AFAEF722}" type="datetimeFigureOut">
              <a:rPr lang="en-US" smtClean="0"/>
              <a:t>4/26/20</a:t>
            </a:fld>
            <a:endParaRPr lang="en-US"/>
          </a:p>
        </p:txBody>
      </p:sp>
      <p:sp>
        <p:nvSpPr>
          <p:cNvPr id="4" name="Footer Placeholder 3">
            <a:extLst>
              <a:ext uri="{FF2B5EF4-FFF2-40B4-BE49-F238E27FC236}">
                <a16:creationId xmlns:a16="http://schemas.microsoft.com/office/drawing/2014/main" id="{BB03DBB1-A1CF-5C4F-A0FA-F76326B5C1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316560-04FD-5743-B4BE-0528ED20C63D}"/>
              </a:ext>
            </a:extLst>
          </p:cNvPr>
          <p:cNvSpPr>
            <a:spLocks noGrp="1"/>
          </p:cNvSpPr>
          <p:nvPr>
            <p:ph type="sldNum" sz="quarter" idx="12"/>
          </p:nvPr>
        </p:nvSpPr>
        <p:spPr/>
        <p:txBody>
          <a:bodyPr/>
          <a:lstStyle/>
          <a:p>
            <a:fld id="{F7BF83F5-45BF-7D4B-9305-2A2DAA179AF7}" type="slidenum">
              <a:rPr lang="en-US" smtClean="0"/>
              <a:t>‹#›</a:t>
            </a:fld>
            <a:endParaRPr lang="en-US"/>
          </a:p>
        </p:txBody>
      </p:sp>
    </p:spTree>
    <p:extLst>
      <p:ext uri="{BB962C8B-B14F-4D97-AF65-F5344CB8AC3E}">
        <p14:creationId xmlns:p14="http://schemas.microsoft.com/office/powerpoint/2010/main" val="399370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533400-907E-9844-ABC9-81B721642E53}"/>
              </a:ext>
            </a:extLst>
          </p:cNvPr>
          <p:cNvSpPr>
            <a:spLocks noGrp="1"/>
          </p:cNvSpPr>
          <p:nvPr>
            <p:ph type="dt" sz="half" idx="10"/>
          </p:nvPr>
        </p:nvSpPr>
        <p:spPr/>
        <p:txBody>
          <a:bodyPr/>
          <a:lstStyle/>
          <a:p>
            <a:fld id="{6A404C9B-5324-B748-98C3-A065AFAEF722}" type="datetimeFigureOut">
              <a:rPr lang="en-US" smtClean="0"/>
              <a:t>4/26/20</a:t>
            </a:fld>
            <a:endParaRPr lang="en-US"/>
          </a:p>
        </p:txBody>
      </p:sp>
      <p:sp>
        <p:nvSpPr>
          <p:cNvPr id="3" name="Footer Placeholder 2">
            <a:extLst>
              <a:ext uri="{FF2B5EF4-FFF2-40B4-BE49-F238E27FC236}">
                <a16:creationId xmlns:a16="http://schemas.microsoft.com/office/drawing/2014/main" id="{12C6C1F5-88C3-1345-AB74-F5D8850F93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CD08AC-761B-9F44-AB3C-21E517B4410B}"/>
              </a:ext>
            </a:extLst>
          </p:cNvPr>
          <p:cNvSpPr>
            <a:spLocks noGrp="1"/>
          </p:cNvSpPr>
          <p:nvPr>
            <p:ph type="sldNum" sz="quarter" idx="12"/>
          </p:nvPr>
        </p:nvSpPr>
        <p:spPr/>
        <p:txBody>
          <a:bodyPr/>
          <a:lstStyle/>
          <a:p>
            <a:fld id="{F7BF83F5-45BF-7D4B-9305-2A2DAA179AF7}" type="slidenum">
              <a:rPr lang="en-US" smtClean="0"/>
              <a:t>‹#›</a:t>
            </a:fld>
            <a:endParaRPr lang="en-US"/>
          </a:p>
        </p:txBody>
      </p:sp>
    </p:spTree>
    <p:extLst>
      <p:ext uri="{BB962C8B-B14F-4D97-AF65-F5344CB8AC3E}">
        <p14:creationId xmlns:p14="http://schemas.microsoft.com/office/powerpoint/2010/main" val="1004278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783F3-C06A-0743-ACC3-634E3EFDCD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3E236A-DC00-1F4B-A7C3-F031C4E831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7314A0-6F95-1147-9001-EF0257BC28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A50E1E-E1EF-9445-B313-4A6E135A5500}"/>
              </a:ext>
            </a:extLst>
          </p:cNvPr>
          <p:cNvSpPr>
            <a:spLocks noGrp="1"/>
          </p:cNvSpPr>
          <p:nvPr>
            <p:ph type="dt" sz="half" idx="10"/>
          </p:nvPr>
        </p:nvSpPr>
        <p:spPr/>
        <p:txBody>
          <a:bodyPr/>
          <a:lstStyle/>
          <a:p>
            <a:fld id="{6A404C9B-5324-B748-98C3-A065AFAEF722}" type="datetimeFigureOut">
              <a:rPr lang="en-US" smtClean="0"/>
              <a:t>4/26/20</a:t>
            </a:fld>
            <a:endParaRPr lang="en-US"/>
          </a:p>
        </p:txBody>
      </p:sp>
      <p:sp>
        <p:nvSpPr>
          <p:cNvPr id="6" name="Footer Placeholder 5">
            <a:extLst>
              <a:ext uri="{FF2B5EF4-FFF2-40B4-BE49-F238E27FC236}">
                <a16:creationId xmlns:a16="http://schemas.microsoft.com/office/drawing/2014/main" id="{C3AA670C-A90D-9D40-A7C6-CA9A328C49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8F0C73-D47A-4D4B-A76C-E50958AA39C1}"/>
              </a:ext>
            </a:extLst>
          </p:cNvPr>
          <p:cNvSpPr>
            <a:spLocks noGrp="1"/>
          </p:cNvSpPr>
          <p:nvPr>
            <p:ph type="sldNum" sz="quarter" idx="12"/>
          </p:nvPr>
        </p:nvSpPr>
        <p:spPr/>
        <p:txBody>
          <a:bodyPr/>
          <a:lstStyle/>
          <a:p>
            <a:fld id="{F7BF83F5-45BF-7D4B-9305-2A2DAA179AF7}" type="slidenum">
              <a:rPr lang="en-US" smtClean="0"/>
              <a:t>‹#›</a:t>
            </a:fld>
            <a:endParaRPr lang="en-US"/>
          </a:p>
        </p:txBody>
      </p:sp>
    </p:spTree>
    <p:extLst>
      <p:ext uri="{BB962C8B-B14F-4D97-AF65-F5344CB8AC3E}">
        <p14:creationId xmlns:p14="http://schemas.microsoft.com/office/powerpoint/2010/main" val="4195071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5AE73-D6AD-F64F-8587-A7E74DC306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311AA-1E46-0D45-88B4-78B4ABFD13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903732-1BF4-CF48-8997-3523917D7D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DA27DD-4921-2942-AAF2-72876E2D8267}"/>
              </a:ext>
            </a:extLst>
          </p:cNvPr>
          <p:cNvSpPr>
            <a:spLocks noGrp="1"/>
          </p:cNvSpPr>
          <p:nvPr>
            <p:ph type="dt" sz="half" idx="10"/>
          </p:nvPr>
        </p:nvSpPr>
        <p:spPr/>
        <p:txBody>
          <a:bodyPr/>
          <a:lstStyle/>
          <a:p>
            <a:fld id="{6A404C9B-5324-B748-98C3-A065AFAEF722}" type="datetimeFigureOut">
              <a:rPr lang="en-US" smtClean="0"/>
              <a:t>4/26/20</a:t>
            </a:fld>
            <a:endParaRPr lang="en-US"/>
          </a:p>
        </p:txBody>
      </p:sp>
      <p:sp>
        <p:nvSpPr>
          <p:cNvPr id="6" name="Footer Placeholder 5">
            <a:extLst>
              <a:ext uri="{FF2B5EF4-FFF2-40B4-BE49-F238E27FC236}">
                <a16:creationId xmlns:a16="http://schemas.microsoft.com/office/drawing/2014/main" id="{7C291351-9227-BE43-ABC2-766C33E5E8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CC7C49-60BD-F647-968A-8EDEC6A5115B}"/>
              </a:ext>
            </a:extLst>
          </p:cNvPr>
          <p:cNvSpPr>
            <a:spLocks noGrp="1"/>
          </p:cNvSpPr>
          <p:nvPr>
            <p:ph type="sldNum" sz="quarter" idx="12"/>
          </p:nvPr>
        </p:nvSpPr>
        <p:spPr/>
        <p:txBody>
          <a:bodyPr/>
          <a:lstStyle/>
          <a:p>
            <a:fld id="{F7BF83F5-45BF-7D4B-9305-2A2DAA179AF7}" type="slidenum">
              <a:rPr lang="en-US" smtClean="0"/>
              <a:t>‹#›</a:t>
            </a:fld>
            <a:endParaRPr lang="en-US"/>
          </a:p>
        </p:txBody>
      </p:sp>
    </p:spTree>
    <p:extLst>
      <p:ext uri="{BB962C8B-B14F-4D97-AF65-F5344CB8AC3E}">
        <p14:creationId xmlns:p14="http://schemas.microsoft.com/office/powerpoint/2010/main" val="3441340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8FAFE-EB74-C540-8555-4A8FEE4E72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3E1535-2A59-8C48-B6BD-577D107C1D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91DB59-CD26-5349-B1D3-DD7D673CE6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04C9B-5324-B748-98C3-A065AFAEF722}" type="datetimeFigureOut">
              <a:rPr lang="en-US" smtClean="0"/>
              <a:t>4/26/20</a:t>
            </a:fld>
            <a:endParaRPr lang="en-US"/>
          </a:p>
        </p:txBody>
      </p:sp>
      <p:sp>
        <p:nvSpPr>
          <p:cNvPr id="5" name="Footer Placeholder 4">
            <a:extLst>
              <a:ext uri="{FF2B5EF4-FFF2-40B4-BE49-F238E27FC236}">
                <a16:creationId xmlns:a16="http://schemas.microsoft.com/office/drawing/2014/main" id="{606ADA5E-EA83-B548-A20C-94A933DD0E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82CD93-8A31-8E49-AB04-03E7F04FB1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BF83F5-45BF-7D4B-9305-2A2DAA179AF7}" type="slidenum">
              <a:rPr lang="en-US" smtClean="0"/>
              <a:t>‹#›</a:t>
            </a:fld>
            <a:endParaRPr lang="en-US"/>
          </a:p>
        </p:txBody>
      </p:sp>
    </p:spTree>
    <p:extLst>
      <p:ext uri="{BB962C8B-B14F-4D97-AF65-F5344CB8AC3E}">
        <p14:creationId xmlns:p14="http://schemas.microsoft.com/office/powerpoint/2010/main" val="3863353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sciencing.com/global-warming-4569963.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rhVEk9M_vqI"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F1881-BE20-444B-9D0D-C5845F19E8E6}"/>
              </a:ext>
            </a:extLst>
          </p:cNvPr>
          <p:cNvSpPr>
            <a:spLocks noGrp="1"/>
          </p:cNvSpPr>
          <p:nvPr>
            <p:ph type="ctrTitle"/>
          </p:nvPr>
        </p:nvSpPr>
        <p:spPr>
          <a:xfrm>
            <a:off x="1524000" y="2906483"/>
            <a:ext cx="9144000" cy="2387600"/>
          </a:xfrm>
        </p:spPr>
        <p:txBody>
          <a:bodyPr/>
          <a:lstStyle/>
          <a:p>
            <a:r>
              <a:rPr lang="en-US" b="1" dirty="0">
                <a:latin typeface="dearJoe 5 CASUAL PRO" panose="02000000000000000000" pitchFamily="2" charset="0"/>
              </a:rPr>
              <a:t>The Enhanced Greenhouse effect </a:t>
            </a:r>
          </a:p>
        </p:txBody>
      </p:sp>
      <p:sp>
        <p:nvSpPr>
          <p:cNvPr id="3" name="Subtitle 2">
            <a:extLst>
              <a:ext uri="{FF2B5EF4-FFF2-40B4-BE49-F238E27FC236}">
                <a16:creationId xmlns:a16="http://schemas.microsoft.com/office/drawing/2014/main" id="{1E368743-5D94-0343-B9B2-82462D5CF1BC}"/>
              </a:ext>
            </a:extLst>
          </p:cNvPr>
          <p:cNvSpPr>
            <a:spLocks noGrp="1"/>
          </p:cNvSpPr>
          <p:nvPr>
            <p:ph type="subTitle" idx="1"/>
          </p:nvPr>
        </p:nvSpPr>
        <p:spPr>
          <a:xfrm>
            <a:off x="1524000" y="5294083"/>
            <a:ext cx="9144000" cy="1655762"/>
          </a:xfrm>
        </p:spPr>
        <p:txBody>
          <a:bodyPr>
            <a:normAutofit fontScale="92500" lnSpcReduction="20000"/>
          </a:bodyPr>
          <a:lstStyle/>
          <a:p>
            <a:r>
              <a:rPr lang="en-US" b="1" u="sng" dirty="0"/>
              <a:t>​Why: </a:t>
            </a:r>
            <a:r>
              <a:rPr lang="en-US" dirty="0"/>
              <a:t>To understand how humans are having adding greenhouse gases to enhance the greenhouse effect</a:t>
            </a:r>
            <a:endParaRPr lang="en-US" b="1" u="sng" dirty="0"/>
          </a:p>
          <a:p>
            <a:endParaRPr lang="en-US" dirty="0"/>
          </a:p>
          <a:p>
            <a:r>
              <a:rPr lang="en-US" b="1" u="sng" dirty="0"/>
              <a:t>How: </a:t>
            </a:r>
            <a:r>
              <a:rPr lang="en-US" dirty="0"/>
              <a:t>To explain the difference between the greenhouse effect and the enhanced greenhouse effect </a:t>
            </a:r>
          </a:p>
        </p:txBody>
      </p:sp>
      <p:pic>
        <p:nvPicPr>
          <p:cNvPr id="7" name="Picture 6">
            <a:extLst>
              <a:ext uri="{FF2B5EF4-FFF2-40B4-BE49-F238E27FC236}">
                <a16:creationId xmlns:a16="http://schemas.microsoft.com/office/drawing/2014/main" id="{1D8C6082-2981-8B44-A78F-BD77F01470B8}"/>
              </a:ext>
            </a:extLst>
          </p:cNvPr>
          <p:cNvPicPr>
            <a:picLocks noChangeAspect="1"/>
          </p:cNvPicPr>
          <p:nvPr/>
        </p:nvPicPr>
        <p:blipFill>
          <a:blip r:embed="rId2"/>
          <a:stretch>
            <a:fillRect/>
          </a:stretch>
        </p:blipFill>
        <p:spPr>
          <a:xfrm>
            <a:off x="304598" y="189951"/>
            <a:ext cx="2438602" cy="2455267"/>
          </a:xfrm>
          <a:prstGeom prst="rect">
            <a:avLst/>
          </a:prstGeom>
        </p:spPr>
      </p:pic>
      <p:pic>
        <p:nvPicPr>
          <p:cNvPr id="9" name="Picture 8">
            <a:extLst>
              <a:ext uri="{FF2B5EF4-FFF2-40B4-BE49-F238E27FC236}">
                <a16:creationId xmlns:a16="http://schemas.microsoft.com/office/drawing/2014/main" id="{A905B2B8-B468-6342-AE84-5405B0EECEB1}"/>
              </a:ext>
            </a:extLst>
          </p:cNvPr>
          <p:cNvPicPr>
            <a:picLocks noChangeAspect="1"/>
          </p:cNvPicPr>
          <p:nvPr/>
        </p:nvPicPr>
        <p:blipFill>
          <a:blip r:embed="rId3"/>
          <a:stretch>
            <a:fillRect/>
          </a:stretch>
        </p:blipFill>
        <p:spPr>
          <a:xfrm>
            <a:off x="9315450" y="0"/>
            <a:ext cx="2705100" cy="3098800"/>
          </a:xfrm>
          <a:prstGeom prst="rect">
            <a:avLst/>
          </a:prstGeom>
        </p:spPr>
      </p:pic>
    </p:spTree>
    <p:extLst>
      <p:ext uri="{BB962C8B-B14F-4D97-AF65-F5344CB8AC3E}">
        <p14:creationId xmlns:p14="http://schemas.microsoft.com/office/powerpoint/2010/main" val="2652002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80527-8ECD-4048-8C19-DF7F2269BE7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C0FB96A-4DA8-4B4E-89D2-0B59D45ACA6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B849243-2D18-C44C-B0A6-0727155A7B53}"/>
              </a:ext>
            </a:extLst>
          </p:cNvPr>
          <p:cNvPicPr>
            <a:picLocks noChangeAspect="1"/>
          </p:cNvPicPr>
          <p:nvPr/>
        </p:nvPicPr>
        <p:blipFill>
          <a:blip r:embed="rId2"/>
          <a:stretch>
            <a:fillRect/>
          </a:stretch>
        </p:blipFill>
        <p:spPr>
          <a:xfrm>
            <a:off x="359228" y="243822"/>
            <a:ext cx="10700657" cy="6370355"/>
          </a:xfrm>
          <a:prstGeom prst="rect">
            <a:avLst/>
          </a:prstGeom>
        </p:spPr>
      </p:pic>
      <p:sp>
        <p:nvSpPr>
          <p:cNvPr id="5" name="Rectangle 4">
            <a:extLst>
              <a:ext uri="{FF2B5EF4-FFF2-40B4-BE49-F238E27FC236}">
                <a16:creationId xmlns:a16="http://schemas.microsoft.com/office/drawing/2014/main" id="{9A34DE21-4363-B640-94CB-53624B4220D2}"/>
              </a:ext>
            </a:extLst>
          </p:cNvPr>
          <p:cNvSpPr/>
          <p:nvPr/>
        </p:nvSpPr>
        <p:spPr>
          <a:xfrm>
            <a:off x="4669973" y="5072744"/>
            <a:ext cx="2144485" cy="142013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t>Spot the difference</a:t>
            </a:r>
          </a:p>
          <a:p>
            <a:pPr algn="ctr"/>
            <a:r>
              <a:rPr lang="en-US" dirty="0"/>
              <a:t>What is the difference between these diagrams? </a:t>
            </a:r>
          </a:p>
          <a:p>
            <a:pPr algn="ctr"/>
            <a:endParaRPr lang="en-US" dirty="0"/>
          </a:p>
        </p:txBody>
      </p:sp>
    </p:spTree>
    <p:extLst>
      <p:ext uri="{BB962C8B-B14F-4D97-AF65-F5344CB8AC3E}">
        <p14:creationId xmlns:p14="http://schemas.microsoft.com/office/powerpoint/2010/main" val="438503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D7598-E550-784E-B1D8-9D15C9CB4396}"/>
              </a:ext>
            </a:extLst>
          </p:cNvPr>
          <p:cNvSpPr>
            <a:spLocks noGrp="1"/>
          </p:cNvSpPr>
          <p:nvPr>
            <p:ph type="title"/>
          </p:nvPr>
        </p:nvSpPr>
        <p:spPr>
          <a:solidFill>
            <a:srgbClr val="FFFF00"/>
          </a:solidFill>
        </p:spPr>
        <p:txBody>
          <a:bodyPr/>
          <a:lstStyle/>
          <a:p>
            <a:r>
              <a:rPr lang="en-US" dirty="0"/>
              <a:t>The difference between the greenhouse effect and the enhanced greenhouse effect</a:t>
            </a:r>
          </a:p>
        </p:txBody>
      </p:sp>
      <p:sp>
        <p:nvSpPr>
          <p:cNvPr id="3" name="Content Placeholder 2">
            <a:extLst>
              <a:ext uri="{FF2B5EF4-FFF2-40B4-BE49-F238E27FC236}">
                <a16:creationId xmlns:a16="http://schemas.microsoft.com/office/drawing/2014/main" id="{DAF8120E-B679-0C41-9628-2DE038F4DA62}"/>
              </a:ext>
            </a:extLst>
          </p:cNvPr>
          <p:cNvSpPr>
            <a:spLocks noGrp="1"/>
          </p:cNvSpPr>
          <p:nvPr>
            <p:ph idx="1"/>
          </p:nvPr>
        </p:nvSpPr>
        <p:spPr/>
        <p:txBody>
          <a:bodyPr>
            <a:normAutofit lnSpcReduction="10000"/>
          </a:bodyPr>
          <a:lstStyle/>
          <a:p>
            <a:pPr marL="0" indent="0">
              <a:buNone/>
            </a:pPr>
            <a:r>
              <a:rPr lang="en-US" b="1" u="sng" dirty="0"/>
              <a:t>The greenhouse effect </a:t>
            </a:r>
            <a:r>
              <a:rPr lang="en-US" dirty="0"/>
              <a:t>refers to the retention of heat in the atmosphere by greenhouse gases, including water vapor, carbon dioxide, methane and nitrous oxide. These gases create the natural  greenhouse layer and naturally warm the planet to make it the right temperature to support life</a:t>
            </a:r>
            <a:endParaRPr lang="en-US" dirty="0">
              <a:highlight>
                <a:srgbClr val="B4EEC1"/>
              </a:highlight>
            </a:endParaRPr>
          </a:p>
          <a:p>
            <a:pPr marL="0" indent="0">
              <a:buNone/>
            </a:pPr>
            <a:endParaRPr lang="en-US" dirty="0">
              <a:highlight>
                <a:srgbClr val="B4EEC1"/>
              </a:highlight>
            </a:endParaRPr>
          </a:p>
          <a:p>
            <a:pPr marL="0" indent="0">
              <a:buNone/>
            </a:pPr>
            <a:r>
              <a:rPr lang="en-US" b="1" u="sng" dirty="0"/>
              <a:t>The Human enhanced greenhouse effect </a:t>
            </a:r>
            <a:r>
              <a:rPr lang="en-US" dirty="0"/>
              <a:t>Due to increasing levels of greenhouse gases in the atmosphere, partially as a result of human industrial activity, there is a thickening of the greenhouse layer and progressively more heat is being trapped. This  results in a phenomenon commonly referred to as </a:t>
            </a:r>
            <a:r>
              <a:rPr lang="en-US" dirty="0">
                <a:hlinkClick r:id="rId2"/>
              </a:rPr>
              <a:t>global warming</a:t>
            </a:r>
            <a:r>
              <a:rPr lang="en-US" dirty="0"/>
              <a:t>.</a:t>
            </a:r>
            <a:endParaRPr lang="en-US" b="1" u="sng" dirty="0"/>
          </a:p>
          <a:p>
            <a:pPr marL="0" indent="0">
              <a:buNone/>
            </a:pPr>
            <a:endParaRPr lang="en-US" dirty="0">
              <a:highlight>
                <a:srgbClr val="B4EEC1"/>
              </a:highlight>
            </a:endParaRPr>
          </a:p>
          <a:p>
            <a:pPr marL="0" indent="0">
              <a:buNone/>
            </a:pPr>
            <a:endParaRPr lang="en-US" dirty="0">
              <a:highlight>
                <a:srgbClr val="B4EEC1"/>
              </a:highlight>
            </a:endParaRPr>
          </a:p>
        </p:txBody>
      </p:sp>
    </p:spTree>
    <p:extLst>
      <p:ext uri="{BB962C8B-B14F-4D97-AF65-F5344CB8AC3E}">
        <p14:creationId xmlns:p14="http://schemas.microsoft.com/office/powerpoint/2010/main" val="1381307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38EA7-A526-4040-BED2-36684A99DEF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F0EFAEF-B8A8-E240-AE44-A211458AC680}"/>
              </a:ext>
            </a:extLst>
          </p:cNvPr>
          <p:cNvPicPr>
            <a:picLocks noGrp="1" noChangeAspect="1"/>
          </p:cNvPicPr>
          <p:nvPr>
            <p:ph idx="1"/>
          </p:nvPr>
        </p:nvPicPr>
        <p:blipFill>
          <a:blip r:embed="rId2"/>
          <a:stretch>
            <a:fillRect/>
          </a:stretch>
        </p:blipFill>
        <p:spPr>
          <a:xfrm>
            <a:off x="2376246" y="365125"/>
            <a:ext cx="8288592" cy="6354936"/>
          </a:xfrm>
        </p:spPr>
      </p:pic>
      <p:sp>
        <p:nvSpPr>
          <p:cNvPr id="3" name="TextBox 2">
            <a:extLst>
              <a:ext uri="{FF2B5EF4-FFF2-40B4-BE49-F238E27FC236}">
                <a16:creationId xmlns:a16="http://schemas.microsoft.com/office/drawing/2014/main" id="{9E1038C7-631C-BF42-AF3C-F89B9331E4B2}"/>
              </a:ext>
            </a:extLst>
          </p:cNvPr>
          <p:cNvSpPr txBox="1"/>
          <p:nvPr/>
        </p:nvSpPr>
        <p:spPr>
          <a:xfrm>
            <a:off x="248090" y="2002972"/>
            <a:ext cx="2013857" cy="3693319"/>
          </a:xfrm>
          <a:prstGeom prst="rect">
            <a:avLst/>
          </a:prstGeom>
          <a:solidFill>
            <a:srgbClr val="FFFF00"/>
          </a:solidFill>
        </p:spPr>
        <p:txBody>
          <a:bodyPr wrap="square" rtlCol="0">
            <a:spAutoFit/>
          </a:bodyPr>
          <a:lstStyle/>
          <a:p>
            <a:r>
              <a:rPr lang="en-US" dirty="0"/>
              <a:t>Carbon dioxide is a naturally occurring greenhouse gas. But changes in human activity since the industrial revolution have increased the amount of carbon in our atmosphere= enhanced greenhouse effect </a:t>
            </a:r>
          </a:p>
        </p:txBody>
      </p:sp>
    </p:spTree>
    <p:extLst>
      <p:ext uri="{BB962C8B-B14F-4D97-AF65-F5344CB8AC3E}">
        <p14:creationId xmlns:p14="http://schemas.microsoft.com/office/powerpoint/2010/main" val="2559357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4B990-43B0-344A-9CA5-112D34BC413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EF2C116-1CEE-2B46-B89E-E6E6143F40DD}"/>
              </a:ext>
            </a:extLst>
          </p:cNvPr>
          <p:cNvPicPr>
            <a:picLocks noGrp="1" noChangeAspect="1"/>
          </p:cNvPicPr>
          <p:nvPr>
            <p:ph idx="1"/>
          </p:nvPr>
        </p:nvPicPr>
        <p:blipFill>
          <a:blip r:embed="rId2"/>
          <a:stretch>
            <a:fillRect/>
          </a:stretch>
        </p:blipFill>
        <p:spPr>
          <a:xfrm>
            <a:off x="1348237" y="365125"/>
            <a:ext cx="9319471" cy="5947185"/>
          </a:xfrm>
        </p:spPr>
      </p:pic>
    </p:spTree>
    <p:extLst>
      <p:ext uri="{BB962C8B-B14F-4D97-AF65-F5344CB8AC3E}">
        <p14:creationId xmlns:p14="http://schemas.microsoft.com/office/powerpoint/2010/main" val="3350254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8214" y="544249"/>
            <a:ext cx="7775575" cy="772107"/>
          </a:xfrm>
          <a:prstGeom prst="rect">
            <a:avLst/>
          </a:prstGeom>
        </p:spPr>
        <p:txBody>
          <a:bodyPr wrap="square" lIns="0" tIns="108000" rIns="0" bIns="108000">
            <a:spAutoFit/>
          </a:bodyPr>
          <a:lstStyle/>
          <a:p>
            <a:pPr algn="ctr"/>
            <a:r>
              <a:rPr lang="en-GB" sz="3600" dirty="0">
                <a:solidFill>
                  <a:srgbClr val="F0821A"/>
                </a:solidFill>
                <a:latin typeface="+mj-lt"/>
              </a:rPr>
              <a:t>Global Warming </a:t>
            </a:r>
            <a:r>
              <a:rPr lang="en-GB" sz="3600" dirty="0">
                <a:solidFill>
                  <a:srgbClr val="F0821A"/>
                </a:solidFill>
              </a:rPr>
              <a:t>What’s the Evidence?</a:t>
            </a:r>
            <a:endParaRPr lang="en-GB" altLang="en-US" sz="3600" dirty="0">
              <a:solidFill>
                <a:srgbClr val="F0821A"/>
              </a:solidFill>
              <a:latin typeface="+mj-lt"/>
              <a:cs typeface="Clear Sans Light" panose="020B0303030202020304" pitchFamily="34" charset="0"/>
            </a:endParaRPr>
          </a:p>
        </p:txBody>
      </p:sp>
      <p:graphicFrame>
        <p:nvGraphicFramePr>
          <p:cNvPr id="13" name="Diagram 12">
            <a:extLst>
              <a:ext uri="{FF2B5EF4-FFF2-40B4-BE49-F238E27FC236}">
                <a16:creationId xmlns:a16="http://schemas.microsoft.com/office/drawing/2014/main" id="{5D60FB63-38FA-40D3-8C7D-70D0A26F87CE}"/>
              </a:ext>
            </a:extLst>
          </p:cNvPr>
          <p:cNvGraphicFramePr/>
          <p:nvPr/>
        </p:nvGraphicFramePr>
        <p:xfrm>
          <a:off x="2228850" y="1506070"/>
          <a:ext cx="7754143" cy="4405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9896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FD87C-7215-CF45-87F7-544D8CF3470F}"/>
              </a:ext>
            </a:extLst>
          </p:cNvPr>
          <p:cNvSpPr>
            <a:spLocks noGrp="1"/>
          </p:cNvSpPr>
          <p:nvPr>
            <p:ph type="title"/>
          </p:nvPr>
        </p:nvSpPr>
        <p:spPr>
          <a:xfrm>
            <a:off x="253583" y="0"/>
            <a:ext cx="10515600" cy="1325563"/>
          </a:xfrm>
        </p:spPr>
        <p:txBody>
          <a:bodyPr/>
          <a:lstStyle/>
          <a:p>
            <a:r>
              <a:rPr lang="en-US" dirty="0"/>
              <a:t>The enhanced greenhouse effect</a:t>
            </a:r>
          </a:p>
        </p:txBody>
      </p:sp>
      <p:sp>
        <p:nvSpPr>
          <p:cNvPr id="3" name="Content Placeholder 2">
            <a:extLst>
              <a:ext uri="{FF2B5EF4-FFF2-40B4-BE49-F238E27FC236}">
                <a16:creationId xmlns:a16="http://schemas.microsoft.com/office/drawing/2014/main" id="{DDC3D6EE-936D-6741-A4CB-C68B0A7B265D}"/>
              </a:ext>
            </a:extLst>
          </p:cNvPr>
          <p:cNvSpPr>
            <a:spLocks noGrp="1"/>
          </p:cNvSpPr>
          <p:nvPr>
            <p:ph idx="1"/>
          </p:nvPr>
        </p:nvSpPr>
        <p:spPr>
          <a:xfrm>
            <a:off x="553387" y="1231011"/>
            <a:ext cx="5322758" cy="4351338"/>
          </a:xfrm>
        </p:spPr>
        <p:txBody>
          <a:bodyPr>
            <a:normAutofit lnSpcReduction="10000"/>
          </a:bodyPr>
          <a:lstStyle/>
          <a:p>
            <a:pPr marL="0" indent="0">
              <a:buNone/>
            </a:pPr>
            <a:r>
              <a:rPr lang="en-US" dirty="0"/>
              <a:t>The</a:t>
            </a:r>
            <a:r>
              <a:rPr lang="en-US" b="1" dirty="0"/>
              <a:t> enhanced greenhouse effect</a:t>
            </a:r>
            <a:r>
              <a:rPr lang="en-US" dirty="0"/>
              <a:t> is simply the natural greenhouse effect out of balance. Human activity has increased the proportion of GHGs in the atmosphere and (over the short-term) there is no longer a balance between the incoming and outgoing energy (</a:t>
            </a:r>
            <a:r>
              <a:rPr lang="en-US" b="1" dirty="0"/>
              <a:t>Figure 1</a:t>
            </a:r>
            <a:r>
              <a:rPr lang="en-US" dirty="0"/>
              <a:t>). The additional GHGs trap extra heat in the atmosphere, causing temperatures to rise. </a:t>
            </a:r>
          </a:p>
        </p:txBody>
      </p:sp>
      <p:pic>
        <p:nvPicPr>
          <p:cNvPr id="5" name="Picture 4">
            <a:extLst>
              <a:ext uri="{FF2B5EF4-FFF2-40B4-BE49-F238E27FC236}">
                <a16:creationId xmlns:a16="http://schemas.microsoft.com/office/drawing/2014/main" id="{9FB9B618-0256-5F48-A70E-8138F208D274}"/>
              </a:ext>
            </a:extLst>
          </p:cNvPr>
          <p:cNvPicPr>
            <a:picLocks noChangeAspect="1"/>
          </p:cNvPicPr>
          <p:nvPr/>
        </p:nvPicPr>
        <p:blipFill>
          <a:blip r:embed="rId2"/>
          <a:stretch>
            <a:fillRect/>
          </a:stretch>
        </p:blipFill>
        <p:spPr>
          <a:xfrm>
            <a:off x="5696262" y="1566392"/>
            <a:ext cx="6206897" cy="3775127"/>
          </a:xfrm>
          <a:prstGeom prst="rect">
            <a:avLst/>
          </a:prstGeom>
        </p:spPr>
      </p:pic>
    </p:spTree>
    <p:extLst>
      <p:ext uri="{BB962C8B-B14F-4D97-AF65-F5344CB8AC3E}">
        <p14:creationId xmlns:p14="http://schemas.microsoft.com/office/powerpoint/2010/main" val="690799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0A434-8F45-624F-8FE1-4034AC775805}"/>
              </a:ext>
            </a:extLst>
          </p:cNvPr>
          <p:cNvSpPr>
            <a:spLocks noGrp="1"/>
          </p:cNvSpPr>
          <p:nvPr>
            <p:ph type="title"/>
          </p:nvPr>
        </p:nvSpPr>
        <p:spPr/>
        <p:txBody>
          <a:bodyPr/>
          <a:lstStyle/>
          <a:p>
            <a:r>
              <a:rPr lang="en-US" dirty="0"/>
              <a:t>The enhanced greenhouse effect</a:t>
            </a:r>
          </a:p>
        </p:txBody>
      </p:sp>
      <p:pic>
        <p:nvPicPr>
          <p:cNvPr id="5" name="Content Placeholder 4">
            <a:hlinkClick r:id="rId2"/>
            <a:extLst>
              <a:ext uri="{FF2B5EF4-FFF2-40B4-BE49-F238E27FC236}">
                <a16:creationId xmlns:a16="http://schemas.microsoft.com/office/drawing/2014/main" id="{1CDD9FA6-A38D-1744-BCFE-FB3421731441}"/>
              </a:ext>
            </a:extLst>
          </p:cNvPr>
          <p:cNvPicPr>
            <a:picLocks noGrp="1" noChangeAspect="1"/>
          </p:cNvPicPr>
          <p:nvPr>
            <p:ph idx="1"/>
          </p:nvPr>
        </p:nvPicPr>
        <p:blipFill>
          <a:blip r:embed="rId3"/>
          <a:stretch>
            <a:fillRect/>
          </a:stretch>
        </p:blipFill>
        <p:spPr>
          <a:xfrm>
            <a:off x="693515" y="1552539"/>
            <a:ext cx="3877456" cy="2309886"/>
          </a:xfrm>
        </p:spPr>
      </p:pic>
      <p:sp>
        <p:nvSpPr>
          <p:cNvPr id="6" name="TextBox 5">
            <a:extLst>
              <a:ext uri="{FF2B5EF4-FFF2-40B4-BE49-F238E27FC236}">
                <a16:creationId xmlns:a16="http://schemas.microsoft.com/office/drawing/2014/main" id="{7DA5961A-65AC-4645-A8EC-1E8CCAA00474}"/>
              </a:ext>
            </a:extLst>
          </p:cNvPr>
          <p:cNvSpPr txBox="1"/>
          <p:nvPr/>
        </p:nvSpPr>
        <p:spPr>
          <a:xfrm>
            <a:off x="8608541" y="630147"/>
            <a:ext cx="3348681" cy="1754326"/>
          </a:xfrm>
          <a:prstGeom prst="rect">
            <a:avLst/>
          </a:prstGeom>
          <a:noFill/>
        </p:spPr>
        <p:txBody>
          <a:bodyPr wrap="square" rtlCol="0">
            <a:spAutoFit/>
          </a:bodyPr>
          <a:lstStyle/>
          <a:p>
            <a:r>
              <a:rPr lang="en-US" dirty="0"/>
              <a:t>Watch the video on the </a:t>
            </a:r>
            <a:r>
              <a:rPr lang="en-US" dirty="0" err="1"/>
              <a:t>weebly</a:t>
            </a:r>
            <a:r>
              <a:rPr lang="en-US" dirty="0"/>
              <a:t>. Draw an annotated diagram which explains the </a:t>
            </a:r>
            <a:r>
              <a:rPr lang="en-US" b="1" dirty="0"/>
              <a:t>Enhanced Greenhouse Effect- </a:t>
            </a:r>
            <a:r>
              <a:rPr lang="en-US" dirty="0"/>
              <a:t>you could use the outline below as a starting point </a:t>
            </a:r>
          </a:p>
        </p:txBody>
      </p:sp>
      <p:sp>
        <p:nvSpPr>
          <p:cNvPr id="3" name="TextBox 2">
            <a:extLst>
              <a:ext uri="{FF2B5EF4-FFF2-40B4-BE49-F238E27FC236}">
                <a16:creationId xmlns:a16="http://schemas.microsoft.com/office/drawing/2014/main" id="{DB0304A2-D2D9-334D-9738-D1FB72B6F238}"/>
              </a:ext>
            </a:extLst>
          </p:cNvPr>
          <p:cNvSpPr txBox="1"/>
          <p:nvPr/>
        </p:nvSpPr>
        <p:spPr>
          <a:xfrm>
            <a:off x="8142510" y="2786743"/>
            <a:ext cx="3341919" cy="646331"/>
          </a:xfrm>
          <a:prstGeom prst="rect">
            <a:avLst/>
          </a:prstGeom>
          <a:noFill/>
        </p:spPr>
        <p:txBody>
          <a:bodyPr wrap="square" rtlCol="0">
            <a:spAutoFit/>
          </a:bodyPr>
          <a:lstStyle/>
          <a:p>
            <a:endParaRPr lang="en-US" dirty="0"/>
          </a:p>
          <a:p>
            <a:endParaRPr lang="en-US" dirty="0"/>
          </a:p>
        </p:txBody>
      </p:sp>
      <p:pic>
        <p:nvPicPr>
          <p:cNvPr id="4" name="Picture 3">
            <a:extLst>
              <a:ext uri="{FF2B5EF4-FFF2-40B4-BE49-F238E27FC236}">
                <a16:creationId xmlns:a16="http://schemas.microsoft.com/office/drawing/2014/main" id="{B67167D4-A4D8-AE44-82C1-548FA0166C38}"/>
              </a:ext>
            </a:extLst>
          </p:cNvPr>
          <p:cNvPicPr>
            <a:picLocks noChangeAspect="1"/>
          </p:cNvPicPr>
          <p:nvPr/>
        </p:nvPicPr>
        <p:blipFill>
          <a:blip r:embed="rId4"/>
          <a:stretch>
            <a:fillRect/>
          </a:stretch>
        </p:blipFill>
        <p:spPr>
          <a:xfrm>
            <a:off x="5312973" y="2707481"/>
            <a:ext cx="5850429" cy="3867489"/>
          </a:xfrm>
          <a:prstGeom prst="rect">
            <a:avLst/>
          </a:prstGeom>
        </p:spPr>
      </p:pic>
    </p:spTree>
    <p:extLst>
      <p:ext uri="{BB962C8B-B14F-4D97-AF65-F5344CB8AC3E}">
        <p14:creationId xmlns:p14="http://schemas.microsoft.com/office/powerpoint/2010/main" val="17216064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619</TotalTime>
  <Words>422</Words>
  <Application>Microsoft Macintosh PowerPoint</Application>
  <PresentationFormat>Widescreen</PresentationFormat>
  <Paragraphs>30</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dearJoe 5 CASUAL PRO</vt:lpstr>
      <vt:lpstr>Twinkl Light</vt:lpstr>
      <vt:lpstr>Office Theme</vt:lpstr>
      <vt:lpstr>The Enhanced Greenhouse effect </vt:lpstr>
      <vt:lpstr>PowerPoint Presentation</vt:lpstr>
      <vt:lpstr>The difference between the greenhouse effect and the enhanced greenhouse effect</vt:lpstr>
      <vt:lpstr>PowerPoint Presentation</vt:lpstr>
      <vt:lpstr>PowerPoint Presentation</vt:lpstr>
      <vt:lpstr>PowerPoint Presentation</vt:lpstr>
      <vt:lpstr>The enhanced greenhouse effect</vt:lpstr>
      <vt:lpstr>The enhanced greenhouse effect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Enhanced Greenhouse effect </dc:title>
  <dc:creator>Anna Bennett</dc:creator>
  <cp:lastModifiedBy>Anna Bennett</cp:lastModifiedBy>
  <cp:revision>7</cp:revision>
  <dcterms:created xsi:type="dcterms:W3CDTF">2020-04-20T12:32:40Z</dcterms:created>
  <dcterms:modified xsi:type="dcterms:W3CDTF">2020-04-26T17:28:19Z</dcterms:modified>
</cp:coreProperties>
</file>