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sldIdLst>
    <p:sldId id="256" r:id="rId2"/>
    <p:sldId id="261" r:id="rId3"/>
    <p:sldId id="303" r:id="rId4"/>
    <p:sldId id="268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599"/>
  </p:normalViewPr>
  <p:slideViewPr>
    <p:cSldViewPr snapToGrid="0" snapToObjects="1">
      <p:cViewPr>
        <p:scale>
          <a:sx n="96" d="100"/>
          <a:sy n="96" d="100"/>
        </p:scale>
        <p:origin x="880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E8B3-5BEA-3D49-9E27-C3CCDBDC8BA8}" type="datetimeFigureOut">
              <a:rPr lang="en-US" smtClean="0"/>
              <a:t>2/13/20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F09CB-D9AC-B24F-83E1-F75DE63AE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500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E8B3-5BEA-3D49-9E27-C3CCDBDC8BA8}" type="datetimeFigureOut">
              <a:rPr lang="en-US" smtClean="0"/>
              <a:t>2/13/20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F09CB-D9AC-B24F-83E1-F75DE63AE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184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E8B3-5BEA-3D49-9E27-C3CCDBDC8BA8}" type="datetimeFigureOut">
              <a:rPr lang="en-US" smtClean="0"/>
              <a:t>2/13/20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F09CB-D9AC-B24F-83E1-F75DE63AE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96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ED3C7-6307-AE4C-A998-05FF0438416E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86987-1955-F34F-B4B4-9E02ED6D9BB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4EC95E-2441-6E4C-85E3-70716B3597AA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CBC21A-5068-BF40-89A6-99492017B981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57200" y="3938592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4E772A-1711-2B4F-930A-96492D3D44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8200" y="3938592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6DF738-32E9-E649-80B1-0A16D9E042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8C957C-D866-4A4B-986D-A8808FCD3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18EFF0-C3C4-394D-A529-823A26BB5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E405942-2FE2-134F-ADB4-816DBA8D175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97109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41860-32A0-754E-BCD4-3D59E7370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75C3A-BCA8-E345-9BB8-B60DB51DDA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446114-CBFD-CB4D-AC70-2A8B2FB82FDA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910B28-417D-4242-AB46-6AF2A6A61FF2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38592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FFF9862-6D03-A44F-A9CD-4A48588303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C9300F7-6C68-8D43-8390-99376FFD4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2C7608-1468-3A4F-A1AC-7E13AB31F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FD6830-B671-F844-A3E9-0C8330A0CB6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31184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E8B3-5BEA-3D49-9E27-C3CCDBDC8BA8}" type="datetimeFigureOut">
              <a:rPr lang="en-US" smtClean="0"/>
              <a:t>2/13/20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F09CB-D9AC-B24F-83E1-F75DE63AE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30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E8B3-5BEA-3D49-9E27-C3CCDBDC8BA8}" type="datetimeFigureOut">
              <a:rPr lang="en-US" smtClean="0"/>
              <a:t>2/13/20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F09CB-D9AC-B24F-83E1-F75DE63AE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07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E8B3-5BEA-3D49-9E27-C3CCDBDC8BA8}" type="datetimeFigureOut">
              <a:rPr lang="en-US" smtClean="0"/>
              <a:t>2/13/20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F09CB-D9AC-B24F-83E1-F75DE63AE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874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E8B3-5BEA-3D49-9E27-C3CCDBDC8BA8}" type="datetimeFigureOut">
              <a:rPr lang="en-US" smtClean="0"/>
              <a:t>2/13/20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F09CB-D9AC-B24F-83E1-F75DE63AE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79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E8B3-5BEA-3D49-9E27-C3CCDBDC8BA8}" type="datetimeFigureOut">
              <a:rPr lang="en-US" smtClean="0"/>
              <a:t>2/13/20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F09CB-D9AC-B24F-83E1-F75DE63AE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87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E8B3-5BEA-3D49-9E27-C3CCDBDC8BA8}" type="datetimeFigureOut">
              <a:rPr lang="en-US" smtClean="0"/>
              <a:t>2/13/20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F09CB-D9AC-B24F-83E1-F75DE63AE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074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E8B3-5BEA-3D49-9E27-C3CCDBDC8BA8}" type="datetimeFigureOut">
              <a:rPr lang="en-US" smtClean="0"/>
              <a:t>2/13/20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F09CB-D9AC-B24F-83E1-F75DE63AE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271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E8B3-5BEA-3D49-9E27-C3CCDBDC8BA8}" type="datetimeFigureOut">
              <a:rPr lang="en-US" smtClean="0"/>
              <a:t>2/13/20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F09CB-D9AC-B24F-83E1-F75DE63AE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80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FE8B3-5BEA-3D49-9E27-C3CCDBDC8BA8}" type="datetimeFigureOut">
              <a:rPr lang="en-US" smtClean="0"/>
              <a:t>2/13/20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F09CB-D9AC-B24F-83E1-F75DE63AE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72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11" Type="http://schemas.openxmlformats.org/officeDocument/2006/relationships/image" Target="../media/image4.png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5.bin"/><Relationship Id="rId4" Type="http://schemas.openxmlformats.org/officeDocument/2006/relationships/image" Target="../media/image1.png"/><Relationship Id="rId9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27966-D4B6-8740-9416-631A5484AC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Create a timeline of electoral support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01867F-A1DC-E44D-87DA-533B639D5B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308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>
            <a:extLst>
              <a:ext uri="{FF2B5EF4-FFF2-40B4-BE49-F238E27FC236}">
                <a16:creationId xmlns:a16="http://schemas.microsoft.com/office/drawing/2014/main" id="{63FA41C3-E33D-6346-930E-F13AB1D97810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/>
          </a:bodyPr>
          <a:lstStyle/>
          <a:p>
            <a:r>
              <a:rPr lang="en-GB" altLang="en-US" sz="3000">
                <a:solidFill>
                  <a:schemeClr val="bg1"/>
                </a:solidFill>
                <a:latin typeface="Comic Sans MS" panose="030F0902030302020204" pitchFamily="66" charset="0"/>
              </a:rPr>
              <a:t>How satisfied were these people with the Reform Acts?</a:t>
            </a:r>
          </a:p>
        </p:txBody>
      </p:sp>
      <p:graphicFrame>
        <p:nvGraphicFramePr>
          <p:cNvPr id="14341" name="Object 5">
            <a:extLst>
              <a:ext uri="{FF2B5EF4-FFF2-40B4-BE49-F238E27FC236}">
                <a16:creationId xmlns:a16="http://schemas.microsoft.com/office/drawing/2014/main" id="{25D3AEBD-1996-9249-AD97-828021F7A668}"/>
              </a:ext>
            </a:extLst>
          </p:cNvPr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97169941"/>
              </p:ext>
            </p:extLst>
          </p:nvPr>
        </p:nvGraphicFramePr>
        <p:xfrm>
          <a:off x="209723" y="32809"/>
          <a:ext cx="1417430" cy="196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" name="Bitmap Image" r:id="rId3" imgW="2654300" imgH="3670300" progId="Paint.Picture">
                  <p:embed/>
                </p:oleObj>
              </mc:Choice>
              <mc:Fallback>
                <p:oleObj name="Bitmap Image" r:id="rId3" imgW="2654300" imgH="3670300" progId="Paint.Picture">
                  <p:embed/>
                  <p:pic>
                    <p:nvPicPr>
                      <p:cNvPr id="14341" name="Object 5">
                        <a:extLst>
                          <a:ext uri="{FF2B5EF4-FFF2-40B4-BE49-F238E27FC236}">
                            <a16:creationId xmlns:a16="http://schemas.microsoft.com/office/drawing/2014/main" id="{25D3AEBD-1996-9249-AD97-828021F7A6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723" y="32809"/>
                        <a:ext cx="1417430" cy="196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Object 7">
            <a:extLst>
              <a:ext uri="{FF2B5EF4-FFF2-40B4-BE49-F238E27FC236}">
                <a16:creationId xmlns:a16="http://schemas.microsoft.com/office/drawing/2014/main" id="{1965CDAD-F60D-6842-B9D4-6DBB6CEAB568}"/>
              </a:ext>
            </a:extLst>
          </p:cNvPr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040998077"/>
              </p:ext>
            </p:extLst>
          </p:nvPr>
        </p:nvGraphicFramePr>
        <p:xfrm>
          <a:off x="1451138" y="243090"/>
          <a:ext cx="935037" cy="163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" name="Bitmap Image" r:id="rId5" imgW="2438400" imgH="4279900" progId="Paint.Picture">
                  <p:embed/>
                </p:oleObj>
              </mc:Choice>
              <mc:Fallback>
                <p:oleObj name="Bitmap Image" r:id="rId5" imgW="2438400" imgH="4279900" progId="Paint.Picture">
                  <p:embed/>
                  <p:pic>
                    <p:nvPicPr>
                      <p:cNvPr id="14343" name="Object 7">
                        <a:extLst>
                          <a:ext uri="{FF2B5EF4-FFF2-40B4-BE49-F238E27FC236}">
                            <a16:creationId xmlns:a16="http://schemas.microsoft.com/office/drawing/2014/main" id="{1965CDAD-F60D-6842-B9D4-6DBB6CEAB5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1138" y="243090"/>
                        <a:ext cx="935037" cy="163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5" name="Object 9">
            <a:extLst>
              <a:ext uri="{FF2B5EF4-FFF2-40B4-BE49-F238E27FC236}">
                <a16:creationId xmlns:a16="http://schemas.microsoft.com/office/drawing/2014/main" id="{DAE6E818-8E58-8642-BBFB-A9ED04C3A2C7}"/>
              </a:ext>
            </a:extLst>
          </p:cNvPr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476897206"/>
              </p:ext>
            </p:extLst>
          </p:nvPr>
        </p:nvGraphicFramePr>
        <p:xfrm>
          <a:off x="2437960" y="204447"/>
          <a:ext cx="1176338" cy="163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0" name="Bitmap Image" r:id="rId7" imgW="2540000" imgH="3543300" progId="Paint.Picture">
                  <p:embed/>
                </p:oleObj>
              </mc:Choice>
              <mc:Fallback>
                <p:oleObj name="Bitmap Image" r:id="rId7" imgW="2540000" imgH="3543300" progId="Paint.Picture">
                  <p:embed/>
                  <p:pic>
                    <p:nvPicPr>
                      <p:cNvPr id="14345" name="Object 9">
                        <a:extLst>
                          <a:ext uri="{FF2B5EF4-FFF2-40B4-BE49-F238E27FC236}">
                            <a16:creationId xmlns:a16="http://schemas.microsoft.com/office/drawing/2014/main" id="{DAE6E818-8E58-8642-BBFB-A9ED04C3A2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7960" y="204447"/>
                        <a:ext cx="1176338" cy="163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>
            <a:extLst>
              <a:ext uri="{FF2B5EF4-FFF2-40B4-BE49-F238E27FC236}">
                <a16:creationId xmlns:a16="http://schemas.microsoft.com/office/drawing/2014/main" id="{926FE8C4-075E-774B-A033-36C9897C3E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3902380"/>
              </p:ext>
            </p:extLst>
          </p:nvPr>
        </p:nvGraphicFramePr>
        <p:xfrm>
          <a:off x="183831" y="1809324"/>
          <a:ext cx="1309341" cy="1810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1" name="Bitmap Image" r:id="rId9" imgW="2654300" imgH="3670300" progId="Paint.Picture">
                  <p:embed/>
                </p:oleObj>
              </mc:Choice>
              <mc:Fallback>
                <p:oleObj name="Bitmap Image" r:id="rId9" imgW="2654300" imgH="3670300" progId="Paint.Picture">
                  <p:embed/>
                  <p:pic>
                    <p:nvPicPr>
                      <p:cNvPr id="14341" name="Object 5">
                        <a:extLst>
                          <a:ext uri="{FF2B5EF4-FFF2-40B4-BE49-F238E27FC236}">
                            <a16:creationId xmlns:a16="http://schemas.microsoft.com/office/drawing/2014/main" id="{25D3AEBD-1996-9249-AD97-828021F7A6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831" y="1809324"/>
                        <a:ext cx="1309341" cy="18106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8CE54559-CB57-474A-A4E2-1E1A094459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1947013"/>
              </p:ext>
            </p:extLst>
          </p:nvPr>
        </p:nvGraphicFramePr>
        <p:xfrm>
          <a:off x="1477031" y="1972547"/>
          <a:ext cx="935037" cy="163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2" name="Bitmap Image" r:id="rId5" imgW="2438400" imgH="4279900" progId="Paint.Picture">
                  <p:embed/>
                </p:oleObj>
              </mc:Choice>
              <mc:Fallback>
                <p:oleObj name="Bitmap Image" r:id="rId5" imgW="2438400" imgH="4279900" progId="Paint.Picture">
                  <p:embed/>
                  <p:pic>
                    <p:nvPicPr>
                      <p:cNvPr id="14343" name="Object 7">
                        <a:extLst>
                          <a:ext uri="{FF2B5EF4-FFF2-40B4-BE49-F238E27FC236}">
                            <a16:creationId xmlns:a16="http://schemas.microsoft.com/office/drawing/2014/main" id="{1965CDAD-F60D-6842-B9D4-6DBB6CEAB5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7031" y="1972547"/>
                        <a:ext cx="935037" cy="163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>
            <a:extLst>
              <a:ext uri="{FF2B5EF4-FFF2-40B4-BE49-F238E27FC236}">
                <a16:creationId xmlns:a16="http://schemas.microsoft.com/office/drawing/2014/main" id="{CCC9AE1D-FBD4-6F42-B2A8-07D9C49238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8126646"/>
              </p:ext>
            </p:extLst>
          </p:nvPr>
        </p:nvGraphicFramePr>
        <p:xfrm>
          <a:off x="1451139" y="3443695"/>
          <a:ext cx="935037" cy="163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3" name="Bitmap Image" r:id="rId5" imgW="2438400" imgH="4279900" progId="Paint.Picture">
                  <p:embed/>
                </p:oleObj>
              </mc:Choice>
              <mc:Fallback>
                <p:oleObj name="Bitmap Image" r:id="rId5" imgW="2438400" imgH="4279900" progId="Paint.Picture">
                  <p:embed/>
                  <p:pic>
                    <p:nvPicPr>
                      <p:cNvPr id="14343" name="Object 7">
                        <a:extLst>
                          <a:ext uri="{FF2B5EF4-FFF2-40B4-BE49-F238E27FC236}">
                            <a16:creationId xmlns:a16="http://schemas.microsoft.com/office/drawing/2014/main" id="{1965CDAD-F60D-6842-B9D4-6DBB6CEAB5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1139" y="3443695"/>
                        <a:ext cx="935037" cy="163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>
            <a:extLst>
              <a:ext uri="{FF2B5EF4-FFF2-40B4-BE49-F238E27FC236}">
                <a16:creationId xmlns:a16="http://schemas.microsoft.com/office/drawing/2014/main" id="{7481553F-E87F-7A4B-8A7C-0059F213A6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3774576"/>
              </p:ext>
            </p:extLst>
          </p:nvPr>
        </p:nvGraphicFramePr>
        <p:xfrm>
          <a:off x="1461622" y="5218113"/>
          <a:ext cx="935037" cy="163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4" name="Bitmap Image" r:id="rId5" imgW="2438400" imgH="4279900" progId="Paint.Picture">
                  <p:embed/>
                </p:oleObj>
              </mc:Choice>
              <mc:Fallback>
                <p:oleObj name="Bitmap Image" r:id="rId5" imgW="2438400" imgH="4279900" progId="Paint.Picture">
                  <p:embed/>
                  <p:pic>
                    <p:nvPicPr>
                      <p:cNvPr id="14343" name="Object 7">
                        <a:extLst>
                          <a:ext uri="{FF2B5EF4-FFF2-40B4-BE49-F238E27FC236}">
                            <a16:creationId xmlns:a16="http://schemas.microsoft.com/office/drawing/2014/main" id="{1965CDAD-F60D-6842-B9D4-6DBB6CEAB5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1622" y="5218113"/>
                        <a:ext cx="935037" cy="163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9">
            <a:extLst>
              <a:ext uri="{FF2B5EF4-FFF2-40B4-BE49-F238E27FC236}">
                <a16:creationId xmlns:a16="http://schemas.microsoft.com/office/drawing/2014/main" id="{488C49F3-A0B9-7345-B415-A40D540378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188857"/>
              </p:ext>
            </p:extLst>
          </p:nvPr>
        </p:nvGraphicFramePr>
        <p:xfrm>
          <a:off x="2590360" y="1803807"/>
          <a:ext cx="1176338" cy="163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5" name="Bitmap Image" r:id="rId7" imgW="2540000" imgH="3543300" progId="Paint.Picture">
                  <p:embed/>
                </p:oleObj>
              </mc:Choice>
              <mc:Fallback>
                <p:oleObj name="Bitmap Image" r:id="rId7" imgW="2540000" imgH="3543300" progId="Paint.Picture">
                  <p:embed/>
                  <p:pic>
                    <p:nvPicPr>
                      <p:cNvPr id="14345" name="Object 9">
                        <a:extLst>
                          <a:ext uri="{FF2B5EF4-FFF2-40B4-BE49-F238E27FC236}">
                            <a16:creationId xmlns:a16="http://schemas.microsoft.com/office/drawing/2014/main" id="{DAE6E818-8E58-8642-BBFB-A9ED04C3A2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360" y="1803807"/>
                        <a:ext cx="1176338" cy="163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>
            <a:extLst>
              <a:ext uri="{FF2B5EF4-FFF2-40B4-BE49-F238E27FC236}">
                <a16:creationId xmlns:a16="http://schemas.microsoft.com/office/drawing/2014/main" id="{73F573DF-9137-164F-AEF3-4DE033038F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7868781"/>
              </p:ext>
            </p:extLst>
          </p:nvPr>
        </p:nvGraphicFramePr>
        <p:xfrm>
          <a:off x="2590360" y="3403167"/>
          <a:ext cx="1176338" cy="163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6" name="Bitmap Image" r:id="rId7" imgW="2540000" imgH="3543300" progId="Paint.Picture">
                  <p:embed/>
                </p:oleObj>
              </mc:Choice>
              <mc:Fallback>
                <p:oleObj name="Bitmap Image" r:id="rId7" imgW="2540000" imgH="3543300" progId="Paint.Picture">
                  <p:embed/>
                  <p:pic>
                    <p:nvPicPr>
                      <p:cNvPr id="14345" name="Object 9">
                        <a:extLst>
                          <a:ext uri="{FF2B5EF4-FFF2-40B4-BE49-F238E27FC236}">
                            <a16:creationId xmlns:a16="http://schemas.microsoft.com/office/drawing/2014/main" id="{DAE6E818-8E58-8642-BBFB-A9ED04C3A2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360" y="3403167"/>
                        <a:ext cx="1176338" cy="163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9">
            <a:extLst>
              <a:ext uri="{FF2B5EF4-FFF2-40B4-BE49-F238E27FC236}">
                <a16:creationId xmlns:a16="http://schemas.microsoft.com/office/drawing/2014/main" id="{5ACD87DB-C36B-7447-BF28-5A96D531AE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3897156"/>
              </p:ext>
            </p:extLst>
          </p:nvPr>
        </p:nvGraphicFramePr>
        <p:xfrm>
          <a:off x="2590360" y="5123888"/>
          <a:ext cx="1176338" cy="163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7" name="Bitmap Image" r:id="rId7" imgW="2540000" imgH="3543300" progId="Paint.Picture">
                  <p:embed/>
                </p:oleObj>
              </mc:Choice>
              <mc:Fallback>
                <p:oleObj name="Bitmap Image" r:id="rId7" imgW="2540000" imgH="3543300" progId="Paint.Picture">
                  <p:embed/>
                  <p:pic>
                    <p:nvPicPr>
                      <p:cNvPr id="14345" name="Object 9">
                        <a:extLst>
                          <a:ext uri="{FF2B5EF4-FFF2-40B4-BE49-F238E27FC236}">
                            <a16:creationId xmlns:a16="http://schemas.microsoft.com/office/drawing/2014/main" id="{DAE6E818-8E58-8642-BBFB-A9ED04C3A2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360" y="5123888"/>
                        <a:ext cx="1176338" cy="163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1">
            <a:extLst>
              <a:ext uri="{FF2B5EF4-FFF2-40B4-BE49-F238E27FC236}">
                <a16:creationId xmlns:a16="http://schemas.microsoft.com/office/drawing/2014/main" id="{B0396DBC-0B5C-B548-9BDF-AFC4E9A577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925694"/>
              </p:ext>
            </p:extLst>
          </p:nvPr>
        </p:nvGraphicFramePr>
        <p:xfrm>
          <a:off x="3709656" y="233669"/>
          <a:ext cx="1905000" cy="1356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" name="Bitmap Image" r:id="rId10" imgW="9105900" imgH="7835900" progId="Paint.Picture">
                  <p:embed/>
                </p:oleObj>
              </mc:Choice>
              <mc:Fallback>
                <p:oleObj name="Bitmap Image" r:id="rId10" imgW="9105900" imgH="7835900" progId="Paint.Picture">
                  <p:embed/>
                  <p:pic>
                    <p:nvPicPr>
                      <p:cNvPr id="14347" name="Object 11">
                        <a:extLst>
                          <a:ext uri="{FF2B5EF4-FFF2-40B4-BE49-F238E27FC236}">
                            <a16:creationId xmlns:a16="http://schemas.microsoft.com/office/drawing/2014/main" id="{62BDD788-C3B1-B346-9F13-4F84F7098B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9656" y="233669"/>
                        <a:ext cx="1905000" cy="13565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1">
            <a:extLst>
              <a:ext uri="{FF2B5EF4-FFF2-40B4-BE49-F238E27FC236}">
                <a16:creationId xmlns:a16="http://schemas.microsoft.com/office/drawing/2014/main" id="{527014F2-A922-EA45-A107-EDA033E585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5048361"/>
              </p:ext>
            </p:extLst>
          </p:nvPr>
        </p:nvGraphicFramePr>
        <p:xfrm>
          <a:off x="3737521" y="1799327"/>
          <a:ext cx="1905000" cy="163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9" name="Bitmap Image" r:id="rId10" imgW="9105900" imgH="7835900" progId="Paint.Picture">
                  <p:embed/>
                </p:oleObj>
              </mc:Choice>
              <mc:Fallback>
                <p:oleObj name="Bitmap Image" r:id="rId10" imgW="9105900" imgH="7835900" progId="Paint.Picture">
                  <p:embed/>
                  <p:pic>
                    <p:nvPicPr>
                      <p:cNvPr id="14347" name="Object 11">
                        <a:extLst>
                          <a:ext uri="{FF2B5EF4-FFF2-40B4-BE49-F238E27FC236}">
                            <a16:creationId xmlns:a16="http://schemas.microsoft.com/office/drawing/2014/main" id="{62BDD788-C3B1-B346-9F13-4F84F7098B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7521" y="1799327"/>
                        <a:ext cx="1905000" cy="163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1">
            <a:extLst>
              <a:ext uri="{FF2B5EF4-FFF2-40B4-BE49-F238E27FC236}">
                <a16:creationId xmlns:a16="http://schemas.microsoft.com/office/drawing/2014/main" id="{E5C1391E-553A-E742-AAFE-269660869F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1546818"/>
              </p:ext>
            </p:extLst>
          </p:nvPr>
        </p:nvGraphicFramePr>
        <p:xfrm>
          <a:off x="3766698" y="3403167"/>
          <a:ext cx="1905000" cy="163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0" name="Bitmap Image" r:id="rId10" imgW="9105900" imgH="7835900" progId="Paint.Picture">
                  <p:embed/>
                </p:oleObj>
              </mc:Choice>
              <mc:Fallback>
                <p:oleObj name="Bitmap Image" r:id="rId10" imgW="9105900" imgH="7835900" progId="Paint.Picture">
                  <p:embed/>
                  <p:pic>
                    <p:nvPicPr>
                      <p:cNvPr id="14347" name="Object 11">
                        <a:extLst>
                          <a:ext uri="{FF2B5EF4-FFF2-40B4-BE49-F238E27FC236}">
                            <a16:creationId xmlns:a16="http://schemas.microsoft.com/office/drawing/2014/main" id="{62BDD788-C3B1-B346-9F13-4F84F7098B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6698" y="3403167"/>
                        <a:ext cx="1905000" cy="163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1">
            <a:extLst>
              <a:ext uri="{FF2B5EF4-FFF2-40B4-BE49-F238E27FC236}">
                <a16:creationId xmlns:a16="http://schemas.microsoft.com/office/drawing/2014/main" id="{E365E86B-C2C5-AD42-964D-5B31913B19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873374"/>
              </p:ext>
            </p:extLst>
          </p:nvPr>
        </p:nvGraphicFramePr>
        <p:xfrm>
          <a:off x="3788900" y="5123888"/>
          <a:ext cx="1905000" cy="163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1" name="Bitmap Image" r:id="rId10" imgW="9105900" imgH="7835900" progId="Paint.Picture">
                  <p:embed/>
                </p:oleObj>
              </mc:Choice>
              <mc:Fallback>
                <p:oleObj name="Bitmap Image" r:id="rId10" imgW="9105900" imgH="7835900" progId="Paint.Picture">
                  <p:embed/>
                  <p:pic>
                    <p:nvPicPr>
                      <p:cNvPr id="14347" name="Object 11">
                        <a:extLst>
                          <a:ext uri="{FF2B5EF4-FFF2-40B4-BE49-F238E27FC236}">
                            <a16:creationId xmlns:a16="http://schemas.microsoft.com/office/drawing/2014/main" id="{62BDD788-C3B1-B346-9F13-4F84F7098B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8900" y="5123888"/>
                        <a:ext cx="1905000" cy="163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5">
            <a:extLst>
              <a:ext uri="{FF2B5EF4-FFF2-40B4-BE49-F238E27FC236}">
                <a16:creationId xmlns:a16="http://schemas.microsoft.com/office/drawing/2014/main" id="{5DEC9364-9358-7540-B4D9-AE086453A9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4018862"/>
              </p:ext>
            </p:extLst>
          </p:nvPr>
        </p:nvGraphicFramePr>
        <p:xfrm>
          <a:off x="110191" y="3367952"/>
          <a:ext cx="1417430" cy="196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2" name="Bitmap Image" r:id="rId12" imgW="2654300" imgH="3670300" progId="Paint.Picture">
                  <p:embed/>
                </p:oleObj>
              </mc:Choice>
              <mc:Fallback>
                <p:oleObj name="Bitmap Image" r:id="rId12" imgW="2654300" imgH="3670300" progId="Paint.Picture">
                  <p:embed/>
                  <p:pic>
                    <p:nvPicPr>
                      <p:cNvPr id="7" name="Object 5">
                        <a:extLst>
                          <a:ext uri="{FF2B5EF4-FFF2-40B4-BE49-F238E27FC236}">
                            <a16:creationId xmlns:a16="http://schemas.microsoft.com/office/drawing/2014/main" id="{926FE8C4-075E-774B-A033-36C9897C3E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91" y="3367952"/>
                        <a:ext cx="1417430" cy="196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5">
            <a:extLst>
              <a:ext uri="{FF2B5EF4-FFF2-40B4-BE49-F238E27FC236}">
                <a16:creationId xmlns:a16="http://schemas.microsoft.com/office/drawing/2014/main" id="{488A67E0-8731-074A-9957-BF9BE0F7E7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991498"/>
              </p:ext>
            </p:extLst>
          </p:nvPr>
        </p:nvGraphicFramePr>
        <p:xfrm>
          <a:off x="149491" y="5057999"/>
          <a:ext cx="1301647" cy="1800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3" name="Bitmap Image" r:id="rId13" imgW="2654300" imgH="3670300" progId="Paint.Picture">
                  <p:embed/>
                </p:oleObj>
              </mc:Choice>
              <mc:Fallback>
                <p:oleObj name="Bitmap Image" r:id="rId13" imgW="2654300" imgH="3670300" progId="Paint.Picture">
                  <p:embed/>
                  <p:pic>
                    <p:nvPicPr>
                      <p:cNvPr id="7" name="Object 5">
                        <a:extLst>
                          <a:ext uri="{FF2B5EF4-FFF2-40B4-BE49-F238E27FC236}">
                            <a16:creationId xmlns:a16="http://schemas.microsoft.com/office/drawing/2014/main" id="{926FE8C4-075E-774B-A033-36C9897C3E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491" y="5057999"/>
                        <a:ext cx="1301647" cy="18000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1E6B0-2DA2-2541-B4C3-3D28383CD50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99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78"/>
          <a:stretch/>
        </p:blipFill>
        <p:spPr bwMode="auto">
          <a:xfrm rot="5400000">
            <a:off x="-334207" y="593446"/>
            <a:ext cx="6658708" cy="564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6">
            <a:extLst>
              <a:ext uri="{FF2B5EF4-FFF2-40B4-BE49-F238E27FC236}">
                <a16:creationId xmlns:a16="http://schemas.microsoft.com/office/drawing/2014/main" id="{8A27C528-DDE3-9E4E-806C-F2C7402C7543}"/>
              </a:ext>
            </a:extLst>
          </p:cNvPr>
          <p:cNvSpPr txBox="1">
            <a:spLocks noChangeArrowheads="1"/>
          </p:cNvSpPr>
          <p:nvPr/>
        </p:nvSpPr>
        <p:spPr>
          <a:xfrm>
            <a:off x="6128156" y="3286956"/>
            <a:ext cx="2865155" cy="1689140"/>
          </a:xfrm>
          <a:prstGeom prst="rect">
            <a:avLst/>
          </a:prstGeom>
          <a:solidFill>
            <a:srgbClr val="FF000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GB" altLang="en-US" sz="1100" b="1" dirty="0">
                <a:latin typeface="Comic Sans MS" panose="030F0902030302020204" pitchFamily="66" charset="0"/>
              </a:rPr>
              <a:t>Great Reform Act, 1832</a:t>
            </a:r>
          </a:p>
          <a:p>
            <a:r>
              <a:rPr lang="en-GB" altLang="en-US" sz="1100" dirty="0">
                <a:latin typeface="Sassoon Primary" pitchFamily="2" charset="77"/>
              </a:rPr>
              <a:t>Middle class men given the vote.</a:t>
            </a:r>
          </a:p>
          <a:p>
            <a:r>
              <a:rPr lang="en-GB" altLang="en-US" sz="1100" dirty="0">
                <a:latin typeface="Sassoon Primary" pitchFamily="2" charset="77"/>
              </a:rPr>
              <a:t>56 Rotten Boroughs abolished.</a:t>
            </a:r>
          </a:p>
          <a:p>
            <a:r>
              <a:rPr lang="en-GB" altLang="en-US" sz="1100" dirty="0">
                <a:latin typeface="Sassoon Primary" pitchFamily="2" charset="77"/>
              </a:rPr>
              <a:t>Voters in industrial towns able to elect 142 MPs.</a:t>
            </a:r>
          </a:p>
          <a:p>
            <a:r>
              <a:rPr lang="en-GB" altLang="en-US" sz="1100" dirty="0">
                <a:latin typeface="Sassoon Primary" pitchFamily="2" charset="77"/>
              </a:rPr>
              <a:t>One in five men could vote.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D7C7BA2-CD83-D84D-BA99-6A9FD5C7F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8156" y="5070303"/>
            <a:ext cx="2865155" cy="141957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GB" altLang="en-US" sz="1100" b="1" dirty="0">
                <a:latin typeface="Sassoon Primary" pitchFamily="2" charset="77"/>
              </a:rPr>
              <a:t>Second Reform Act, 1867</a:t>
            </a:r>
          </a:p>
          <a:p>
            <a:r>
              <a:rPr lang="en-GB" altLang="en-US" sz="1100" dirty="0">
                <a:latin typeface="Sassoon Primary" pitchFamily="2" charset="77"/>
              </a:rPr>
              <a:t>All male property owners were given the vote.</a:t>
            </a:r>
          </a:p>
          <a:p>
            <a:r>
              <a:rPr lang="en-GB" altLang="en-US" sz="1100" dirty="0">
                <a:latin typeface="Sassoon Primary" pitchFamily="2" charset="77"/>
              </a:rPr>
              <a:t>45 extra MPs elected from industrial towns.</a:t>
            </a:r>
          </a:p>
          <a:p>
            <a:r>
              <a:rPr lang="en-GB" altLang="en-US" sz="1100" dirty="0">
                <a:latin typeface="Sassoon Primary" pitchFamily="2" charset="77"/>
              </a:rPr>
              <a:t>Over one million more people could now vote.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0FD11DA-B836-EB41-BC65-F78A7290D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6260" y="375255"/>
            <a:ext cx="2843259" cy="1315193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GB" altLang="en-US" sz="1100" b="1" dirty="0">
                <a:latin typeface="Sassoon Primary" pitchFamily="2" charset="77"/>
              </a:rPr>
              <a:t>Secret Ballot Act, 1872.</a:t>
            </a:r>
          </a:p>
          <a:p>
            <a:r>
              <a:rPr lang="en-GB" altLang="en-US" sz="1100" dirty="0">
                <a:latin typeface="Sassoon Primary" pitchFamily="2" charset="77"/>
              </a:rPr>
              <a:t>Landlords and employers could no longer intimidate or bribe workers to vote for a certain person.</a:t>
            </a:r>
          </a:p>
          <a:p>
            <a:r>
              <a:rPr lang="en-GB" altLang="en-US" sz="1100" dirty="0">
                <a:latin typeface="Sassoon Primary" pitchFamily="2" charset="77"/>
              </a:rPr>
              <a:t>Elections had to be carried out in private.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E39C5D9B-3BBE-C746-85AD-AEB41FA401C2}"/>
              </a:ext>
            </a:extLst>
          </p:cNvPr>
          <p:cNvSpPr txBox="1">
            <a:spLocks noChangeArrowheads="1"/>
          </p:cNvSpPr>
          <p:nvPr/>
        </p:nvSpPr>
        <p:spPr>
          <a:xfrm>
            <a:off x="6106260" y="1895209"/>
            <a:ext cx="2865154" cy="1254896"/>
          </a:xfrm>
          <a:prstGeom prst="rect">
            <a:avLst/>
          </a:prstGeom>
          <a:solidFill>
            <a:srgbClr val="CC3399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GB" altLang="en-US" sz="1100" b="1" dirty="0">
                <a:latin typeface="Sassoon Primary" pitchFamily="2" charset="77"/>
              </a:rPr>
              <a:t>Third Reform Act, 1884-5</a:t>
            </a:r>
          </a:p>
          <a:p>
            <a:r>
              <a:rPr lang="en-GB" altLang="en-US" sz="1100" dirty="0">
                <a:latin typeface="Sassoon Primary" pitchFamily="2" charset="77"/>
              </a:rPr>
              <a:t>In most areas, all men could now vote.</a:t>
            </a:r>
          </a:p>
          <a:p>
            <a:r>
              <a:rPr lang="en-GB" altLang="en-US" sz="1100" dirty="0">
                <a:latin typeface="Sassoon Primary" pitchFamily="2" charset="77"/>
              </a:rPr>
              <a:t>Voters increased by two million.</a:t>
            </a:r>
          </a:p>
          <a:p>
            <a:r>
              <a:rPr lang="en-GB" altLang="en-US" sz="1100" dirty="0">
                <a:latin typeface="Sassoon Primary" pitchFamily="2" charset="77"/>
              </a:rPr>
              <a:t>Women still could not vote.</a:t>
            </a:r>
          </a:p>
        </p:txBody>
      </p:sp>
    </p:spTree>
    <p:extLst>
      <p:ext uri="{BB962C8B-B14F-4D97-AF65-F5344CB8AC3E}">
        <p14:creationId xmlns:p14="http://schemas.microsoft.com/office/powerpoint/2010/main" val="265121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5" name="Rectangle 65">
            <a:extLst>
              <a:ext uri="{FF2B5EF4-FFF2-40B4-BE49-F238E27FC236}">
                <a16:creationId xmlns:a16="http://schemas.microsoft.com/office/drawing/2014/main" id="{7259CAE9-41BA-BE4D-9348-7CDF1A1739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graphicFrame>
        <p:nvGraphicFramePr>
          <p:cNvPr id="30782" name="Group 62">
            <a:extLst>
              <a:ext uri="{FF2B5EF4-FFF2-40B4-BE49-F238E27FC236}">
                <a16:creationId xmlns:a16="http://schemas.microsoft.com/office/drawing/2014/main" id="{377E2FC0-896D-484B-A7DA-E34C7ADC486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10032954"/>
              </p:ext>
            </p:extLst>
          </p:nvPr>
        </p:nvGraphicFramePr>
        <p:xfrm>
          <a:off x="118534" y="106016"/>
          <a:ext cx="8957733" cy="6586331"/>
        </p:xfrm>
        <a:graphic>
          <a:graphicData uri="http://schemas.openxmlformats.org/drawingml/2006/table">
            <a:tbl>
              <a:tblPr/>
              <a:tblGrid>
                <a:gridCol w="716353">
                  <a:extLst>
                    <a:ext uri="{9D8B030D-6E8A-4147-A177-3AD203B41FA5}">
                      <a16:colId xmlns:a16="http://schemas.microsoft.com/office/drawing/2014/main" val="1913176180"/>
                    </a:ext>
                  </a:extLst>
                </a:gridCol>
                <a:gridCol w="8241380">
                  <a:extLst>
                    <a:ext uri="{9D8B030D-6E8A-4147-A177-3AD203B41FA5}">
                      <a16:colId xmlns:a16="http://schemas.microsoft.com/office/drawing/2014/main" val="1163585467"/>
                    </a:ext>
                  </a:extLst>
                </a:gridCol>
              </a:tblGrid>
              <a:tr h="57395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95399"/>
                  </a:ext>
                </a:extLst>
              </a:tr>
              <a:tr h="8467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417059"/>
                  </a:ext>
                </a:extLst>
              </a:tr>
            </a:tbl>
          </a:graphicData>
        </a:graphic>
      </p:graphicFrame>
      <p:sp>
        <p:nvSpPr>
          <p:cNvPr id="30774" name="Text Box 54">
            <a:extLst>
              <a:ext uri="{FF2B5EF4-FFF2-40B4-BE49-F238E27FC236}">
                <a16:creationId xmlns:a16="http://schemas.microsoft.com/office/drawing/2014/main" id="{F1788F0B-7F7C-F543-893F-00108D8AD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836" y="6068422"/>
            <a:ext cx="8643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dirty="0">
                <a:latin typeface="Comic Sans MS" panose="030F0902030302020204" pitchFamily="66" charset="0"/>
              </a:rPr>
              <a:t>1800</a:t>
            </a:r>
          </a:p>
        </p:txBody>
      </p:sp>
      <p:sp>
        <p:nvSpPr>
          <p:cNvPr id="30775" name="Text Box 55">
            <a:extLst>
              <a:ext uri="{FF2B5EF4-FFF2-40B4-BE49-F238E27FC236}">
                <a16:creationId xmlns:a16="http://schemas.microsoft.com/office/drawing/2014/main" id="{4010E466-0411-0F4C-94BF-B8B9F3A2F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9606" y="6094062"/>
            <a:ext cx="8643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dirty="0">
                <a:latin typeface="Comic Sans MS" panose="030F0902030302020204" pitchFamily="66" charset="0"/>
              </a:rPr>
              <a:t>1900</a:t>
            </a:r>
          </a:p>
        </p:txBody>
      </p:sp>
      <p:sp>
        <p:nvSpPr>
          <p:cNvPr id="8" name="Text Box 54">
            <a:extLst>
              <a:ext uri="{FF2B5EF4-FFF2-40B4-BE49-F238E27FC236}">
                <a16:creationId xmlns:a16="http://schemas.microsoft.com/office/drawing/2014/main" id="{AF3A92A2-40A5-CF4E-91FD-579E1E4A7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5203" y="6094062"/>
            <a:ext cx="8643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dirty="0">
                <a:latin typeface="Comic Sans MS" panose="030F0902030302020204" pitchFamily="66" charset="0"/>
              </a:rPr>
              <a:t>1850</a:t>
            </a:r>
          </a:p>
        </p:txBody>
      </p:sp>
      <p:pic>
        <p:nvPicPr>
          <p:cNvPr id="10" name="Picture 64" descr="MCj04238560000[1]">
            <a:extLst>
              <a:ext uri="{FF2B5EF4-FFF2-40B4-BE49-F238E27FC236}">
                <a16:creationId xmlns:a16="http://schemas.microsoft.com/office/drawing/2014/main" id="{2A5E1C28-26C9-DC45-B25D-BFF91E617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773" y="5335647"/>
            <a:ext cx="506063" cy="47818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73" descr="MCj04280730000[1]">
            <a:extLst>
              <a:ext uri="{FF2B5EF4-FFF2-40B4-BE49-F238E27FC236}">
                <a16:creationId xmlns:a16="http://schemas.microsoft.com/office/drawing/2014/main" id="{E8C2EA3F-3873-F245-A16E-B417CC0B33F0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527" y="165653"/>
            <a:ext cx="673346" cy="5897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33" descr="MCj04404120000[1]">
            <a:extLst>
              <a:ext uri="{FF2B5EF4-FFF2-40B4-BE49-F238E27FC236}">
                <a16:creationId xmlns:a16="http://schemas.microsoft.com/office/drawing/2014/main" id="{B44215E3-F2C3-094E-8CB5-71E248AFC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88" y="2714624"/>
            <a:ext cx="589886" cy="47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032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</TotalTime>
  <Words>143</Words>
  <Application>Microsoft Macintosh PowerPoint</Application>
  <PresentationFormat>On-screen Show (4:3)</PresentationFormat>
  <Paragraphs>21</Paragraphs>
  <Slides>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Sassoon Primary</vt:lpstr>
      <vt:lpstr>Office Theme</vt:lpstr>
      <vt:lpstr>Bitmap Image</vt:lpstr>
      <vt:lpstr>Create a timeline of electoral support</vt:lpstr>
      <vt:lpstr>How satisfied were these people with the Reform Acts?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Morgan</dc:creator>
  <cp:lastModifiedBy>Helen Morgan</cp:lastModifiedBy>
  <cp:revision>5</cp:revision>
  <cp:lastPrinted>2020-02-13T18:39:42Z</cp:lastPrinted>
  <dcterms:created xsi:type="dcterms:W3CDTF">2020-02-13T17:43:31Z</dcterms:created>
  <dcterms:modified xsi:type="dcterms:W3CDTF">2020-02-13T18:56:33Z</dcterms:modified>
</cp:coreProperties>
</file>