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69" r:id="rId5"/>
    <p:sldId id="258" r:id="rId6"/>
    <p:sldId id="259" r:id="rId7"/>
    <p:sldId id="261" r:id="rId8"/>
    <p:sldId id="270" r:id="rId9"/>
    <p:sldId id="26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0"/>
    <p:restoredTop sz="94720"/>
  </p:normalViewPr>
  <p:slideViewPr>
    <p:cSldViewPr snapToGrid="0" snapToObjects="1">
      <p:cViewPr varScale="1">
        <p:scale>
          <a:sx n="81" d="100"/>
          <a:sy n="81" d="100"/>
        </p:scale>
        <p:origin x="216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72C5C3-4D64-FB48-9553-7522DB8A87A1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CC37F3-CB59-674F-B818-A5EA9FF7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8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AC13-C7FF-2741-B792-1A86A8B1E0C9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7121-3244-D049-BD58-72CBCB01E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4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vescience.com/27692-deforestation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525B3F1-8484-439C-8EF3-FD4A3DDC2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mage result for soil erosion afr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14818"/>
          <a:stretch/>
        </p:blipFill>
        <p:spPr bwMode="auto"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4981E3D-0876-46C5-845F-8D4FD1E43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651" y="1731772"/>
            <a:ext cx="4700016" cy="3236976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523" y="2327564"/>
            <a:ext cx="4232272" cy="1948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might the impacts of deforestation be?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Discuss with th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 person next to you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026" name="Picture 2" descr="mage result for famine afr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2" r="24179"/>
          <a:stretch/>
        </p:blipFill>
        <p:spPr bwMode="auto"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218" y="2327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4073"/>
            <a:ext cx="12039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impacts of deforestation</a:t>
            </a:r>
          </a:p>
          <a:p>
            <a:endParaRPr lang="en-US" dirty="0"/>
          </a:p>
          <a:p>
            <a:r>
              <a:rPr lang="en-US" sz="2400" b="1" dirty="0"/>
              <a:t>Outcomes: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All will be able to describe and explain some of the impacts of deforestation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All will be able to classify the impacts as social, economic and environmental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All will use numeracy skills to appreciate the extent of deforestation worldwide</a:t>
            </a:r>
          </a:p>
        </p:txBody>
      </p:sp>
      <p:sp>
        <p:nvSpPr>
          <p:cNvPr id="4" name="AutoShape 4" descr="mage result for deforestation impacts"/>
          <p:cNvSpPr>
            <a:spLocks noChangeAspect="1" noChangeArrowheads="1"/>
          </p:cNvSpPr>
          <p:nvPr/>
        </p:nvSpPr>
        <p:spPr bwMode="auto">
          <a:xfrm>
            <a:off x="0" y="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mage result for deforestation impa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53" y="3315828"/>
            <a:ext cx="4467726" cy="3189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3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9" t="11228" r="33845" b="17377"/>
          <a:stretch/>
        </p:blipFill>
        <p:spPr>
          <a:xfrm rot="16200000">
            <a:off x="7307423" y="1975054"/>
            <a:ext cx="3766673" cy="5192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9646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Challenge 1 – </a:t>
            </a:r>
            <a:r>
              <a:rPr lang="en-US" sz="3200" dirty="0"/>
              <a:t>Describe what has been happening to rates of deforestation around the world. Remember to use examples and statistics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Extra challenge – </a:t>
            </a:r>
            <a:r>
              <a:rPr lang="en-US" sz="3200" dirty="0"/>
              <a:t>Why are the green</a:t>
            </a:r>
          </a:p>
          <a:p>
            <a:r>
              <a:rPr lang="en-US" sz="3200" dirty="0"/>
              <a:t> bars not necessarily good news?</a:t>
            </a:r>
          </a:p>
        </p:txBody>
      </p:sp>
    </p:spTree>
    <p:extLst>
      <p:ext uri="{BB962C8B-B14F-4D97-AF65-F5344CB8AC3E}">
        <p14:creationId xmlns:p14="http://schemas.microsoft.com/office/powerpoint/2010/main" val="146371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9" t="11228" r="33845" b="17377"/>
          <a:stretch/>
        </p:blipFill>
        <p:spPr>
          <a:xfrm rot="16200000">
            <a:off x="2839065" y="-1045413"/>
            <a:ext cx="6513870" cy="89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8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236"/>
            <a:ext cx="1083425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Challenge 2 – Effects of deforestation</a:t>
            </a:r>
          </a:p>
          <a:p>
            <a:endParaRPr lang="en-US" sz="2800" dirty="0"/>
          </a:p>
          <a:p>
            <a:r>
              <a:rPr lang="en-US" sz="2800" dirty="0"/>
              <a:t>First, </a:t>
            </a:r>
            <a:r>
              <a:rPr lang="en-US" sz="2800" dirty="0" err="1"/>
              <a:t>colour</a:t>
            </a:r>
            <a:r>
              <a:rPr lang="en-US" sz="2800" dirty="0"/>
              <a:t> code the effects of deforestation as either social, economic or environmental. Second, show whether they are positive or negative. Finally, either:</a:t>
            </a:r>
          </a:p>
          <a:p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Sum-up each effect in less than 5 words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Draw a quick sketch under the effect to present what</a:t>
            </a:r>
          </a:p>
          <a:p>
            <a:r>
              <a:rPr lang="en-US" sz="2800" dirty="0"/>
              <a:t> is happening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Turn each effect into a Haiku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Extra Challenge – access the resource and see if you can find any other effects of deforestation – then do the same as above for them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9" t="9041" r="23990" b="10770"/>
          <a:stretch/>
        </p:blipFill>
        <p:spPr>
          <a:xfrm>
            <a:off x="9231085" y="2276048"/>
            <a:ext cx="2438401" cy="2334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7142" y="4768333"/>
            <a:ext cx="3846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www.livescience.com</a:t>
            </a:r>
            <a:r>
              <a:rPr lang="en-US" dirty="0"/>
              <a:t>/27692-deforestation.html</a:t>
            </a:r>
          </a:p>
        </p:txBody>
      </p:sp>
    </p:spTree>
    <p:extLst>
      <p:ext uri="{BB962C8B-B14F-4D97-AF65-F5344CB8AC3E}">
        <p14:creationId xmlns:p14="http://schemas.microsoft.com/office/powerpoint/2010/main" val="21018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7962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Loss of biodiversity – </a:t>
            </a:r>
            <a:r>
              <a:rPr lang="en-US" sz="1200" dirty="0"/>
              <a:t>Biodiversity is a natural resource and a vital part of the Earth’s life support system. Humans rely on a biodiverse world for a variety of goods and services. Without biodiversity, humans would soon perish.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0064" y="0"/>
            <a:ext cx="227193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Soil Erosion</a:t>
            </a:r>
            <a:r>
              <a:rPr lang="en-US" sz="1200" dirty="0"/>
              <a:t>– as vegetation is removed, the soil is left exposed and open to erosion by wind or rain, this degrades the soil and makes it  </a:t>
            </a:r>
            <a:r>
              <a:rPr lang="en-US" sz="1200"/>
              <a:t>become infertile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920759" y="0"/>
            <a:ext cx="257889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Contribution to climate change – </a:t>
            </a:r>
            <a:r>
              <a:rPr lang="en-US" sz="1200" dirty="0"/>
              <a:t>deforestation contributes to the build-up of greenhouse gases. Deforestation means that levels of carbon dioxide build up in the atmosphere, leading to increased climate change.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927" y="0"/>
            <a:ext cx="401986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Economic development – </a:t>
            </a:r>
            <a:r>
              <a:rPr lang="en-US" sz="1200" dirty="0"/>
              <a:t>For a number of developing countries, deforestation can stimulate much-needed economic development. Many countries in South American and South Asian countries have been benefiting from deforestation. </a:t>
            </a:r>
          </a:p>
        </p:txBody>
      </p:sp>
    </p:spTree>
    <p:extLst>
      <p:ext uri="{BB962C8B-B14F-4D97-AF65-F5344CB8AC3E}">
        <p14:creationId xmlns:p14="http://schemas.microsoft.com/office/powerpoint/2010/main" val="34942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825"/>
            <a:ext cx="93605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Challenge 3 – Startling Percentages</a:t>
            </a:r>
          </a:p>
          <a:p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Calculate the percentage loss for each country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Write a brief summary of what you find.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17894" r="43275" b="15789"/>
          <a:stretch/>
        </p:blipFill>
        <p:spPr>
          <a:xfrm rot="16200000">
            <a:off x="7853312" y="2433690"/>
            <a:ext cx="2707106" cy="5756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64791"/>
            <a:ext cx="6160172" cy="329320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Numeracy Reminder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Take the original number and minus the present to find the total loss.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Divide the total loss by the original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Multiply by 100 to get the total percentage loss</a:t>
            </a:r>
          </a:p>
        </p:txBody>
      </p:sp>
    </p:spTree>
    <p:extLst>
      <p:ext uri="{BB962C8B-B14F-4D97-AF65-F5344CB8AC3E}">
        <p14:creationId xmlns:p14="http://schemas.microsoft.com/office/powerpoint/2010/main" val="20133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17894" r="43275" b="15789"/>
          <a:stretch/>
        </p:blipFill>
        <p:spPr>
          <a:xfrm rot="16200000">
            <a:off x="1524697" y="-1524697"/>
            <a:ext cx="2707106" cy="5756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17894" r="43275" b="15789"/>
          <a:stretch/>
        </p:blipFill>
        <p:spPr>
          <a:xfrm rot="16200000">
            <a:off x="7960196" y="-1524697"/>
            <a:ext cx="2707106" cy="5756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17894" r="43275" b="15789"/>
          <a:stretch/>
        </p:blipFill>
        <p:spPr>
          <a:xfrm rot="16200000">
            <a:off x="1524695" y="2099862"/>
            <a:ext cx="2707106" cy="5756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t="17894" r="43275" b="15789"/>
          <a:stretch/>
        </p:blipFill>
        <p:spPr>
          <a:xfrm rot="16200000">
            <a:off x="7853313" y="2099861"/>
            <a:ext cx="2707106" cy="57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2652"/>
            <a:ext cx="106963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 finish – Solutions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dirty="0"/>
              <a:t>What do you think might be some of the solutions to deforestation?</a:t>
            </a:r>
          </a:p>
        </p:txBody>
      </p:sp>
      <p:pic>
        <p:nvPicPr>
          <p:cNvPr id="2050" name="Picture 2" descr="mage result for opi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90" y="2298848"/>
            <a:ext cx="61436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3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407</Words>
  <Application>Microsoft Macintosh PowerPoint</Application>
  <PresentationFormat>Widescreen</PresentationFormat>
  <Paragraphs>46</Paragraphs>
  <Slides>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Sullivan</dc:creator>
  <cp:lastModifiedBy>Michael Sullivan</cp:lastModifiedBy>
  <cp:revision>48</cp:revision>
  <cp:lastPrinted>2018-12-03T05:31:18Z</cp:lastPrinted>
  <dcterms:created xsi:type="dcterms:W3CDTF">2018-11-24T10:06:16Z</dcterms:created>
  <dcterms:modified xsi:type="dcterms:W3CDTF">2022-05-10T17:58:47Z</dcterms:modified>
</cp:coreProperties>
</file>