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9" r:id="rId3"/>
    <p:sldId id="286" r:id="rId4"/>
    <p:sldId id="292" r:id="rId5"/>
    <p:sldId id="421" r:id="rId6"/>
    <p:sldId id="427" r:id="rId7"/>
    <p:sldId id="431" r:id="rId8"/>
    <p:sldId id="432" r:id="rId9"/>
    <p:sldId id="433" r:id="rId10"/>
    <p:sldId id="399" r:id="rId11"/>
    <p:sldId id="400" r:id="rId12"/>
    <p:sldId id="401" r:id="rId13"/>
    <p:sldId id="402" r:id="rId14"/>
    <p:sldId id="25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36"/>
    <p:restoredTop sz="94580"/>
  </p:normalViewPr>
  <p:slideViewPr>
    <p:cSldViewPr snapToGrid="0" snapToObjects="1">
      <p:cViewPr varScale="1">
        <p:scale>
          <a:sx n="121" d="100"/>
          <a:sy n="121" d="100"/>
        </p:scale>
        <p:origin x="4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90755-375F-2244-BEDD-70BAECD90497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13B4D-3BD1-4E4B-A2B0-D198BE80C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61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C3443-B9D3-6444-B5B1-AA82955B4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B313CC-26F8-9A4D-BAAA-2E226A857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5A56F-470B-C545-AA54-9D9A78DD8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2F0B2-AD6B-9B48-89F3-F6695F4D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10827-465E-8846-90A6-6572347E7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94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4740F-5F1C-004A-8D61-289D32D2D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C3EC0E-84B0-1242-878D-2E61705A83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9B664-F0C5-184B-B3D7-72B4A3A11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D04A1-C358-BF44-9F43-804E63082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589D7-592F-8448-85E5-AD49DA949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11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216323-6857-F54C-84B4-D074972623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184E33-9DE5-8044-96AD-E6A03647B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1BD10-7199-CD4E-A70D-6BFBB8D0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7EB2-0C42-5E4A-A3B3-085ABAC9A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375AA-10EA-8A43-8EE2-316789623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34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70001-B610-C64A-A741-055E36150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4380F-8D8D-0542-BE38-11DAAB858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AC8BD-9D9F-F64D-81EF-6FAF4B544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33584-566B-6841-804F-1FB4E8037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ED3F7-6C9D-5148-AC26-246EC4491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8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465FB-A55E-C84B-B19F-971AF09BC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887E9-9024-DA4A-8542-8989FDF08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D36EB-438F-F04A-813A-153E0B1B9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9C055-B43E-4646-8CD4-7E696729A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D17F8-F452-DB4B-91CE-59DA8178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7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5CBC3-1034-3A49-98DA-91D552FFB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50566-D7E8-264C-BCA0-5B0BF93E39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194F6F-842B-804B-A059-E2F1074C1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9A8D6-CBD8-5B49-B186-1D291AE19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244545-7A0C-8747-BFE5-3E834F448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909BE-DF96-5D40-90C8-04F8A0E1D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58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C18F5-B0E3-B143-9D47-CCF4DA428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8ADEC-3768-CB41-ACC8-691AEBC5F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B5313A-8AE3-1E42-B50A-470A15BEF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1754E6-B58F-EF4E-8224-DEFAA1378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3AB8A0-F154-8543-BA09-33E4BD92A6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43A9BB-966B-1C4B-877B-6BD7D9A80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76B314-53C8-1547-B8A5-C1F84F814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9F7784-FA06-2A43-BF25-6826030BF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90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A68E8-739F-6E41-8CB1-8A93ED146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D6EF19-A8DF-3946-8406-AF5DF078F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64954E-7F41-DB44-BDB5-809BA6D1A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FCE67B-CAE5-A645-810A-7BFC1AD1E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58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3889AB-9E01-2741-9EC8-E64D0DF69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B573B2-EE38-C747-957C-647CBE761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FE609-9FAD-9D4C-B38E-C7002AF59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77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49CB5-1E73-3040-B49C-972697294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334B7-906A-384A-99A7-36AF59127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863A03-1BB8-904B-830C-3F52E3B0E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6F2C40-00C5-2E40-9EF4-C48E8BC33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3BD48-4F3A-C74B-94C5-E12356FB7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EB4644-343A-C247-A1C5-5B872A25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24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1E9DE-CE6E-C947-838C-A8F870B90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F0960C-0219-6E40-9E27-0EB539279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4F7AE-FF0E-ED48-9F14-FB4C75223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1EFAB-F79D-194D-AB2A-B6248EA8F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781DF5-E77E-3F47-9F6C-9069ED20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63FBCA-18B1-C64F-8103-B6180DA84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86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7EBCB7-B0FD-724C-83DF-CF59E5001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93DC2-08FA-6443-B18C-5BFE7550D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BD51A-1CB7-E74C-8E08-FFB22224DC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00F5-199C-7440-82DF-49BD86033751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EA122-4EBB-6D42-B890-26711A6F3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83E83-B569-3F4C-A3AA-9B922BF96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7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D0E2B-22FA-B144-B418-9C8B126E94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b="1" dirty="0"/>
              <a:t>Edexcel IGCSE History</a:t>
            </a:r>
            <a:br>
              <a:rPr lang="en-US" sz="8000" b="1" dirty="0"/>
            </a:br>
            <a:r>
              <a:rPr lang="en-US" sz="8000" b="1" dirty="0"/>
              <a:t>P2: Breadth Study B1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1ED3F2-BBC7-9F40-B942-F2CBD4778B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Changes in Medicine, </a:t>
            </a:r>
          </a:p>
          <a:p>
            <a:r>
              <a:rPr lang="en-US" sz="6000" dirty="0">
                <a:solidFill>
                  <a:srgbClr val="FF0000"/>
                </a:solidFill>
              </a:rPr>
              <a:t>1848-1948</a:t>
            </a:r>
          </a:p>
        </p:txBody>
      </p:sp>
    </p:spTree>
    <p:extLst>
      <p:ext uri="{BB962C8B-B14F-4D97-AF65-F5344CB8AC3E}">
        <p14:creationId xmlns:p14="http://schemas.microsoft.com/office/powerpoint/2010/main" val="2949502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1C80-D9C1-5B42-AA33-7FB440604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41679"/>
            <a:ext cx="118872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u="sng" dirty="0"/>
              <a:t>Activity 31 – Recall 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E6CE1-4209-094E-83CE-6245DA90E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310" y="1825624"/>
            <a:ext cx="10121462" cy="4798459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en-US" sz="4000" dirty="0"/>
              <a:t>Why has Koch been called the “Father of Bacteriology”?</a:t>
            </a:r>
          </a:p>
          <a:p>
            <a:pPr marL="742950" indent="-742950">
              <a:buAutoNum type="arabicPeriod"/>
            </a:pPr>
            <a:r>
              <a:rPr lang="en-US" sz="4000" dirty="0"/>
              <a:t>What is a vaccination?</a:t>
            </a:r>
          </a:p>
          <a:p>
            <a:pPr marL="742950" indent="-742950">
              <a:buAutoNum type="arabicPeriod"/>
            </a:pPr>
            <a:r>
              <a:rPr lang="en-US" sz="4000" dirty="0"/>
              <a:t>Name 3 techniques of aseptic surgery.</a:t>
            </a:r>
          </a:p>
          <a:p>
            <a:pPr marL="742950" indent="-742950">
              <a:buAutoNum type="arabicPeriod"/>
            </a:pPr>
            <a:r>
              <a:rPr lang="en-US" sz="4000" dirty="0"/>
              <a:t>What is a ligature?</a:t>
            </a:r>
          </a:p>
          <a:p>
            <a:pPr marL="742950" indent="-742950">
              <a:buAutoNum type="arabicPeriod"/>
            </a:pPr>
            <a:r>
              <a:rPr lang="en-US" sz="4000" dirty="0"/>
              <a:t>Give 3 examples of changes made by the Public Health Act, 1875?</a:t>
            </a:r>
          </a:p>
          <a:p>
            <a:pPr marL="742950" indent="-742950">
              <a:buAutoNum type="arabicPeriod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62543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1C80-D9C1-5B42-AA33-7FB440604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41679"/>
            <a:ext cx="118872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u="sng" dirty="0"/>
              <a:t>Activity 31 – Recall 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E6CE1-4209-094E-83CE-6245DA90E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310" y="1825624"/>
            <a:ext cx="9648497" cy="4798459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6"/>
            </a:pPr>
            <a:r>
              <a:rPr lang="en-US" sz="4000" dirty="0"/>
              <a:t>Why was the discovery of blood groups important?</a:t>
            </a:r>
          </a:p>
          <a:p>
            <a:pPr marL="742950" indent="-742950">
              <a:buFont typeface="+mj-lt"/>
              <a:buAutoNum type="arabicPeriod" startAt="6"/>
            </a:pPr>
            <a:r>
              <a:rPr lang="en-US" sz="4000" dirty="0"/>
              <a:t>What was a “magic bullet”?</a:t>
            </a:r>
          </a:p>
          <a:p>
            <a:pPr marL="742950" indent="-742950">
              <a:buFont typeface="+mj-lt"/>
              <a:buAutoNum type="arabicPeriod" startAt="6"/>
            </a:pPr>
            <a:r>
              <a:rPr lang="en-US" sz="4000" dirty="0"/>
              <a:t>What are X-rays?</a:t>
            </a:r>
          </a:p>
          <a:p>
            <a:pPr marL="742950" indent="-742950">
              <a:buFont typeface="+mj-lt"/>
              <a:buAutoNum type="arabicPeriod" startAt="6"/>
            </a:pPr>
            <a:r>
              <a:rPr lang="en-US" sz="4000" dirty="0"/>
              <a:t>How are X-rays used in medicine?</a:t>
            </a:r>
          </a:p>
          <a:p>
            <a:pPr marL="742950" indent="-742950">
              <a:buFont typeface="+mj-lt"/>
              <a:buAutoNum type="arabicPeriod" startAt="6"/>
            </a:pPr>
            <a:r>
              <a:rPr lang="en-US" sz="4000" dirty="0"/>
              <a:t>Why was the study of radiation important in medicine?</a:t>
            </a:r>
          </a:p>
        </p:txBody>
      </p:sp>
    </p:spTree>
    <p:extLst>
      <p:ext uri="{BB962C8B-B14F-4D97-AF65-F5344CB8AC3E}">
        <p14:creationId xmlns:p14="http://schemas.microsoft.com/office/powerpoint/2010/main" val="2904233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1C80-D9C1-5B42-AA33-7FB440604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41679"/>
            <a:ext cx="118872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u="sng" dirty="0"/>
              <a:t>Activity 32 – Explaining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E6CE1-4209-094E-83CE-6245DA90E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13749"/>
            <a:ext cx="11200410" cy="4943311"/>
          </a:xfrm>
        </p:spPr>
        <p:txBody>
          <a:bodyPr>
            <a:normAutofit fontScale="92500"/>
          </a:bodyPr>
          <a:lstStyle/>
          <a:p>
            <a:pPr marL="742950" indent="-742950">
              <a:buAutoNum type="arabicPeriod"/>
            </a:pPr>
            <a:r>
              <a:rPr lang="en-US" sz="4800" dirty="0"/>
              <a:t>Explain why Koch’s work on identifying microorganisms was important for medicine.</a:t>
            </a:r>
          </a:p>
          <a:p>
            <a:pPr marL="742950" indent="-742950">
              <a:buAutoNum type="arabicPeriod"/>
            </a:pPr>
            <a:r>
              <a:rPr lang="en-US" sz="4800" dirty="0"/>
              <a:t>Explain why the Public Health Act, 1875 was important in improving the overall health of the nation.</a:t>
            </a:r>
          </a:p>
          <a:p>
            <a:pPr marL="742950" indent="-742950">
              <a:buAutoNum type="arabicPeriod"/>
            </a:pPr>
            <a:r>
              <a:rPr lang="en-US" sz="4800" dirty="0"/>
              <a:t>Explain why Marie Curie’s work in physics &amp; chemistry had an impact on medicine.</a:t>
            </a:r>
          </a:p>
        </p:txBody>
      </p:sp>
    </p:spTree>
    <p:extLst>
      <p:ext uri="{BB962C8B-B14F-4D97-AF65-F5344CB8AC3E}">
        <p14:creationId xmlns:p14="http://schemas.microsoft.com/office/powerpoint/2010/main" val="2000647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1C80-D9C1-5B42-AA33-7FB440604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41679"/>
            <a:ext cx="118872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u="sng" dirty="0"/>
              <a:t>Activity 33 –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E6CE1-4209-094E-83CE-6245DA90E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310" y="1825624"/>
            <a:ext cx="11524998" cy="4798459"/>
          </a:xfrm>
        </p:spPr>
        <p:txBody>
          <a:bodyPr>
            <a:noAutofit/>
          </a:bodyPr>
          <a:lstStyle/>
          <a:p>
            <a:pPr marL="742950" indent="-742950">
              <a:buAutoNum type="arabicPeriod"/>
            </a:pPr>
            <a:r>
              <a:rPr lang="en-US" sz="4700" dirty="0"/>
              <a:t>Why did it take so long after the work of Pasteur &amp; Koch for new treatments to be developed?</a:t>
            </a:r>
          </a:p>
          <a:p>
            <a:pPr marL="742950" indent="-742950">
              <a:buAutoNum type="arabicPeriod"/>
            </a:pPr>
            <a:r>
              <a:rPr lang="en-US" sz="4700" dirty="0"/>
              <a:t>Was science or technology more important in improving medicine from 1870-1905?</a:t>
            </a:r>
          </a:p>
          <a:p>
            <a:pPr marL="742950" indent="-742950">
              <a:buAutoNum type="arabicPeriod"/>
            </a:pPr>
            <a:r>
              <a:rPr lang="en-US" sz="4700" dirty="0"/>
              <a:t>Were the greatest advances of 1870-1905 in medicine, surgery or </a:t>
            </a:r>
            <a:r>
              <a:rPr lang="en-US" sz="4700"/>
              <a:t>public health?</a:t>
            </a:r>
            <a:endParaRPr lang="en-US" sz="4700" dirty="0"/>
          </a:p>
        </p:txBody>
      </p:sp>
    </p:spTree>
    <p:extLst>
      <p:ext uri="{BB962C8B-B14F-4D97-AF65-F5344CB8AC3E}">
        <p14:creationId xmlns:p14="http://schemas.microsoft.com/office/powerpoint/2010/main" val="1098211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20DD5-B7A9-2840-ACB0-700A238F1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761FD-2BF4-E64D-B941-7A02CCF8C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07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03915-0292-4441-B846-B2337FA10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982" y="103659"/>
            <a:ext cx="4432300" cy="33253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716692-9DAD-A742-98C8-F31855982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2202" y="3553920"/>
            <a:ext cx="3050080" cy="3050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0F0666-2C0A-6A41-81DD-EC9738E2F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405" y="3429000"/>
            <a:ext cx="5246242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8F83F-9BDD-5F4C-9E14-610BDD363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5580" y="3804745"/>
            <a:ext cx="1988076" cy="29495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9BF170-7DEF-C748-A3A4-DFBAB2AB5D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718" y="103659"/>
            <a:ext cx="2655523" cy="36275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8E2093-0B91-0142-B9D4-BEA3C0B0DA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143" r="9257"/>
          <a:stretch/>
        </p:blipFill>
        <p:spPr>
          <a:xfrm>
            <a:off x="2896967" y="103658"/>
            <a:ext cx="2347695" cy="3627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9196B6-7FBB-4449-81E9-CA2D5EB49D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718" y="3804745"/>
            <a:ext cx="1988076" cy="29536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3C4B8C-B423-9345-A974-7D2AF1D784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7557" y="103658"/>
            <a:ext cx="2179529" cy="332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04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D0E2B-22FA-B144-B418-9C8B126E9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32525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b="1" dirty="0"/>
              <a:t>Edexcel IGCSE History</a:t>
            </a:r>
            <a:br>
              <a:rPr lang="en-US" sz="8000" b="1" dirty="0"/>
            </a:br>
            <a:r>
              <a:rPr lang="en-US" sz="8000" b="1" dirty="0"/>
              <a:t>P2: Breadth Study B2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1ED3F2-BBC7-9F40-B942-F2CBD4778B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951" y="3150093"/>
            <a:ext cx="10258097" cy="2977438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Changes in Medicine, </a:t>
            </a:r>
          </a:p>
          <a:p>
            <a:r>
              <a:rPr lang="en-US" sz="6000" dirty="0">
                <a:solidFill>
                  <a:srgbClr val="FF0000"/>
                </a:solidFill>
              </a:rPr>
              <a:t>1848-1948</a:t>
            </a:r>
            <a:endParaRPr lang="en-US" sz="1000" dirty="0">
              <a:solidFill>
                <a:srgbClr val="FF0000"/>
              </a:solidFill>
            </a:endParaRPr>
          </a:p>
          <a:p>
            <a:r>
              <a:rPr lang="en-US" sz="4000" b="1" dirty="0">
                <a:solidFill>
                  <a:srgbClr val="0070C0"/>
                </a:solidFill>
              </a:rPr>
              <a:t>3. Accelerating Change, 1875-1905</a:t>
            </a:r>
          </a:p>
        </p:txBody>
      </p:sp>
    </p:spTree>
    <p:extLst>
      <p:ext uri="{BB962C8B-B14F-4D97-AF65-F5344CB8AC3E}">
        <p14:creationId xmlns:p14="http://schemas.microsoft.com/office/powerpoint/2010/main" val="433303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37" y="196426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(e) Radioactivity &amp; Marie Curie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0460" y="1428204"/>
            <a:ext cx="5659903" cy="52333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Miss Marie </a:t>
            </a:r>
            <a:r>
              <a:rPr lang="en-US" b="1" dirty="0" err="1">
                <a:solidFill>
                  <a:srgbClr val="FF0000"/>
                </a:solidFill>
              </a:rPr>
              <a:t>Sklodowska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was a Polish Chemist who came to Paris in 1891. In Paris she met and married a French Physicist named Pierre Curie.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In 1896 Henri Becquerel discovered radioactivity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and Marie &amp; Pierre Curie began to investigate radioactive material together.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In 1898, the Curies discovered 2 new scientific elements: </a:t>
            </a:r>
            <a:r>
              <a:rPr lang="en-US" b="1" dirty="0">
                <a:solidFill>
                  <a:srgbClr val="0070C0"/>
                </a:solidFill>
              </a:rPr>
              <a:t>POLONIUM and RADIUM. </a:t>
            </a:r>
            <a:r>
              <a:rPr lang="en-US" dirty="0"/>
              <a:t>This earned </a:t>
            </a:r>
            <a:r>
              <a:rPr lang="en-US" dirty="0" err="1"/>
              <a:t>Bequerel</a:t>
            </a:r>
            <a:r>
              <a:rPr lang="en-US" dirty="0"/>
              <a:t> and the Curies the 1903 Nobel Prize for Physics in recognition of their work on radiation &amp; X-rays in surgery.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5492A0-A4C3-B340-978A-C74A130C2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37" y="1428204"/>
            <a:ext cx="6046752" cy="508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54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1C80-D9C1-5B42-AA33-7FB440604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u="sng" dirty="0"/>
              <a:t>Activity 30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E6CE1-4209-094E-83CE-6245DA90E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31" y="1837347"/>
            <a:ext cx="12109938" cy="479845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b="1" dirty="0"/>
              <a:t>Marie Curie was the first ever woman to win a Nobel Prize; one of only 2 people to win      a Prize in 2 different fields. </a:t>
            </a:r>
          </a:p>
          <a:p>
            <a:pPr marL="0" indent="0" algn="ctr">
              <a:buNone/>
            </a:pPr>
            <a:r>
              <a:rPr lang="en-US" sz="7000" dirty="0"/>
              <a:t>Who was the other + what for?</a:t>
            </a:r>
          </a:p>
        </p:txBody>
      </p:sp>
    </p:spTree>
    <p:extLst>
      <p:ext uri="{BB962C8B-B14F-4D97-AF65-F5344CB8AC3E}">
        <p14:creationId xmlns:p14="http://schemas.microsoft.com/office/powerpoint/2010/main" val="2649611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6419D-AAB8-5140-8E14-CB2E05375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E9831-F416-0444-8421-84A2EB1F1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88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22" y="205281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(e) Radioactivity &amp; Marie Curie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328" y="1428204"/>
            <a:ext cx="6563786" cy="52333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Pierre Curie died in 1906, but </a:t>
            </a:r>
            <a:r>
              <a:rPr lang="en-US" b="1" dirty="0">
                <a:solidFill>
                  <a:srgbClr val="FF0000"/>
                </a:solidFill>
              </a:rPr>
              <a:t>Marie took over his position in a research laboratory in the University of Paris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In 1910, a brand new Radium Institute was created for Marie Curie so that she could continue her research on radium. </a:t>
            </a:r>
            <a:r>
              <a:rPr lang="en-US" b="1" dirty="0">
                <a:solidFill>
                  <a:srgbClr val="FF0000"/>
                </a:solidFill>
              </a:rPr>
              <a:t>She was trying to shrink or kill </a:t>
            </a:r>
            <a:r>
              <a:rPr lang="en-US" b="1" dirty="0" err="1">
                <a:solidFill>
                  <a:srgbClr val="FF0000"/>
                </a:solidFill>
              </a:rPr>
              <a:t>tumours</a:t>
            </a:r>
            <a:r>
              <a:rPr lang="en-US" b="1" dirty="0">
                <a:solidFill>
                  <a:srgbClr val="FF0000"/>
                </a:solidFill>
              </a:rPr>
              <a:t> using radioactivity. </a:t>
            </a:r>
            <a:r>
              <a:rPr lang="en-US" dirty="0"/>
              <a:t>She tried putting radium as close as possible to the </a:t>
            </a:r>
            <a:r>
              <a:rPr lang="en-US" dirty="0" err="1"/>
              <a:t>tumour</a:t>
            </a:r>
            <a:r>
              <a:rPr lang="en-US" dirty="0"/>
              <a:t>; she even inserted radium into the </a:t>
            </a:r>
            <a:r>
              <a:rPr lang="en-US" dirty="0" err="1"/>
              <a:t>tumour</a:t>
            </a:r>
            <a:r>
              <a:rPr lang="en-US" dirty="0"/>
              <a:t> itself. </a:t>
            </a:r>
            <a:r>
              <a:rPr lang="en-US" b="1" dirty="0">
                <a:solidFill>
                  <a:srgbClr val="FF0000"/>
                </a:solidFill>
              </a:rPr>
              <a:t>This became the basis of radiotherapy</a:t>
            </a:r>
            <a:r>
              <a:rPr lang="en-US" dirty="0"/>
              <a:t> – Curie’s technique is still used to fight against modern cancers today.</a:t>
            </a:r>
          </a:p>
        </p:txBody>
      </p:sp>
      <p:pic>
        <p:nvPicPr>
          <p:cNvPr id="1026" name="Picture 2" descr="An Ode to Brilliant Minds – Marie Curie &amp;amp; Her Discoveries – Stephanie Loo">
            <a:extLst>
              <a:ext uri="{FF2B5EF4-FFF2-40B4-BE49-F238E27FC236}">
                <a16:creationId xmlns:a16="http://schemas.microsoft.com/office/drawing/2014/main" id="{D9A897E7-B701-5941-B7B1-1FBCAF928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281" y="196425"/>
            <a:ext cx="4762897" cy="646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324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22" y="205281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(e) Radioactivity &amp; Marie Curie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4392" y="1426192"/>
            <a:ext cx="6563786" cy="52333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Like Wilhelm Rontgen did with this X-ray machine, Marie Curie did not patent her radioactivity work. </a:t>
            </a:r>
            <a:r>
              <a:rPr lang="en-US" dirty="0"/>
              <a:t>This meant that other people could use it freely. Doctors across Europe began to experiment with radiation in the early 1900s – testing it as a treatment for epilepsy and acne. They found it had very dangerous side-effects, but its benefits in treating cancer cases were clear enough. The importance of Marie Curie’s work was recognized with a second Nobel Prize in 1911 for Chemistry. </a:t>
            </a:r>
            <a:r>
              <a:rPr lang="en-US" b="1" dirty="0">
                <a:solidFill>
                  <a:srgbClr val="FF0000"/>
                </a:solidFill>
              </a:rPr>
              <a:t>Curie died aged 67, from </a:t>
            </a:r>
            <a:r>
              <a:rPr lang="en-US" b="1" dirty="0" err="1">
                <a:solidFill>
                  <a:srgbClr val="FF0000"/>
                </a:solidFill>
              </a:rPr>
              <a:t>Leukaemia</a:t>
            </a:r>
            <a:r>
              <a:rPr lang="en-US" b="1" dirty="0">
                <a:solidFill>
                  <a:srgbClr val="FF0000"/>
                </a:solidFill>
              </a:rPr>
              <a:t> – caused by her radiation.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3C3E6E-CF64-D64F-8DB6-EA462A89C7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34" r="7584"/>
          <a:stretch/>
        </p:blipFill>
        <p:spPr>
          <a:xfrm>
            <a:off x="133822" y="1426192"/>
            <a:ext cx="5270516" cy="527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9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22" y="205281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(e) Radioactivity &amp; Marie Curie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328" y="1428204"/>
            <a:ext cx="6405826" cy="52333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During the First World War (1914-1918) Marie Curie used her own money to help supply ambulances with X-ray equipment</a:t>
            </a:r>
            <a:r>
              <a:rPr lang="en-US" dirty="0"/>
              <a:t>; she even drove X-ray ambulances to the Front Lines herself! </a:t>
            </a:r>
          </a:p>
          <a:p>
            <a:pPr marL="0" indent="0">
              <a:buNone/>
            </a:pPr>
            <a:r>
              <a:rPr lang="en-US" dirty="0"/>
              <a:t>These X-ray units became known as </a:t>
            </a:r>
            <a:r>
              <a:rPr lang="en-US" b="1" dirty="0">
                <a:solidFill>
                  <a:srgbClr val="FF0000"/>
                </a:solidFill>
              </a:rPr>
              <a:t>“Les petites Curies”</a:t>
            </a:r>
            <a:r>
              <a:rPr lang="en-US" dirty="0"/>
              <a:t> and they allowed injured soldiers to be X-rayed and operated on as soon as possible. </a:t>
            </a:r>
            <a:r>
              <a:rPr lang="en-US" b="1" dirty="0">
                <a:solidFill>
                  <a:srgbClr val="FF0000"/>
                </a:solidFill>
              </a:rPr>
              <a:t>The International Red Cross made Marie Curie head of their Radiological Service. </a:t>
            </a:r>
            <a:r>
              <a:rPr lang="en-US" dirty="0"/>
              <a:t>She ran courses to teach &amp; train medical assistants &amp; doctors how to use her new techniques.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79AC91-A89C-C94F-915F-49EBE77A59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50" r="5928"/>
          <a:stretch/>
        </p:blipFill>
        <p:spPr>
          <a:xfrm>
            <a:off x="6682154" y="1428203"/>
            <a:ext cx="5347218" cy="522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1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4822</TotalTime>
  <Words>660</Words>
  <Application>Microsoft Macintosh PowerPoint</Application>
  <PresentationFormat>Widescreen</PresentationFormat>
  <Paragraphs>42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Edexcel IGCSE History P2: Breadth Study B1</vt:lpstr>
      <vt:lpstr>PowerPoint Presentation</vt:lpstr>
      <vt:lpstr>Edexcel IGCSE History P2: Breadth Study B2</vt:lpstr>
      <vt:lpstr>(e) Radioactivity &amp; Marie Curie</vt:lpstr>
      <vt:lpstr>Activity 30</vt:lpstr>
      <vt:lpstr>PowerPoint Presentation</vt:lpstr>
      <vt:lpstr>(e) Radioactivity &amp; Marie Curie</vt:lpstr>
      <vt:lpstr>(e) Radioactivity &amp; Marie Curie</vt:lpstr>
      <vt:lpstr>(e) Radioactivity &amp; Marie Curie</vt:lpstr>
      <vt:lpstr>Activity 31 – Recall Quiz</vt:lpstr>
      <vt:lpstr>Activity 31 – Recall Quiz</vt:lpstr>
      <vt:lpstr>Activity 32 – Explaining</vt:lpstr>
      <vt:lpstr>Activity 33 – Challenge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History Investigation A1</dc:title>
  <dc:creator>Chris Skerry</dc:creator>
  <cp:lastModifiedBy>Chris Skerry</cp:lastModifiedBy>
  <cp:revision>70</cp:revision>
  <dcterms:created xsi:type="dcterms:W3CDTF">2021-05-05T18:42:06Z</dcterms:created>
  <dcterms:modified xsi:type="dcterms:W3CDTF">2021-10-26T02:39:15Z</dcterms:modified>
</cp:coreProperties>
</file>