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256" r:id="rId2"/>
    <p:sldId id="259" r:id="rId3"/>
    <p:sldId id="288" r:id="rId4"/>
    <p:sldId id="296" r:id="rId5"/>
    <p:sldId id="297" r:id="rId6"/>
    <p:sldId id="298" r:id="rId7"/>
    <p:sldId id="299" r:id="rId8"/>
    <p:sldId id="578" r:id="rId9"/>
    <p:sldId id="609" r:id="rId10"/>
    <p:sldId id="300" r:id="rId11"/>
    <p:sldId id="608" r:id="rId12"/>
    <p:sldId id="610" r:id="rId13"/>
    <p:sldId id="584" r:id="rId14"/>
    <p:sldId id="611" r:id="rId15"/>
    <p:sldId id="612" r:id="rId16"/>
    <p:sldId id="613" r:id="rId17"/>
    <p:sldId id="614" r:id="rId18"/>
    <p:sldId id="617" r:id="rId19"/>
    <p:sldId id="644" r:id="rId20"/>
    <p:sldId id="615" r:id="rId21"/>
    <p:sldId id="616" r:id="rId22"/>
    <p:sldId id="618" r:id="rId23"/>
    <p:sldId id="620" r:id="rId24"/>
    <p:sldId id="619" r:id="rId25"/>
    <p:sldId id="283" r:id="rId26"/>
    <p:sldId id="621" r:id="rId27"/>
    <p:sldId id="622" r:id="rId28"/>
    <p:sldId id="623" r:id="rId29"/>
    <p:sldId id="624" r:id="rId30"/>
    <p:sldId id="625" r:id="rId31"/>
    <p:sldId id="626" r:id="rId32"/>
    <p:sldId id="627" r:id="rId33"/>
    <p:sldId id="628" r:id="rId34"/>
    <p:sldId id="629" r:id="rId35"/>
    <p:sldId id="635" r:id="rId36"/>
    <p:sldId id="645" r:id="rId37"/>
    <p:sldId id="630" r:id="rId38"/>
    <p:sldId id="631" r:id="rId39"/>
    <p:sldId id="646" r:id="rId40"/>
    <p:sldId id="632" r:id="rId41"/>
    <p:sldId id="633" r:id="rId42"/>
    <p:sldId id="634" r:id="rId43"/>
    <p:sldId id="282" r:id="rId44"/>
    <p:sldId id="636" r:id="rId45"/>
    <p:sldId id="637" r:id="rId46"/>
    <p:sldId id="638" r:id="rId47"/>
    <p:sldId id="639" r:id="rId48"/>
    <p:sldId id="640" r:id="rId49"/>
    <p:sldId id="641" r:id="rId50"/>
    <p:sldId id="284" r:id="rId51"/>
    <p:sldId id="643" r:id="rId52"/>
    <p:sldId id="642" r:id="rId53"/>
    <p:sldId id="399" r:id="rId54"/>
    <p:sldId id="565" r:id="rId55"/>
    <p:sldId id="400" r:id="rId56"/>
    <p:sldId id="535" r:id="rId57"/>
    <p:sldId id="401" r:id="rId58"/>
    <p:sldId id="536" r:id="rId59"/>
    <p:sldId id="402" r:id="rId60"/>
    <p:sldId id="566" r:id="rId61"/>
    <p:sldId id="257"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43"/>
    <p:restoredTop sz="94684"/>
  </p:normalViewPr>
  <p:slideViewPr>
    <p:cSldViewPr snapToGrid="0" snapToObjects="1">
      <p:cViewPr varScale="1">
        <p:scale>
          <a:sx n="106" d="100"/>
          <a:sy n="106" d="100"/>
        </p:scale>
        <p:origin x="84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Skerry" userId="83f5ff7e-8ac7-4d34-93f9-6386834725f9" providerId="ADAL" clId="{B0FE6743-1A71-0648-92A8-D5CB5023719A}"/>
    <pc:docChg chg="custSel addSld delSld modSld sldOrd">
      <pc:chgData name="Chris Skerry" userId="83f5ff7e-8ac7-4d34-93f9-6386834725f9" providerId="ADAL" clId="{B0FE6743-1A71-0648-92A8-D5CB5023719A}" dt="2022-11-22T16:10:33.369" v="25551" actId="14100"/>
      <pc:docMkLst>
        <pc:docMk/>
      </pc:docMkLst>
      <pc:sldChg chg="addSp modSp mod">
        <pc:chgData name="Chris Skerry" userId="83f5ff7e-8ac7-4d34-93f9-6386834725f9" providerId="ADAL" clId="{B0FE6743-1A71-0648-92A8-D5CB5023719A}" dt="2022-11-21T16:29:51.146" v="17416" actId="14100"/>
        <pc:sldMkLst>
          <pc:docMk/>
          <pc:sldMk cId="1987413368" sldId="282"/>
        </pc:sldMkLst>
        <pc:spChg chg="mod">
          <ac:chgData name="Chris Skerry" userId="83f5ff7e-8ac7-4d34-93f9-6386834725f9" providerId="ADAL" clId="{B0FE6743-1A71-0648-92A8-D5CB5023719A}" dt="2022-11-21T14:03:11.572" v="12181" actId="1076"/>
          <ac:spMkLst>
            <pc:docMk/>
            <pc:sldMk cId="1987413368" sldId="282"/>
            <ac:spMk id="2" creationId="{E861991A-290A-9A49-8C5B-1FE9C6E0DECF}"/>
          </ac:spMkLst>
        </pc:spChg>
        <pc:spChg chg="mod">
          <ac:chgData name="Chris Skerry" userId="83f5ff7e-8ac7-4d34-93f9-6386834725f9" providerId="ADAL" clId="{B0FE6743-1A71-0648-92A8-D5CB5023719A}" dt="2022-11-21T16:28:54.093" v="17413" actId="14100"/>
          <ac:spMkLst>
            <pc:docMk/>
            <pc:sldMk cId="1987413368" sldId="282"/>
            <ac:spMk id="3" creationId="{9FFE6624-DE47-924A-AEDE-F2D1A1754B52}"/>
          </ac:spMkLst>
        </pc:spChg>
        <pc:picChg chg="add mod">
          <ac:chgData name="Chris Skerry" userId="83f5ff7e-8ac7-4d34-93f9-6386834725f9" providerId="ADAL" clId="{B0FE6743-1A71-0648-92A8-D5CB5023719A}" dt="2022-11-21T16:29:51.146" v="17416" actId="14100"/>
          <ac:picMkLst>
            <pc:docMk/>
            <pc:sldMk cId="1987413368" sldId="282"/>
            <ac:picMk id="29698" creationId="{E9358289-4324-B32C-61A4-C30BCA48B071}"/>
          </ac:picMkLst>
        </pc:picChg>
      </pc:sldChg>
      <pc:sldChg chg="addSp modSp mod">
        <pc:chgData name="Chris Skerry" userId="83f5ff7e-8ac7-4d34-93f9-6386834725f9" providerId="ADAL" clId="{B0FE6743-1A71-0648-92A8-D5CB5023719A}" dt="2022-11-18T20:19:48.263" v="8181" actId="1076"/>
        <pc:sldMkLst>
          <pc:docMk/>
          <pc:sldMk cId="2526435160" sldId="283"/>
        </pc:sldMkLst>
        <pc:spChg chg="mod">
          <ac:chgData name="Chris Skerry" userId="83f5ff7e-8ac7-4d34-93f9-6386834725f9" providerId="ADAL" clId="{B0FE6743-1A71-0648-92A8-D5CB5023719A}" dt="2022-11-18T20:19:48.263" v="8181" actId="1076"/>
          <ac:spMkLst>
            <pc:docMk/>
            <pc:sldMk cId="2526435160" sldId="283"/>
            <ac:spMk id="2" creationId="{E861991A-290A-9A49-8C5B-1FE9C6E0DECF}"/>
          </ac:spMkLst>
        </pc:spChg>
        <pc:spChg chg="mod">
          <ac:chgData name="Chris Skerry" userId="83f5ff7e-8ac7-4d34-93f9-6386834725f9" providerId="ADAL" clId="{B0FE6743-1A71-0648-92A8-D5CB5023719A}" dt="2022-11-18T20:19:37.813" v="8180" actId="14100"/>
          <ac:spMkLst>
            <pc:docMk/>
            <pc:sldMk cId="2526435160" sldId="283"/>
            <ac:spMk id="3" creationId="{9FFE6624-DE47-924A-AEDE-F2D1A1754B52}"/>
          </ac:spMkLst>
        </pc:spChg>
        <pc:picChg chg="add mod modCrop">
          <ac:chgData name="Chris Skerry" userId="83f5ff7e-8ac7-4d34-93f9-6386834725f9" providerId="ADAL" clId="{B0FE6743-1A71-0648-92A8-D5CB5023719A}" dt="2022-11-18T20:18:33.472" v="8098" actId="14100"/>
          <ac:picMkLst>
            <pc:docMk/>
            <pc:sldMk cId="2526435160" sldId="283"/>
            <ac:picMk id="5" creationId="{E4690714-1BAD-4866-22DE-80D7921A9045}"/>
          </ac:picMkLst>
        </pc:picChg>
      </pc:sldChg>
      <pc:sldChg chg="addSp modSp mod">
        <pc:chgData name="Chris Skerry" userId="83f5ff7e-8ac7-4d34-93f9-6386834725f9" providerId="ADAL" clId="{B0FE6743-1A71-0648-92A8-D5CB5023719A}" dt="2022-11-22T15:33:13.720" v="23532" actId="14100"/>
        <pc:sldMkLst>
          <pc:docMk/>
          <pc:sldMk cId="1217088092" sldId="284"/>
        </pc:sldMkLst>
        <pc:spChg chg="mod">
          <ac:chgData name="Chris Skerry" userId="83f5ff7e-8ac7-4d34-93f9-6386834725f9" providerId="ADAL" clId="{B0FE6743-1A71-0648-92A8-D5CB5023719A}" dt="2022-11-22T15:24:24.743" v="22938" actId="1076"/>
          <ac:spMkLst>
            <pc:docMk/>
            <pc:sldMk cId="1217088092" sldId="284"/>
            <ac:spMk id="2" creationId="{E861991A-290A-9A49-8C5B-1FE9C6E0DECF}"/>
          </ac:spMkLst>
        </pc:spChg>
        <pc:spChg chg="mod">
          <ac:chgData name="Chris Skerry" userId="83f5ff7e-8ac7-4d34-93f9-6386834725f9" providerId="ADAL" clId="{B0FE6743-1A71-0648-92A8-D5CB5023719A}" dt="2022-11-22T15:31:39.010" v="23525" actId="20577"/>
          <ac:spMkLst>
            <pc:docMk/>
            <pc:sldMk cId="1217088092" sldId="284"/>
            <ac:spMk id="3" creationId="{9FFE6624-DE47-924A-AEDE-F2D1A1754B52}"/>
          </ac:spMkLst>
        </pc:spChg>
        <pc:picChg chg="add mod modCrop">
          <ac:chgData name="Chris Skerry" userId="83f5ff7e-8ac7-4d34-93f9-6386834725f9" providerId="ADAL" clId="{B0FE6743-1A71-0648-92A8-D5CB5023719A}" dt="2022-11-22T15:33:13.720" v="23532" actId="14100"/>
          <ac:picMkLst>
            <pc:docMk/>
            <pc:sldMk cId="1217088092" sldId="284"/>
            <ac:picMk id="4" creationId="{B7A03C87-925A-7141-D989-59C8D95C2A21}"/>
          </ac:picMkLst>
        </pc:picChg>
      </pc:sldChg>
      <pc:sldChg chg="addSp modSp mod">
        <pc:chgData name="Chris Skerry" userId="83f5ff7e-8ac7-4d34-93f9-6386834725f9" providerId="ADAL" clId="{B0FE6743-1A71-0648-92A8-D5CB5023719A}" dt="2022-11-18T15:41:59.329" v="598" actId="14100"/>
        <pc:sldMkLst>
          <pc:docMk/>
          <pc:sldMk cId="2245441264" sldId="296"/>
        </pc:sldMkLst>
        <pc:spChg chg="mod">
          <ac:chgData name="Chris Skerry" userId="83f5ff7e-8ac7-4d34-93f9-6386834725f9" providerId="ADAL" clId="{B0FE6743-1A71-0648-92A8-D5CB5023719A}" dt="2022-11-18T15:38:48.245" v="562" actId="1076"/>
          <ac:spMkLst>
            <pc:docMk/>
            <pc:sldMk cId="2245441264" sldId="296"/>
            <ac:spMk id="2" creationId="{E861991A-290A-9A49-8C5B-1FE9C6E0DECF}"/>
          </ac:spMkLst>
        </pc:spChg>
        <pc:spChg chg="mod">
          <ac:chgData name="Chris Skerry" userId="83f5ff7e-8ac7-4d34-93f9-6386834725f9" providerId="ADAL" clId="{B0FE6743-1A71-0648-92A8-D5CB5023719A}" dt="2022-11-18T15:40:12.364" v="594" actId="20577"/>
          <ac:spMkLst>
            <pc:docMk/>
            <pc:sldMk cId="2245441264" sldId="296"/>
            <ac:spMk id="3" creationId="{9FFE6624-DE47-924A-AEDE-F2D1A1754B52}"/>
          </ac:spMkLst>
        </pc:spChg>
        <pc:picChg chg="add mod">
          <ac:chgData name="Chris Skerry" userId="83f5ff7e-8ac7-4d34-93f9-6386834725f9" providerId="ADAL" clId="{B0FE6743-1A71-0648-92A8-D5CB5023719A}" dt="2022-11-18T15:41:59.329" v="598" actId="14100"/>
          <ac:picMkLst>
            <pc:docMk/>
            <pc:sldMk cId="2245441264" sldId="296"/>
            <ac:picMk id="1026" creationId="{AAE668BA-D4FF-99AF-2B61-83CF6D8CEC5C}"/>
          </ac:picMkLst>
        </pc:picChg>
      </pc:sldChg>
      <pc:sldChg chg="addSp delSp modSp add mod">
        <pc:chgData name="Chris Skerry" userId="83f5ff7e-8ac7-4d34-93f9-6386834725f9" providerId="ADAL" clId="{B0FE6743-1A71-0648-92A8-D5CB5023719A}" dt="2022-11-18T17:35:49.725" v="4488" actId="20577"/>
        <pc:sldMkLst>
          <pc:docMk/>
          <pc:sldMk cId="1559158671" sldId="297"/>
        </pc:sldMkLst>
        <pc:spChg chg="mod">
          <ac:chgData name="Chris Skerry" userId="83f5ff7e-8ac7-4d34-93f9-6386834725f9" providerId="ADAL" clId="{B0FE6743-1A71-0648-92A8-D5CB5023719A}" dt="2022-11-18T17:35:49.725" v="4488" actId="20577"/>
          <ac:spMkLst>
            <pc:docMk/>
            <pc:sldMk cId="1559158671" sldId="297"/>
            <ac:spMk id="3" creationId="{9FFE6624-DE47-924A-AEDE-F2D1A1754B52}"/>
          </ac:spMkLst>
        </pc:spChg>
        <pc:picChg chg="del">
          <ac:chgData name="Chris Skerry" userId="83f5ff7e-8ac7-4d34-93f9-6386834725f9" providerId="ADAL" clId="{B0FE6743-1A71-0648-92A8-D5CB5023719A}" dt="2022-11-18T15:48:57.820" v="998" actId="478"/>
          <ac:picMkLst>
            <pc:docMk/>
            <pc:sldMk cId="1559158671" sldId="297"/>
            <ac:picMk id="1026" creationId="{AAE668BA-D4FF-99AF-2B61-83CF6D8CEC5C}"/>
          </ac:picMkLst>
        </pc:picChg>
        <pc:picChg chg="add mod">
          <ac:chgData name="Chris Skerry" userId="83f5ff7e-8ac7-4d34-93f9-6386834725f9" providerId="ADAL" clId="{B0FE6743-1A71-0648-92A8-D5CB5023719A}" dt="2022-11-18T17:35:07.361" v="4448" actId="1076"/>
          <ac:picMkLst>
            <pc:docMk/>
            <pc:sldMk cId="1559158671" sldId="297"/>
            <ac:picMk id="2050" creationId="{5205111B-9875-CB71-EE37-EA8195B5BED0}"/>
          </ac:picMkLst>
        </pc:picChg>
      </pc:sldChg>
      <pc:sldChg chg="addSp delSp modSp add mod">
        <pc:chgData name="Chris Skerry" userId="83f5ff7e-8ac7-4d34-93f9-6386834725f9" providerId="ADAL" clId="{B0FE6743-1A71-0648-92A8-D5CB5023719A}" dt="2022-11-18T15:58:09.375" v="1572" actId="14100"/>
        <pc:sldMkLst>
          <pc:docMk/>
          <pc:sldMk cId="118456244" sldId="298"/>
        </pc:sldMkLst>
        <pc:spChg chg="mod">
          <ac:chgData name="Chris Skerry" userId="83f5ff7e-8ac7-4d34-93f9-6386834725f9" providerId="ADAL" clId="{B0FE6743-1A71-0648-92A8-D5CB5023719A}" dt="2022-11-18T15:56:49.956" v="1564" actId="20577"/>
          <ac:spMkLst>
            <pc:docMk/>
            <pc:sldMk cId="118456244" sldId="298"/>
            <ac:spMk id="3" creationId="{9FFE6624-DE47-924A-AEDE-F2D1A1754B52}"/>
          </ac:spMkLst>
        </pc:spChg>
        <pc:picChg chg="del">
          <ac:chgData name="Chris Skerry" userId="83f5ff7e-8ac7-4d34-93f9-6386834725f9" providerId="ADAL" clId="{B0FE6743-1A71-0648-92A8-D5CB5023719A}" dt="2022-11-18T15:56:57.319" v="1565" actId="478"/>
          <ac:picMkLst>
            <pc:docMk/>
            <pc:sldMk cId="118456244" sldId="298"/>
            <ac:picMk id="1026" creationId="{AAE668BA-D4FF-99AF-2B61-83CF6D8CEC5C}"/>
          </ac:picMkLst>
        </pc:picChg>
        <pc:picChg chg="add mod">
          <ac:chgData name="Chris Skerry" userId="83f5ff7e-8ac7-4d34-93f9-6386834725f9" providerId="ADAL" clId="{B0FE6743-1A71-0648-92A8-D5CB5023719A}" dt="2022-11-18T15:58:09.375" v="1572" actId="14100"/>
          <ac:picMkLst>
            <pc:docMk/>
            <pc:sldMk cId="118456244" sldId="298"/>
            <ac:picMk id="3074" creationId="{4F549D76-9F47-0C0F-AA02-8680440AF9BF}"/>
          </ac:picMkLst>
        </pc:picChg>
      </pc:sldChg>
      <pc:sldChg chg="addSp delSp modSp add mod">
        <pc:chgData name="Chris Skerry" userId="83f5ff7e-8ac7-4d34-93f9-6386834725f9" providerId="ADAL" clId="{B0FE6743-1A71-0648-92A8-D5CB5023719A}" dt="2022-11-18T17:19:03.659" v="3001" actId="113"/>
        <pc:sldMkLst>
          <pc:docMk/>
          <pc:sldMk cId="3497818786" sldId="299"/>
        </pc:sldMkLst>
        <pc:spChg chg="mod">
          <ac:chgData name="Chris Skerry" userId="83f5ff7e-8ac7-4d34-93f9-6386834725f9" providerId="ADAL" clId="{B0FE6743-1A71-0648-92A8-D5CB5023719A}" dt="2022-11-18T17:19:03.659" v="3001" actId="113"/>
          <ac:spMkLst>
            <pc:docMk/>
            <pc:sldMk cId="3497818786" sldId="299"/>
            <ac:spMk id="3" creationId="{9FFE6624-DE47-924A-AEDE-F2D1A1754B52}"/>
          </ac:spMkLst>
        </pc:spChg>
        <pc:picChg chg="del">
          <ac:chgData name="Chris Skerry" userId="83f5ff7e-8ac7-4d34-93f9-6386834725f9" providerId="ADAL" clId="{B0FE6743-1A71-0648-92A8-D5CB5023719A}" dt="2022-11-18T15:58:29.434" v="1574" actId="478"/>
          <ac:picMkLst>
            <pc:docMk/>
            <pc:sldMk cId="3497818786" sldId="299"/>
            <ac:picMk id="2050" creationId="{5205111B-9875-CB71-EE37-EA8195B5BED0}"/>
          </ac:picMkLst>
        </pc:picChg>
        <pc:picChg chg="add mod">
          <ac:chgData name="Chris Skerry" userId="83f5ff7e-8ac7-4d34-93f9-6386834725f9" providerId="ADAL" clId="{B0FE6743-1A71-0648-92A8-D5CB5023719A}" dt="2022-11-18T16:07:36.785" v="2186" actId="14100"/>
          <ac:picMkLst>
            <pc:docMk/>
            <pc:sldMk cId="3497818786" sldId="299"/>
            <ac:picMk id="4098" creationId="{69564E9E-4AA7-FF3E-AF83-4F2D218492B8}"/>
          </ac:picMkLst>
        </pc:picChg>
      </pc:sldChg>
      <pc:sldChg chg="addSp delSp modSp add mod">
        <pc:chgData name="Chris Skerry" userId="83f5ff7e-8ac7-4d34-93f9-6386834725f9" providerId="ADAL" clId="{B0FE6743-1A71-0648-92A8-D5CB5023719A}" dt="2022-11-18T16:33:53.932" v="2785" actId="14100"/>
        <pc:sldMkLst>
          <pc:docMk/>
          <pc:sldMk cId="1879917563" sldId="300"/>
        </pc:sldMkLst>
        <pc:spChg chg="mod">
          <ac:chgData name="Chris Skerry" userId="83f5ff7e-8ac7-4d34-93f9-6386834725f9" providerId="ADAL" clId="{B0FE6743-1A71-0648-92A8-D5CB5023719A}" dt="2022-11-18T16:33:49.200" v="2784" actId="20577"/>
          <ac:spMkLst>
            <pc:docMk/>
            <pc:sldMk cId="1879917563" sldId="300"/>
            <ac:spMk id="3" creationId="{9FFE6624-DE47-924A-AEDE-F2D1A1754B52}"/>
          </ac:spMkLst>
        </pc:spChg>
        <pc:picChg chg="del">
          <ac:chgData name="Chris Skerry" userId="83f5ff7e-8ac7-4d34-93f9-6386834725f9" providerId="ADAL" clId="{B0FE6743-1A71-0648-92A8-D5CB5023719A}" dt="2022-11-18T16:08:53.523" v="2257" actId="478"/>
          <ac:picMkLst>
            <pc:docMk/>
            <pc:sldMk cId="1879917563" sldId="300"/>
            <ac:picMk id="3074" creationId="{4F549D76-9F47-0C0F-AA02-8680440AF9BF}"/>
          </ac:picMkLst>
        </pc:picChg>
        <pc:picChg chg="add mod">
          <ac:chgData name="Chris Skerry" userId="83f5ff7e-8ac7-4d34-93f9-6386834725f9" providerId="ADAL" clId="{B0FE6743-1A71-0648-92A8-D5CB5023719A}" dt="2022-11-18T16:33:53.932" v="2785" actId="14100"/>
          <ac:picMkLst>
            <pc:docMk/>
            <pc:sldMk cId="1879917563" sldId="300"/>
            <ac:picMk id="5122" creationId="{543CD964-3CCE-4A4D-2CDB-2D33ADD4E3A2}"/>
          </ac:picMkLst>
        </pc:picChg>
      </pc:sldChg>
      <pc:sldChg chg="modSp add mod">
        <pc:chgData name="Chris Skerry" userId="83f5ff7e-8ac7-4d34-93f9-6386834725f9" providerId="ADAL" clId="{B0FE6743-1A71-0648-92A8-D5CB5023719A}" dt="2022-11-22T15:58:58.574" v="24700" actId="313"/>
        <pc:sldMkLst>
          <pc:docMk/>
          <pc:sldMk cId="962543460" sldId="399"/>
        </pc:sldMkLst>
        <pc:spChg chg="mod">
          <ac:chgData name="Chris Skerry" userId="83f5ff7e-8ac7-4d34-93f9-6386834725f9" providerId="ADAL" clId="{B0FE6743-1A71-0648-92A8-D5CB5023719A}" dt="2022-11-22T15:54:13.384" v="24280" actId="20577"/>
          <ac:spMkLst>
            <pc:docMk/>
            <pc:sldMk cId="962543460" sldId="399"/>
            <ac:spMk id="2" creationId="{D8DF1C80-D9C1-5B42-AA33-7FB440604E9D}"/>
          </ac:spMkLst>
        </pc:spChg>
        <pc:spChg chg="mod">
          <ac:chgData name="Chris Skerry" userId="83f5ff7e-8ac7-4d34-93f9-6386834725f9" providerId="ADAL" clId="{B0FE6743-1A71-0648-92A8-D5CB5023719A}" dt="2022-11-22T15:58:58.574" v="24700" actId="313"/>
          <ac:spMkLst>
            <pc:docMk/>
            <pc:sldMk cId="962543460" sldId="399"/>
            <ac:spMk id="3" creationId="{447E6CE1-4209-094E-83CE-6245DA90EBAD}"/>
          </ac:spMkLst>
        </pc:spChg>
      </pc:sldChg>
      <pc:sldChg chg="modSp add mod">
        <pc:chgData name="Chris Skerry" userId="83f5ff7e-8ac7-4d34-93f9-6386834725f9" providerId="ADAL" clId="{B0FE6743-1A71-0648-92A8-D5CB5023719A}" dt="2022-11-22T16:05:27.320" v="25008" actId="20577"/>
        <pc:sldMkLst>
          <pc:docMk/>
          <pc:sldMk cId="2904233583" sldId="400"/>
        </pc:sldMkLst>
        <pc:spChg chg="mod">
          <ac:chgData name="Chris Skerry" userId="83f5ff7e-8ac7-4d34-93f9-6386834725f9" providerId="ADAL" clId="{B0FE6743-1A71-0648-92A8-D5CB5023719A}" dt="2022-11-22T15:54:17.804" v="24284" actId="20577"/>
          <ac:spMkLst>
            <pc:docMk/>
            <pc:sldMk cId="2904233583" sldId="400"/>
            <ac:spMk id="2" creationId="{D8DF1C80-D9C1-5B42-AA33-7FB440604E9D}"/>
          </ac:spMkLst>
        </pc:spChg>
        <pc:spChg chg="mod">
          <ac:chgData name="Chris Skerry" userId="83f5ff7e-8ac7-4d34-93f9-6386834725f9" providerId="ADAL" clId="{B0FE6743-1A71-0648-92A8-D5CB5023719A}" dt="2022-11-22T16:05:27.320" v="25008" actId="20577"/>
          <ac:spMkLst>
            <pc:docMk/>
            <pc:sldMk cId="2904233583" sldId="400"/>
            <ac:spMk id="3" creationId="{447E6CE1-4209-094E-83CE-6245DA90EBAD}"/>
          </ac:spMkLst>
        </pc:spChg>
      </pc:sldChg>
      <pc:sldChg chg="modSp add mod">
        <pc:chgData name="Chris Skerry" userId="83f5ff7e-8ac7-4d34-93f9-6386834725f9" providerId="ADAL" clId="{B0FE6743-1A71-0648-92A8-D5CB5023719A}" dt="2022-11-22T16:08:29.307" v="25248" actId="20577"/>
        <pc:sldMkLst>
          <pc:docMk/>
          <pc:sldMk cId="739697479" sldId="401"/>
        </pc:sldMkLst>
        <pc:spChg chg="mod">
          <ac:chgData name="Chris Skerry" userId="83f5ff7e-8ac7-4d34-93f9-6386834725f9" providerId="ADAL" clId="{B0FE6743-1A71-0648-92A8-D5CB5023719A}" dt="2022-11-22T16:06:30.077" v="25012" actId="20577"/>
          <ac:spMkLst>
            <pc:docMk/>
            <pc:sldMk cId="739697479" sldId="401"/>
            <ac:spMk id="2" creationId="{D8DF1C80-D9C1-5B42-AA33-7FB440604E9D}"/>
          </ac:spMkLst>
        </pc:spChg>
        <pc:spChg chg="mod">
          <ac:chgData name="Chris Skerry" userId="83f5ff7e-8ac7-4d34-93f9-6386834725f9" providerId="ADAL" clId="{B0FE6743-1A71-0648-92A8-D5CB5023719A}" dt="2022-11-22T16:08:29.307" v="25248" actId="20577"/>
          <ac:spMkLst>
            <pc:docMk/>
            <pc:sldMk cId="739697479" sldId="401"/>
            <ac:spMk id="3" creationId="{447E6CE1-4209-094E-83CE-6245DA90EBAD}"/>
          </ac:spMkLst>
        </pc:spChg>
      </pc:sldChg>
      <pc:sldChg chg="modSp add mod">
        <pc:chgData name="Chris Skerry" userId="83f5ff7e-8ac7-4d34-93f9-6386834725f9" providerId="ADAL" clId="{B0FE6743-1A71-0648-92A8-D5CB5023719A}" dt="2022-11-22T16:10:33.369" v="25551" actId="14100"/>
        <pc:sldMkLst>
          <pc:docMk/>
          <pc:sldMk cId="1098211058" sldId="402"/>
        </pc:sldMkLst>
        <pc:spChg chg="mod">
          <ac:chgData name="Chris Skerry" userId="83f5ff7e-8ac7-4d34-93f9-6386834725f9" providerId="ADAL" clId="{B0FE6743-1A71-0648-92A8-D5CB5023719A}" dt="2022-11-22T16:08:40.490" v="25252" actId="20577"/>
          <ac:spMkLst>
            <pc:docMk/>
            <pc:sldMk cId="1098211058" sldId="402"/>
            <ac:spMk id="2" creationId="{D8DF1C80-D9C1-5B42-AA33-7FB440604E9D}"/>
          </ac:spMkLst>
        </pc:spChg>
        <pc:spChg chg="mod">
          <ac:chgData name="Chris Skerry" userId="83f5ff7e-8ac7-4d34-93f9-6386834725f9" providerId="ADAL" clId="{B0FE6743-1A71-0648-92A8-D5CB5023719A}" dt="2022-11-22T16:10:33.369" v="25551" actId="14100"/>
          <ac:spMkLst>
            <pc:docMk/>
            <pc:sldMk cId="1098211058" sldId="402"/>
            <ac:spMk id="3" creationId="{447E6CE1-4209-094E-83CE-6245DA90EBAD}"/>
          </ac:spMkLst>
        </pc:spChg>
      </pc:sldChg>
      <pc:sldChg chg="add">
        <pc:chgData name="Chris Skerry" userId="83f5ff7e-8ac7-4d34-93f9-6386834725f9" providerId="ADAL" clId="{B0FE6743-1A71-0648-92A8-D5CB5023719A}" dt="2022-11-22T15:53:56.715" v="24276"/>
        <pc:sldMkLst>
          <pc:docMk/>
          <pc:sldMk cId="1560997176" sldId="535"/>
        </pc:sldMkLst>
      </pc:sldChg>
      <pc:sldChg chg="add">
        <pc:chgData name="Chris Skerry" userId="83f5ff7e-8ac7-4d34-93f9-6386834725f9" providerId="ADAL" clId="{B0FE6743-1A71-0648-92A8-D5CB5023719A}" dt="2022-11-22T15:53:56.715" v="24276"/>
        <pc:sldMkLst>
          <pc:docMk/>
          <pc:sldMk cId="2777325462" sldId="536"/>
        </pc:sldMkLst>
      </pc:sldChg>
      <pc:sldChg chg="add">
        <pc:chgData name="Chris Skerry" userId="83f5ff7e-8ac7-4d34-93f9-6386834725f9" providerId="ADAL" clId="{B0FE6743-1A71-0648-92A8-D5CB5023719A}" dt="2022-11-22T15:53:56.715" v="24276"/>
        <pc:sldMkLst>
          <pc:docMk/>
          <pc:sldMk cId="1576974348" sldId="565"/>
        </pc:sldMkLst>
      </pc:sldChg>
      <pc:sldChg chg="add">
        <pc:chgData name="Chris Skerry" userId="83f5ff7e-8ac7-4d34-93f9-6386834725f9" providerId="ADAL" clId="{B0FE6743-1A71-0648-92A8-D5CB5023719A}" dt="2022-11-22T15:53:56.715" v="24276"/>
        <pc:sldMkLst>
          <pc:docMk/>
          <pc:sldMk cId="1949070336" sldId="566"/>
        </pc:sldMkLst>
      </pc:sldChg>
      <pc:sldChg chg="modSp add mod">
        <pc:chgData name="Chris Skerry" userId="83f5ff7e-8ac7-4d34-93f9-6386834725f9" providerId="ADAL" clId="{B0FE6743-1A71-0648-92A8-D5CB5023719A}" dt="2022-11-18T17:30:13.223" v="4175" actId="1076"/>
        <pc:sldMkLst>
          <pc:docMk/>
          <pc:sldMk cId="2406939438" sldId="578"/>
        </pc:sldMkLst>
        <pc:spChg chg="mod">
          <ac:chgData name="Chris Skerry" userId="83f5ff7e-8ac7-4d34-93f9-6386834725f9" providerId="ADAL" clId="{B0FE6743-1A71-0648-92A8-D5CB5023719A}" dt="2022-11-18T17:27:10.602" v="3836" actId="20577"/>
          <ac:spMkLst>
            <pc:docMk/>
            <pc:sldMk cId="2406939438" sldId="578"/>
            <ac:spMk id="2" creationId="{9F8E80B6-97A3-A0F8-AA5F-77BC021DB396}"/>
          </ac:spMkLst>
        </pc:spChg>
        <pc:spChg chg="mod">
          <ac:chgData name="Chris Skerry" userId="83f5ff7e-8ac7-4d34-93f9-6386834725f9" providerId="ADAL" clId="{B0FE6743-1A71-0648-92A8-D5CB5023719A}" dt="2022-11-18T17:30:13.223" v="4175" actId="1076"/>
          <ac:spMkLst>
            <pc:docMk/>
            <pc:sldMk cId="2406939438" sldId="578"/>
            <ac:spMk id="4" creationId="{5DE12B23-8EA7-A976-ED02-4051264E6C02}"/>
          </ac:spMkLst>
        </pc:spChg>
        <pc:spChg chg="mod">
          <ac:chgData name="Chris Skerry" userId="83f5ff7e-8ac7-4d34-93f9-6386834725f9" providerId="ADAL" clId="{B0FE6743-1A71-0648-92A8-D5CB5023719A}" dt="2022-11-18T17:28:40.455" v="4031" actId="14100"/>
          <ac:spMkLst>
            <pc:docMk/>
            <pc:sldMk cId="2406939438" sldId="578"/>
            <ac:spMk id="5" creationId="{F07B1DA6-2F52-CDEA-F6A2-998452D329F2}"/>
          </ac:spMkLst>
        </pc:spChg>
      </pc:sldChg>
      <pc:sldChg chg="modSp add mod">
        <pc:chgData name="Chris Skerry" userId="83f5ff7e-8ac7-4d34-93f9-6386834725f9" providerId="ADAL" clId="{B0FE6743-1A71-0648-92A8-D5CB5023719A}" dt="2022-11-18T17:21:01.546" v="3173" actId="20577"/>
        <pc:sldMkLst>
          <pc:docMk/>
          <pc:sldMk cId="1874743009" sldId="584"/>
        </pc:sldMkLst>
        <pc:spChg chg="mod">
          <ac:chgData name="Chris Skerry" userId="83f5ff7e-8ac7-4d34-93f9-6386834725f9" providerId="ADAL" clId="{B0FE6743-1A71-0648-92A8-D5CB5023719A}" dt="2022-11-18T17:21:01.546" v="3173" actId="20577"/>
          <ac:spMkLst>
            <pc:docMk/>
            <pc:sldMk cId="1874743009" sldId="584"/>
            <ac:spMk id="3" creationId="{447E6CE1-4209-094E-83CE-6245DA90EBAD}"/>
          </ac:spMkLst>
        </pc:spChg>
      </pc:sldChg>
      <pc:sldChg chg="addSp delSp modSp add mod">
        <pc:chgData name="Chris Skerry" userId="83f5ff7e-8ac7-4d34-93f9-6386834725f9" providerId="ADAL" clId="{B0FE6743-1A71-0648-92A8-D5CB5023719A}" dt="2022-11-18T16:42:02.923" v="2999" actId="20577"/>
        <pc:sldMkLst>
          <pc:docMk/>
          <pc:sldMk cId="1806432844" sldId="608"/>
        </pc:sldMkLst>
        <pc:spChg chg="mod">
          <ac:chgData name="Chris Skerry" userId="83f5ff7e-8ac7-4d34-93f9-6386834725f9" providerId="ADAL" clId="{B0FE6743-1A71-0648-92A8-D5CB5023719A}" dt="2022-11-18T16:36:20.432" v="2788" actId="20577"/>
          <ac:spMkLst>
            <pc:docMk/>
            <pc:sldMk cId="1806432844" sldId="608"/>
            <ac:spMk id="2" creationId="{D8DF1C80-D9C1-5B42-AA33-7FB440604E9D}"/>
          </ac:spMkLst>
        </pc:spChg>
        <pc:spChg chg="mod">
          <ac:chgData name="Chris Skerry" userId="83f5ff7e-8ac7-4d34-93f9-6386834725f9" providerId="ADAL" clId="{B0FE6743-1A71-0648-92A8-D5CB5023719A}" dt="2022-11-18T16:42:02.923" v="2999" actId="20577"/>
          <ac:spMkLst>
            <pc:docMk/>
            <pc:sldMk cId="1806432844" sldId="608"/>
            <ac:spMk id="3" creationId="{447E6CE1-4209-094E-83CE-6245DA90EBAD}"/>
          </ac:spMkLst>
        </pc:spChg>
        <pc:picChg chg="add mod">
          <ac:chgData name="Chris Skerry" userId="83f5ff7e-8ac7-4d34-93f9-6386834725f9" providerId="ADAL" clId="{B0FE6743-1A71-0648-92A8-D5CB5023719A}" dt="2022-11-18T16:41:24.144" v="2976" actId="14100"/>
          <ac:picMkLst>
            <pc:docMk/>
            <pc:sldMk cId="1806432844" sldId="608"/>
            <ac:picMk id="6146" creationId="{633660C2-AD1B-78D2-9BAC-62B9BCCBEA5E}"/>
          </ac:picMkLst>
        </pc:picChg>
        <pc:picChg chg="del">
          <ac:chgData name="Chris Skerry" userId="83f5ff7e-8ac7-4d34-93f9-6386834725f9" providerId="ADAL" clId="{B0FE6743-1A71-0648-92A8-D5CB5023719A}" dt="2022-11-18T16:37:29.797" v="2847" actId="478"/>
          <ac:picMkLst>
            <pc:docMk/>
            <pc:sldMk cId="1806432844" sldId="608"/>
            <ac:picMk id="7170" creationId="{B69249AD-350A-8DCA-E023-83F4C01E5043}"/>
          </ac:picMkLst>
        </pc:picChg>
      </pc:sldChg>
      <pc:sldChg chg="delSp new mod">
        <pc:chgData name="Chris Skerry" userId="83f5ff7e-8ac7-4d34-93f9-6386834725f9" providerId="ADAL" clId="{B0FE6743-1A71-0648-92A8-D5CB5023719A}" dt="2022-11-18T17:30:29.827" v="4178" actId="478"/>
        <pc:sldMkLst>
          <pc:docMk/>
          <pc:sldMk cId="1755748263" sldId="609"/>
        </pc:sldMkLst>
        <pc:spChg chg="del">
          <ac:chgData name="Chris Skerry" userId="83f5ff7e-8ac7-4d34-93f9-6386834725f9" providerId="ADAL" clId="{B0FE6743-1A71-0648-92A8-D5CB5023719A}" dt="2022-11-18T17:30:27.972" v="4177" actId="478"/>
          <ac:spMkLst>
            <pc:docMk/>
            <pc:sldMk cId="1755748263" sldId="609"/>
            <ac:spMk id="2" creationId="{E1F9CBF0-D735-8F71-6241-04B64AA78D20}"/>
          </ac:spMkLst>
        </pc:spChg>
        <pc:spChg chg="del">
          <ac:chgData name="Chris Skerry" userId="83f5ff7e-8ac7-4d34-93f9-6386834725f9" providerId="ADAL" clId="{B0FE6743-1A71-0648-92A8-D5CB5023719A}" dt="2022-11-18T17:30:29.827" v="4178" actId="478"/>
          <ac:spMkLst>
            <pc:docMk/>
            <pc:sldMk cId="1755748263" sldId="609"/>
            <ac:spMk id="3" creationId="{1245D189-CF4B-444D-697F-6C4334327B18}"/>
          </ac:spMkLst>
        </pc:spChg>
      </pc:sldChg>
      <pc:sldChg chg="delSp new mod">
        <pc:chgData name="Chris Skerry" userId="83f5ff7e-8ac7-4d34-93f9-6386834725f9" providerId="ADAL" clId="{B0FE6743-1A71-0648-92A8-D5CB5023719A}" dt="2022-11-18T17:30:39.636" v="4181" actId="478"/>
        <pc:sldMkLst>
          <pc:docMk/>
          <pc:sldMk cId="1279198267" sldId="610"/>
        </pc:sldMkLst>
        <pc:spChg chg="del">
          <ac:chgData name="Chris Skerry" userId="83f5ff7e-8ac7-4d34-93f9-6386834725f9" providerId="ADAL" clId="{B0FE6743-1A71-0648-92A8-D5CB5023719A}" dt="2022-11-18T17:30:37.892" v="4180" actId="478"/>
          <ac:spMkLst>
            <pc:docMk/>
            <pc:sldMk cId="1279198267" sldId="610"/>
            <ac:spMk id="2" creationId="{18ED768E-F66F-5221-BE4C-E50BE3657D80}"/>
          </ac:spMkLst>
        </pc:spChg>
        <pc:spChg chg="del">
          <ac:chgData name="Chris Skerry" userId="83f5ff7e-8ac7-4d34-93f9-6386834725f9" providerId="ADAL" clId="{B0FE6743-1A71-0648-92A8-D5CB5023719A}" dt="2022-11-18T17:30:39.636" v="4181" actId="478"/>
          <ac:spMkLst>
            <pc:docMk/>
            <pc:sldMk cId="1279198267" sldId="610"/>
            <ac:spMk id="3" creationId="{541EF8DC-F748-9311-FE01-E89A654FE450}"/>
          </ac:spMkLst>
        </pc:spChg>
      </pc:sldChg>
      <pc:sldChg chg="delSp new mod">
        <pc:chgData name="Chris Skerry" userId="83f5ff7e-8ac7-4d34-93f9-6386834725f9" providerId="ADAL" clId="{B0FE6743-1A71-0648-92A8-D5CB5023719A}" dt="2022-11-18T17:30:46.073" v="4184" actId="478"/>
        <pc:sldMkLst>
          <pc:docMk/>
          <pc:sldMk cId="4180043272" sldId="611"/>
        </pc:sldMkLst>
        <pc:spChg chg="del">
          <ac:chgData name="Chris Skerry" userId="83f5ff7e-8ac7-4d34-93f9-6386834725f9" providerId="ADAL" clId="{B0FE6743-1A71-0648-92A8-D5CB5023719A}" dt="2022-11-18T17:30:44.127" v="4183" actId="478"/>
          <ac:spMkLst>
            <pc:docMk/>
            <pc:sldMk cId="4180043272" sldId="611"/>
            <ac:spMk id="2" creationId="{DC42D709-3FF8-F2C1-EA54-97DED740B72C}"/>
          </ac:spMkLst>
        </pc:spChg>
        <pc:spChg chg="del">
          <ac:chgData name="Chris Skerry" userId="83f5ff7e-8ac7-4d34-93f9-6386834725f9" providerId="ADAL" clId="{B0FE6743-1A71-0648-92A8-D5CB5023719A}" dt="2022-11-18T17:30:46.073" v="4184" actId="478"/>
          <ac:spMkLst>
            <pc:docMk/>
            <pc:sldMk cId="4180043272" sldId="611"/>
            <ac:spMk id="3" creationId="{E484334E-9451-04D7-BF0C-1012862D76AB}"/>
          </ac:spMkLst>
        </pc:spChg>
      </pc:sldChg>
      <pc:sldChg chg="addSp delSp modSp add mod">
        <pc:chgData name="Chris Skerry" userId="83f5ff7e-8ac7-4d34-93f9-6386834725f9" providerId="ADAL" clId="{B0FE6743-1A71-0648-92A8-D5CB5023719A}" dt="2022-11-18T17:42:28.473" v="4838" actId="14100"/>
        <pc:sldMkLst>
          <pc:docMk/>
          <pc:sldMk cId="3495636378" sldId="612"/>
        </pc:sldMkLst>
        <pc:spChg chg="mod">
          <ac:chgData name="Chris Skerry" userId="83f5ff7e-8ac7-4d34-93f9-6386834725f9" providerId="ADAL" clId="{B0FE6743-1A71-0648-92A8-D5CB5023719A}" dt="2022-11-18T17:41:33.679" v="4834" actId="113"/>
          <ac:spMkLst>
            <pc:docMk/>
            <pc:sldMk cId="3495636378" sldId="612"/>
            <ac:spMk id="3" creationId="{9FFE6624-DE47-924A-AEDE-F2D1A1754B52}"/>
          </ac:spMkLst>
        </pc:spChg>
        <pc:picChg chg="del">
          <ac:chgData name="Chris Skerry" userId="83f5ff7e-8ac7-4d34-93f9-6386834725f9" providerId="ADAL" clId="{B0FE6743-1A71-0648-92A8-D5CB5023719A}" dt="2022-11-18T17:34:14.225" v="4445" actId="478"/>
          <ac:picMkLst>
            <pc:docMk/>
            <pc:sldMk cId="3495636378" sldId="612"/>
            <ac:picMk id="4098" creationId="{69564E9E-4AA7-FF3E-AF83-4F2D218492B8}"/>
          </ac:picMkLst>
        </pc:picChg>
        <pc:picChg chg="add mod">
          <ac:chgData name="Chris Skerry" userId="83f5ff7e-8ac7-4d34-93f9-6386834725f9" providerId="ADAL" clId="{B0FE6743-1A71-0648-92A8-D5CB5023719A}" dt="2022-11-18T17:42:28.473" v="4838" actId="14100"/>
          <ac:picMkLst>
            <pc:docMk/>
            <pc:sldMk cId="3495636378" sldId="612"/>
            <ac:picMk id="7170" creationId="{249587E4-0796-1232-BC25-3C861306846E}"/>
          </ac:picMkLst>
        </pc:picChg>
      </pc:sldChg>
      <pc:sldChg chg="add del">
        <pc:chgData name="Chris Skerry" userId="83f5ff7e-8ac7-4d34-93f9-6386834725f9" providerId="ADAL" clId="{B0FE6743-1A71-0648-92A8-D5CB5023719A}" dt="2022-11-18T17:43:07.441" v="4840" actId="2696"/>
        <pc:sldMkLst>
          <pc:docMk/>
          <pc:sldMk cId="1834969588" sldId="613"/>
        </pc:sldMkLst>
      </pc:sldChg>
      <pc:sldChg chg="addSp delSp modSp add mod">
        <pc:chgData name="Chris Skerry" userId="83f5ff7e-8ac7-4d34-93f9-6386834725f9" providerId="ADAL" clId="{B0FE6743-1A71-0648-92A8-D5CB5023719A}" dt="2022-11-18T17:53:35.658" v="5529" actId="20577"/>
        <pc:sldMkLst>
          <pc:docMk/>
          <pc:sldMk cId="3981929510" sldId="613"/>
        </pc:sldMkLst>
        <pc:spChg chg="mod">
          <ac:chgData name="Chris Skerry" userId="83f5ff7e-8ac7-4d34-93f9-6386834725f9" providerId="ADAL" clId="{B0FE6743-1A71-0648-92A8-D5CB5023719A}" dt="2022-11-18T17:53:35.658" v="5529" actId="20577"/>
          <ac:spMkLst>
            <pc:docMk/>
            <pc:sldMk cId="3981929510" sldId="613"/>
            <ac:spMk id="3" creationId="{9FFE6624-DE47-924A-AEDE-F2D1A1754B52}"/>
          </ac:spMkLst>
        </pc:spChg>
        <pc:picChg chg="del">
          <ac:chgData name="Chris Skerry" userId="83f5ff7e-8ac7-4d34-93f9-6386834725f9" providerId="ADAL" clId="{B0FE6743-1A71-0648-92A8-D5CB5023719A}" dt="2022-11-18T17:43:25.707" v="4843" actId="478"/>
          <ac:picMkLst>
            <pc:docMk/>
            <pc:sldMk cId="3981929510" sldId="613"/>
            <ac:picMk id="5122" creationId="{543CD964-3CCE-4A4D-2CDB-2D33ADD4E3A2}"/>
          </ac:picMkLst>
        </pc:picChg>
        <pc:picChg chg="add mod">
          <ac:chgData name="Chris Skerry" userId="83f5ff7e-8ac7-4d34-93f9-6386834725f9" providerId="ADAL" clId="{B0FE6743-1A71-0648-92A8-D5CB5023719A}" dt="2022-11-18T17:51:16.323" v="5493" actId="1076"/>
          <ac:picMkLst>
            <pc:docMk/>
            <pc:sldMk cId="3981929510" sldId="613"/>
            <ac:picMk id="9218" creationId="{E14E6AEF-8A01-FE35-B536-265CD33A2C72}"/>
          </ac:picMkLst>
        </pc:picChg>
        <pc:picChg chg="add mod">
          <ac:chgData name="Chris Skerry" userId="83f5ff7e-8ac7-4d34-93f9-6386834725f9" providerId="ADAL" clId="{B0FE6743-1A71-0648-92A8-D5CB5023719A}" dt="2022-11-18T17:53:07.166" v="5499" actId="14100"/>
          <ac:picMkLst>
            <pc:docMk/>
            <pc:sldMk cId="3981929510" sldId="613"/>
            <ac:picMk id="9220" creationId="{3CC0FA74-8CC5-035E-0D5F-9C27B98B3FA8}"/>
          </ac:picMkLst>
        </pc:picChg>
      </pc:sldChg>
      <pc:sldChg chg="addSp delSp modSp new mod">
        <pc:chgData name="Chris Skerry" userId="83f5ff7e-8ac7-4d34-93f9-6386834725f9" providerId="ADAL" clId="{B0FE6743-1A71-0648-92A8-D5CB5023719A}" dt="2022-11-18T17:57:08.676" v="5543" actId="14100"/>
        <pc:sldMkLst>
          <pc:docMk/>
          <pc:sldMk cId="2506338193" sldId="614"/>
        </pc:sldMkLst>
        <pc:spChg chg="del">
          <ac:chgData name="Chris Skerry" userId="83f5ff7e-8ac7-4d34-93f9-6386834725f9" providerId="ADAL" clId="{B0FE6743-1A71-0648-92A8-D5CB5023719A}" dt="2022-11-18T17:53:59.887" v="5531" actId="478"/>
          <ac:spMkLst>
            <pc:docMk/>
            <pc:sldMk cId="2506338193" sldId="614"/>
            <ac:spMk id="2" creationId="{C0F1B497-991A-F03B-25B1-DC92A41BF3A7}"/>
          </ac:spMkLst>
        </pc:spChg>
        <pc:spChg chg="del">
          <ac:chgData name="Chris Skerry" userId="83f5ff7e-8ac7-4d34-93f9-6386834725f9" providerId="ADAL" clId="{B0FE6743-1A71-0648-92A8-D5CB5023719A}" dt="2022-11-18T17:54:01.878" v="5532" actId="478"/>
          <ac:spMkLst>
            <pc:docMk/>
            <pc:sldMk cId="2506338193" sldId="614"/>
            <ac:spMk id="3" creationId="{7788E2EC-83D7-27D5-9CAD-4D3B11BB2468}"/>
          </ac:spMkLst>
        </pc:spChg>
        <pc:picChg chg="add mod modCrop">
          <ac:chgData name="Chris Skerry" userId="83f5ff7e-8ac7-4d34-93f9-6386834725f9" providerId="ADAL" clId="{B0FE6743-1A71-0648-92A8-D5CB5023719A}" dt="2022-11-18T17:57:08.676" v="5543" actId="14100"/>
          <ac:picMkLst>
            <pc:docMk/>
            <pc:sldMk cId="2506338193" sldId="614"/>
            <ac:picMk id="5" creationId="{28FFABEC-F378-83E5-46DA-15524F2BA2BE}"/>
          </ac:picMkLst>
        </pc:picChg>
      </pc:sldChg>
      <pc:sldChg chg="addSp delSp modSp add mod">
        <pc:chgData name="Chris Skerry" userId="83f5ff7e-8ac7-4d34-93f9-6386834725f9" providerId="ADAL" clId="{B0FE6743-1A71-0648-92A8-D5CB5023719A}" dt="2022-11-18T18:08:33.410" v="6306" actId="20577"/>
        <pc:sldMkLst>
          <pc:docMk/>
          <pc:sldMk cId="1513472811" sldId="615"/>
        </pc:sldMkLst>
        <pc:spChg chg="mod">
          <ac:chgData name="Chris Skerry" userId="83f5ff7e-8ac7-4d34-93f9-6386834725f9" providerId="ADAL" clId="{B0FE6743-1A71-0648-92A8-D5CB5023719A}" dt="2022-11-18T18:08:33.410" v="6306" actId="20577"/>
          <ac:spMkLst>
            <pc:docMk/>
            <pc:sldMk cId="1513472811" sldId="615"/>
            <ac:spMk id="3" creationId="{9FFE6624-DE47-924A-AEDE-F2D1A1754B52}"/>
          </ac:spMkLst>
        </pc:spChg>
        <pc:picChg chg="del">
          <ac:chgData name="Chris Skerry" userId="83f5ff7e-8ac7-4d34-93f9-6386834725f9" providerId="ADAL" clId="{B0FE6743-1A71-0648-92A8-D5CB5023719A}" dt="2022-11-18T17:57:50.009" v="5545" actId="478"/>
          <ac:picMkLst>
            <pc:docMk/>
            <pc:sldMk cId="1513472811" sldId="615"/>
            <ac:picMk id="7170" creationId="{249587E4-0796-1232-BC25-3C861306846E}"/>
          </ac:picMkLst>
        </pc:picChg>
        <pc:picChg chg="add mod">
          <ac:chgData name="Chris Skerry" userId="83f5ff7e-8ac7-4d34-93f9-6386834725f9" providerId="ADAL" clId="{B0FE6743-1A71-0648-92A8-D5CB5023719A}" dt="2022-11-18T18:07:08.031" v="6225" actId="1076"/>
          <ac:picMkLst>
            <pc:docMk/>
            <pc:sldMk cId="1513472811" sldId="615"/>
            <ac:picMk id="10242" creationId="{912DD41C-ECE3-C260-5E44-2EA9A96961F9}"/>
          </ac:picMkLst>
        </pc:picChg>
        <pc:picChg chg="add mod">
          <ac:chgData name="Chris Skerry" userId="83f5ff7e-8ac7-4d34-93f9-6386834725f9" providerId="ADAL" clId="{B0FE6743-1A71-0648-92A8-D5CB5023719A}" dt="2022-11-18T18:07:17.454" v="6228" actId="14100"/>
          <ac:picMkLst>
            <pc:docMk/>
            <pc:sldMk cId="1513472811" sldId="615"/>
            <ac:picMk id="10244" creationId="{24AE0C97-2D4A-67F7-1FE8-6E8531392470}"/>
          </ac:picMkLst>
        </pc:picChg>
      </pc:sldChg>
      <pc:sldChg chg="modSp add mod">
        <pc:chgData name="Chris Skerry" userId="83f5ff7e-8ac7-4d34-93f9-6386834725f9" providerId="ADAL" clId="{B0FE6743-1A71-0648-92A8-D5CB5023719A}" dt="2022-11-18T18:20:18.903" v="7082" actId="207"/>
        <pc:sldMkLst>
          <pc:docMk/>
          <pc:sldMk cId="641644855" sldId="616"/>
        </pc:sldMkLst>
        <pc:spChg chg="mod">
          <ac:chgData name="Chris Skerry" userId="83f5ff7e-8ac7-4d34-93f9-6386834725f9" providerId="ADAL" clId="{B0FE6743-1A71-0648-92A8-D5CB5023719A}" dt="2022-11-18T18:18:46.377" v="6818" actId="1076"/>
          <ac:spMkLst>
            <pc:docMk/>
            <pc:sldMk cId="641644855" sldId="616"/>
            <ac:spMk id="2" creationId="{9F8E80B6-97A3-A0F8-AA5F-77BC021DB396}"/>
          </ac:spMkLst>
        </pc:spChg>
        <pc:spChg chg="mod">
          <ac:chgData name="Chris Skerry" userId="83f5ff7e-8ac7-4d34-93f9-6386834725f9" providerId="ADAL" clId="{B0FE6743-1A71-0648-92A8-D5CB5023719A}" dt="2022-11-18T18:19:21.429" v="6932" actId="1076"/>
          <ac:spMkLst>
            <pc:docMk/>
            <pc:sldMk cId="641644855" sldId="616"/>
            <ac:spMk id="4" creationId="{5DE12B23-8EA7-A976-ED02-4051264E6C02}"/>
          </ac:spMkLst>
        </pc:spChg>
        <pc:spChg chg="mod">
          <ac:chgData name="Chris Skerry" userId="83f5ff7e-8ac7-4d34-93f9-6386834725f9" providerId="ADAL" clId="{B0FE6743-1A71-0648-92A8-D5CB5023719A}" dt="2022-11-18T18:20:18.903" v="7082" actId="207"/>
          <ac:spMkLst>
            <pc:docMk/>
            <pc:sldMk cId="641644855" sldId="616"/>
            <ac:spMk id="5" creationId="{F07B1DA6-2F52-CDEA-F6A2-998452D329F2}"/>
          </ac:spMkLst>
        </pc:spChg>
      </pc:sldChg>
      <pc:sldChg chg="addSp delSp modSp add mod ord">
        <pc:chgData name="Chris Skerry" userId="83f5ff7e-8ac7-4d34-93f9-6386834725f9" providerId="ADAL" clId="{B0FE6743-1A71-0648-92A8-D5CB5023719A}" dt="2022-11-18T18:28:04.665" v="7271" actId="20577"/>
        <pc:sldMkLst>
          <pc:docMk/>
          <pc:sldMk cId="2182224805" sldId="617"/>
        </pc:sldMkLst>
        <pc:spChg chg="mod">
          <ac:chgData name="Chris Skerry" userId="83f5ff7e-8ac7-4d34-93f9-6386834725f9" providerId="ADAL" clId="{B0FE6743-1A71-0648-92A8-D5CB5023719A}" dt="2022-11-18T18:28:04.665" v="7271" actId="20577"/>
          <ac:spMkLst>
            <pc:docMk/>
            <pc:sldMk cId="2182224805" sldId="617"/>
            <ac:spMk id="2" creationId="{D8DF1C80-D9C1-5B42-AA33-7FB440604E9D}"/>
          </ac:spMkLst>
        </pc:spChg>
        <pc:spChg chg="mod">
          <ac:chgData name="Chris Skerry" userId="83f5ff7e-8ac7-4d34-93f9-6386834725f9" providerId="ADAL" clId="{B0FE6743-1A71-0648-92A8-D5CB5023719A}" dt="2022-11-18T18:26:56.130" v="7262" actId="1076"/>
          <ac:spMkLst>
            <pc:docMk/>
            <pc:sldMk cId="2182224805" sldId="617"/>
            <ac:spMk id="3" creationId="{447E6CE1-4209-094E-83CE-6245DA90EBAD}"/>
          </ac:spMkLst>
        </pc:spChg>
        <pc:picChg chg="del">
          <ac:chgData name="Chris Skerry" userId="83f5ff7e-8ac7-4d34-93f9-6386834725f9" providerId="ADAL" clId="{B0FE6743-1A71-0648-92A8-D5CB5023719A}" dt="2022-11-18T18:20:51.899" v="7084" actId="478"/>
          <ac:picMkLst>
            <pc:docMk/>
            <pc:sldMk cId="2182224805" sldId="617"/>
            <ac:picMk id="6146" creationId="{633660C2-AD1B-78D2-9BAC-62B9BCCBEA5E}"/>
          </ac:picMkLst>
        </pc:picChg>
        <pc:picChg chg="add mod">
          <ac:chgData name="Chris Skerry" userId="83f5ff7e-8ac7-4d34-93f9-6386834725f9" providerId="ADAL" clId="{B0FE6743-1A71-0648-92A8-D5CB5023719A}" dt="2022-11-18T18:27:16.503" v="7266" actId="1076"/>
          <ac:picMkLst>
            <pc:docMk/>
            <pc:sldMk cId="2182224805" sldId="617"/>
            <ac:picMk id="11266" creationId="{84104B7B-086A-1ED5-76BD-2DDCB8BC93F3}"/>
          </ac:picMkLst>
        </pc:picChg>
      </pc:sldChg>
      <pc:sldChg chg="addSp delSp modSp add mod">
        <pc:chgData name="Chris Skerry" userId="83f5ff7e-8ac7-4d34-93f9-6386834725f9" providerId="ADAL" clId="{B0FE6743-1A71-0648-92A8-D5CB5023719A}" dt="2022-11-18T18:33:49.464" v="7710" actId="14100"/>
        <pc:sldMkLst>
          <pc:docMk/>
          <pc:sldMk cId="1516444222" sldId="618"/>
        </pc:sldMkLst>
        <pc:spChg chg="mod">
          <ac:chgData name="Chris Skerry" userId="83f5ff7e-8ac7-4d34-93f9-6386834725f9" providerId="ADAL" clId="{B0FE6743-1A71-0648-92A8-D5CB5023719A}" dt="2022-11-18T18:32:31.896" v="7705" actId="113"/>
          <ac:spMkLst>
            <pc:docMk/>
            <pc:sldMk cId="1516444222" sldId="618"/>
            <ac:spMk id="3" creationId="{9FFE6624-DE47-924A-AEDE-F2D1A1754B52}"/>
          </ac:spMkLst>
        </pc:spChg>
        <pc:picChg chg="del">
          <ac:chgData name="Chris Skerry" userId="83f5ff7e-8ac7-4d34-93f9-6386834725f9" providerId="ADAL" clId="{B0FE6743-1A71-0648-92A8-D5CB5023719A}" dt="2022-11-18T18:28:35.260" v="7274" actId="478"/>
          <ac:picMkLst>
            <pc:docMk/>
            <pc:sldMk cId="1516444222" sldId="618"/>
            <ac:picMk id="9218" creationId="{E14E6AEF-8A01-FE35-B536-265CD33A2C72}"/>
          </ac:picMkLst>
        </pc:picChg>
        <pc:picChg chg="del">
          <ac:chgData name="Chris Skerry" userId="83f5ff7e-8ac7-4d34-93f9-6386834725f9" providerId="ADAL" clId="{B0FE6743-1A71-0648-92A8-D5CB5023719A}" dt="2022-11-18T18:28:33.857" v="7273" actId="478"/>
          <ac:picMkLst>
            <pc:docMk/>
            <pc:sldMk cId="1516444222" sldId="618"/>
            <ac:picMk id="9220" creationId="{3CC0FA74-8CC5-035E-0D5F-9C27B98B3FA8}"/>
          </ac:picMkLst>
        </pc:picChg>
        <pc:picChg chg="add mod">
          <ac:chgData name="Chris Skerry" userId="83f5ff7e-8ac7-4d34-93f9-6386834725f9" providerId="ADAL" clId="{B0FE6743-1A71-0648-92A8-D5CB5023719A}" dt="2022-11-18T18:33:49.464" v="7710" actId="14100"/>
          <ac:picMkLst>
            <pc:docMk/>
            <pc:sldMk cId="1516444222" sldId="618"/>
            <ac:picMk id="12290" creationId="{A446E39D-D5A6-E932-D13C-E48972692C38}"/>
          </ac:picMkLst>
        </pc:picChg>
      </pc:sldChg>
      <pc:sldChg chg="addSp delSp modSp new mod">
        <pc:chgData name="Chris Skerry" userId="83f5ff7e-8ac7-4d34-93f9-6386834725f9" providerId="ADAL" clId="{B0FE6743-1A71-0648-92A8-D5CB5023719A}" dt="2022-11-18T18:35:36.551" v="7717" actId="14100"/>
        <pc:sldMkLst>
          <pc:docMk/>
          <pc:sldMk cId="3418116005" sldId="619"/>
        </pc:sldMkLst>
        <pc:spChg chg="del">
          <ac:chgData name="Chris Skerry" userId="83f5ff7e-8ac7-4d34-93f9-6386834725f9" providerId="ADAL" clId="{B0FE6743-1A71-0648-92A8-D5CB5023719A}" dt="2022-11-18T18:35:17.199" v="7712" actId="478"/>
          <ac:spMkLst>
            <pc:docMk/>
            <pc:sldMk cId="3418116005" sldId="619"/>
            <ac:spMk id="2" creationId="{5B3AD90F-B711-369C-7A38-3B74F49A186C}"/>
          </ac:spMkLst>
        </pc:spChg>
        <pc:spChg chg="del">
          <ac:chgData name="Chris Skerry" userId="83f5ff7e-8ac7-4d34-93f9-6386834725f9" providerId="ADAL" clId="{B0FE6743-1A71-0648-92A8-D5CB5023719A}" dt="2022-11-18T18:35:19.823" v="7713" actId="478"/>
          <ac:spMkLst>
            <pc:docMk/>
            <pc:sldMk cId="3418116005" sldId="619"/>
            <ac:spMk id="3" creationId="{3AB5F49D-5059-434B-3D89-40BF9BD11E01}"/>
          </ac:spMkLst>
        </pc:spChg>
        <pc:picChg chg="add mod">
          <ac:chgData name="Chris Skerry" userId="83f5ff7e-8ac7-4d34-93f9-6386834725f9" providerId="ADAL" clId="{B0FE6743-1A71-0648-92A8-D5CB5023719A}" dt="2022-11-18T18:35:36.551" v="7717" actId="14100"/>
          <ac:picMkLst>
            <pc:docMk/>
            <pc:sldMk cId="3418116005" sldId="619"/>
            <ac:picMk id="13314" creationId="{5B07BEFD-97B7-023B-A2C2-AC020E9362A0}"/>
          </ac:picMkLst>
        </pc:picChg>
      </pc:sldChg>
      <pc:sldChg chg="addSp delSp modSp new mod">
        <pc:chgData name="Chris Skerry" userId="83f5ff7e-8ac7-4d34-93f9-6386834725f9" providerId="ADAL" clId="{B0FE6743-1A71-0648-92A8-D5CB5023719A}" dt="2022-11-18T18:36:34.108" v="7725" actId="1076"/>
        <pc:sldMkLst>
          <pc:docMk/>
          <pc:sldMk cId="1703400652" sldId="620"/>
        </pc:sldMkLst>
        <pc:spChg chg="del">
          <ac:chgData name="Chris Skerry" userId="83f5ff7e-8ac7-4d34-93f9-6386834725f9" providerId="ADAL" clId="{B0FE6743-1A71-0648-92A8-D5CB5023719A}" dt="2022-11-18T18:36:11.978" v="7719" actId="478"/>
          <ac:spMkLst>
            <pc:docMk/>
            <pc:sldMk cId="1703400652" sldId="620"/>
            <ac:spMk id="2" creationId="{AC966C91-EAD4-02B6-7A2A-ED616DACF6F0}"/>
          </ac:spMkLst>
        </pc:spChg>
        <pc:spChg chg="del">
          <ac:chgData name="Chris Skerry" userId="83f5ff7e-8ac7-4d34-93f9-6386834725f9" providerId="ADAL" clId="{B0FE6743-1A71-0648-92A8-D5CB5023719A}" dt="2022-11-18T18:36:13.908" v="7720" actId="478"/>
          <ac:spMkLst>
            <pc:docMk/>
            <pc:sldMk cId="1703400652" sldId="620"/>
            <ac:spMk id="3" creationId="{E16FB91A-3550-359B-EB14-B8EAB1F940FD}"/>
          </ac:spMkLst>
        </pc:spChg>
        <pc:picChg chg="add mod">
          <ac:chgData name="Chris Skerry" userId="83f5ff7e-8ac7-4d34-93f9-6386834725f9" providerId="ADAL" clId="{B0FE6743-1A71-0648-92A8-D5CB5023719A}" dt="2022-11-18T18:36:34.108" v="7725" actId="1076"/>
          <ac:picMkLst>
            <pc:docMk/>
            <pc:sldMk cId="1703400652" sldId="620"/>
            <ac:picMk id="14338" creationId="{380DC0F8-997D-4A3F-2639-CDAC6EFE3C4A}"/>
          </ac:picMkLst>
        </pc:picChg>
      </pc:sldChg>
      <pc:sldChg chg="addSp delSp modSp add mod">
        <pc:chgData name="Chris Skerry" userId="83f5ff7e-8ac7-4d34-93f9-6386834725f9" providerId="ADAL" clId="{B0FE6743-1A71-0648-92A8-D5CB5023719A}" dt="2022-11-18T20:28:38.175" v="8829" actId="207"/>
        <pc:sldMkLst>
          <pc:docMk/>
          <pc:sldMk cId="3579853018" sldId="621"/>
        </pc:sldMkLst>
        <pc:spChg chg="mod">
          <ac:chgData name="Chris Skerry" userId="83f5ff7e-8ac7-4d34-93f9-6386834725f9" providerId="ADAL" clId="{B0FE6743-1A71-0648-92A8-D5CB5023719A}" dt="2022-11-18T20:27:20.957" v="8817" actId="1076"/>
          <ac:spMkLst>
            <pc:docMk/>
            <pc:sldMk cId="3579853018" sldId="621"/>
            <ac:spMk id="2" creationId="{E861991A-290A-9A49-8C5B-1FE9C6E0DECF}"/>
          </ac:spMkLst>
        </pc:spChg>
        <pc:spChg chg="mod">
          <ac:chgData name="Chris Skerry" userId="83f5ff7e-8ac7-4d34-93f9-6386834725f9" providerId="ADAL" clId="{B0FE6743-1A71-0648-92A8-D5CB5023719A}" dt="2022-11-18T20:28:38.175" v="8829" actId="207"/>
          <ac:spMkLst>
            <pc:docMk/>
            <pc:sldMk cId="3579853018" sldId="621"/>
            <ac:spMk id="3" creationId="{9FFE6624-DE47-924A-AEDE-F2D1A1754B52}"/>
          </ac:spMkLst>
        </pc:spChg>
        <pc:picChg chg="del">
          <ac:chgData name="Chris Skerry" userId="83f5ff7e-8ac7-4d34-93f9-6386834725f9" providerId="ADAL" clId="{B0FE6743-1A71-0648-92A8-D5CB5023719A}" dt="2022-11-18T20:20:01.153" v="8183" actId="478"/>
          <ac:picMkLst>
            <pc:docMk/>
            <pc:sldMk cId="3579853018" sldId="621"/>
            <ac:picMk id="5" creationId="{E4690714-1BAD-4866-22DE-80D7921A9045}"/>
          </ac:picMkLst>
        </pc:picChg>
        <pc:picChg chg="add mod">
          <ac:chgData name="Chris Skerry" userId="83f5ff7e-8ac7-4d34-93f9-6386834725f9" providerId="ADAL" clId="{B0FE6743-1A71-0648-92A8-D5CB5023719A}" dt="2022-11-18T20:27:15.787" v="8816" actId="14100"/>
          <ac:picMkLst>
            <pc:docMk/>
            <pc:sldMk cId="3579853018" sldId="621"/>
            <ac:picMk id="15362" creationId="{ECFFDBED-FB37-6F70-DE7B-7FCE964831FC}"/>
          </ac:picMkLst>
        </pc:picChg>
      </pc:sldChg>
      <pc:sldChg chg="addSp delSp modSp add mod">
        <pc:chgData name="Chris Skerry" userId="83f5ff7e-8ac7-4d34-93f9-6386834725f9" providerId="ADAL" clId="{B0FE6743-1A71-0648-92A8-D5CB5023719A}" dt="2022-11-18T20:39:28.012" v="9323" actId="207"/>
        <pc:sldMkLst>
          <pc:docMk/>
          <pc:sldMk cId="3613653434" sldId="622"/>
        </pc:sldMkLst>
        <pc:spChg chg="mod">
          <ac:chgData name="Chris Skerry" userId="83f5ff7e-8ac7-4d34-93f9-6386834725f9" providerId="ADAL" clId="{B0FE6743-1A71-0648-92A8-D5CB5023719A}" dt="2022-11-18T20:39:28.012" v="9323" actId="207"/>
          <ac:spMkLst>
            <pc:docMk/>
            <pc:sldMk cId="3613653434" sldId="622"/>
            <ac:spMk id="3" creationId="{9FFE6624-DE47-924A-AEDE-F2D1A1754B52}"/>
          </ac:spMkLst>
        </pc:spChg>
        <pc:picChg chg="del">
          <ac:chgData name="Chris Skerry" userId="83f5ff7e-8ac7-4d34-93f9-6386834725f9" providerId="ADAL" clId="{B0FE6743-1A71-0648-92A8-D5CB5023719A}" dt="2022-11-18T20:28:55.079" v="8831" actId="478"/>
          <ac:picMkLst>
            <pc:docMk/>
            <pc:sldMk cId="3613653434" sldId="622"/>
            <ac:picMk id="5" creationId="{E4690714-1BAD-4866-22DE-80D7921A9045}"/>
          </ac:picMkLst>
        </pc:picChg>
        <pc:picChg chg="add del mod">
          <ac:chgData name="Chris Skerry" userId="83f5ff7e-8ac7-4d34-93f9-6386834725f9" providerId="ADAL" clId="{B0FE6743-1A71-0648-92A8-D5CB5023719A}" dt="2022-11-18T20:35:44.277" v="9154" actId="478"/>
          <ac:picMkLst>
            <pc:docMk/>
            <pc:sldMk cId="3613653434" sldId="622"/>
            <ac:picMk id="16386" creationId="{730E6017-480E-BCE9-4BB2-8849C7C32F00}"/>
          </ac:picMkLst>
        </pc:picChg>
        <pc:picChg chg="add mod">
          <ac:chgData name="Chris Skerry" userId="83f5ff7e-8ac7-4d34-93f9-6386834725f9" providerId="ADAL" clId="{B0FE6743-1A71-0648-92A8-D5CB5023719A}" dt="2022-11-18T20:38:48.049" v="9275" actId="14100"/>
          <ac:picMkLst>
            <pc:docMk/>
            <pc:sldMk cId="3613653434" sldId="622"/>
            <ac:picMk id="16388" creationId="{3EB89AC6-77DF-10A9-499F-F4691FF4E23B}"/>
          </ac:picMkLst>
        </pc:picChg>
      </pc:sldChg>
      <pc:sldChg chg="addSp delSp modSp add mod">
        <pc:chgData name="Chris Skerry" userId="83f5ff7e-8ac7-4d34-93f9-6386834725f9" providerId="ADAL" clId="{B0FE6743-1A71-0648-92A8-D5CB5023719A}" dt="2022-11-20T01:36:46.107" v="12178" actId="207"/>
        <pc:sldMkLst>
          <pc:docMk/>
          <pc:sldMk cId="510744928" sldId="623"/>
        </pc:sldMkLst>
        <pc:spChg chg="mod">
          <ac:chgData name="Chris Skerry" userId="83f5ff7e-8ac7-4d34-93f9-6386834725f9" providerId="ADAL" clId="{B0FE6743-1A71-0648-92A8-D5CB5023719A}" dt="2022-11-20T01:36:46.107" v="12178" actId="207"/>
          <ac:spMkLst>
            <pc:docMk/>
            <pc:sldMk cId="510744928" sldId="623"/>
            <ac:spMk id="3" creationId="{9FFE6624-DE47-924A-AEDE-F2D1A1754B52}"/>
          </ac:spMkLst>
        </pc:spChg>
        <pc:picChg chg="del">
          <ac:chgData name="Chris Skerry" userId="83f5ff7e-8ac7-4d34-93f9-6386834725f9" providerId="ADAL" clId="{B0FE6743-1A71-0648-92A8-D5CB5023719A}" dt="2022-11-18T20:40:01.662" v="9325" actId="478"/>
          <ac:picMkLst>
            <pc:docMk/>
            <pc:sldMk cId="510744928" sldId="623"/>
            <ac:picMk id="16388" creationId="{3EB89AC6-77DF-10A9-499F-F4691FF4E23B}"/>
          </ac:picMkLst>
        </pc:picChg>
        <pc:picChg chg="add mod">
          <ac:chgData name="Chris Skerry" userId="83f5ff7e-8ac7-4d34-93f9-6386834725f9" providerId="ADAL" clId="{B0FE6743-1A71-0648-92A8-D5CB5023719A}" dt="2022-11-18T20:48:41.030" v="9853" actId="14100"/>
          <ac:picMkLst>
            <pc:docMk/>
            <pc:sldMk cId="510744928" sldId="623"/>
            <ac:picMk id="17410" creationId="{7F2C5494-6C24-5AE4-9F72-8E7E8988D0DF}"/>
          </ac:picMkLst>
        </pc:picChg>
      </pc:sldChg>
      <pc:sldChg chg="addSp delSp modSp add mod">
        <pc:chgData name="Chris Skerry" userId="83f5ff7e-8ac7-4d34-93f9-6386834725f9" providerId="ADAL" clId="{B0FE6743-1A71-0648-92A8-D5CB5023719A}" dt="2022-11-18T21:02:09.366" v="10487" actId="20577"/>
        <pc:sldMkLst>
          <pc:docMk/>
          <pc:sldMk cId="2514877664" sldId="624"/>
        </pc:sldMkLst>
        <pc:spChg chg="mod">
          <ac:chgData name="Chris Skerry" userId="83f5ff7e-8ac7-4d34-93f9-6386834725f9" providerId="ADAL" clId="{B0FE6743-1A71-0648-92A8-D5CB5023719A}" dt="2022-11-18T21:02:09.366" v="10487" actId="20577"/>
          <ac:spMkLst>
            <pc:docMk/>
            <pc:sldMk cId="2514877664" sldId="624"/>
            <ac:spMk id="3" creationId="{9FFE6624-DE47-924A-AEDE-F2D1A1754B52}"/>
          </ac:spMkLst>
        </pc:spChg>
        <pc:picChg chg="del">
          <ac:chgData name="Chris Skerry" userId="83f5ff7e-8ac7-4d34-93f9-6386834725f9" providerId="ADAL" clId="{B0FE6743-1A71-0648-92A8-D5CB5023719A}" dt="2022-11-18T20:50:20.799" v="9879" actId="478"/>
          <ac:picMkLst>
            <pc:docMk/>
            <pc:sldMk cId="2514877664" sldId="624"/>
            <ac:picMk id="15362" creationId="{ECFFDBED-FB37-6F70-DE7B-7FCE964831FC}"/>
          </ac:picMkLst>
        </pc:picChg>
        <pc:picChg chg="add mod">
          <ac:chgData name="Chris Skerry" userId="83f5ff7e-8ac7-4d34-93f9-6386834725f9" providerId="ADAL" clId="{B0FE6743-1A71-0648-92A8-D5CB5023719A}" dt="2022-11-18T21:00:34.744" v="10469" actId="14100"/>
          <ac:picMkLst>
            <pc:docMk/>
            <pc:sldMk cId="2514877664" sldId="624"/>
            <ac:picMk id="18434" creationId="{E29BFD3D-D72A-0823-8E4D-DB60B72E6295}"/>
          </ac:picMkLst>
        </pc:picChg>
      </pc:sldChg>
      <pc:sldChg chg="addSp delSp modSp add mod">
        <pc:chgData name="Chris Skerry" userId="83f5ff7e-8ac7-4d34-93f9-6386834725f9" providerId="ADAL" clId="{B0FE6743-1A71-0648-92A8-D5CB5023719A}" dt="2022-11-18T21:11:10.050" v="10954" actId="20577"/>
        <pc:sldMkLst>
          <pc:docMk/>
          <pc:sldMk cId="2282873813" sldId="625"/>
        </pc:sldMkLst>
        <pc:spChg chg="mod">
          <ac:chgData name="Chris Skerry" userId="83f5ff7e-8ac7-4d34-93f9-6386834725f9" providerId="ADAL" clId="{B0FE6743-1A71-0648-92A8-D5CB5023719A}" dt="2022-11-18T21:11:10.050" v="10954" actId="20577"/>
          <ac:spMkLst>
            <pc:docMk/>
            <pc:sldMk cId="2282873813" sldId="625"/>
            <ac:spMk id="3" creationId="{9FFE6624-DE47-924A-AEDE-F2D1A1754B52}"/>
          </ac:spMkLst>
        </pc:spChg>
        <pc:picChg chg="del">
          <ac:chgData name="Chris Skerry" userId="83f5ff7e-8ac7-4d34-93f9-6386834725f9" providerId="ADAL" clId="{B0FE6743-1A71-0648-92A8-D5CB5023719A}" dt="2022-11-18T21:02:34.770" v="10489" actId="478"/>
          <ac:picMkLst>
            <pc:docMk/>
            <pc:sldMk cId="2282873813" sldId="625"/>
            <ac:picMk id="15362" creationId="{ECFFDBED-FB37-6F70-DE7B-7FCE964831FC}"/>
          </ac:picMkLst>
        </pc:picChg>
        <pc:picChg chg="add mod">
          <ac:chgData name="Chris Skerry" userId="83f5ff7e-8ac7-4d34-93f9-6386834725f9" providerId="ADAL" clId="{B0FE6743-1A71-0648-92A8-D5CB5023719A}" dt="2022-11-18T21:10:43.602" v="10940" actId="14100"/>
          <ac:picMkLst>
            <pc:docMk/>
            <pc:sldMk cId="2282873813" sldId="625"/>
            <ac:picMk id="19458" creationId="{2438F77D-1D2E-6244-CEB9-DB5980427473}"/>
          </ac:picMkLst>
        </pc:picChg>
      </pc:sldChg>
      <pc:sldChg chg="addSp delSp modSp add mod">
        <pc:chgData name="Chris Skerry" userId="83f5ff7e-8ac7-4d34-93f9-6386834725f9" providerId="ADAL" clId="{B0FE6743-1A71-0648-92A8-D5CB5023719A}" dt="2022-11-20T01:32:12.291" v="12177" actId="113"/>
        <pc:sldMkLst>
          <pc:docMk/>
          <pc:sldMk cId="4183133920" sldId="626"/>
        </pc:sldMkLst>
        <pc:spChg chg="mod">
          <ac:chgData name="Chris Skerry" userId="83f5ff7e-8ac7-4d34-93f9-6386834725f9" providerId="ADAL" clId="{B0FE6743-1A71-0648-92A8-D5CB5023719A}" dt="2022-11-18T21:17:25.336" v="11492" actId="1076"/>
          <ac:spMkLst>
            <pc:docMk/>
            <pc:sldMk cId="4183133920" sldId="626"/>
            <ac:spMk id="2" creationId="{E861991A-290A-9A49-8C5B-1FE9C6E0DECF}"/>
          </ac:spMkLst>
        </pc:spChg>
        <pc:spChg chg="mod">
          <ac:chgData name="Chris Skerry" userId="83f5ff7e-8ac7-4d34-93f9-6386834725f9" providerId="ADAL" clId="{B0FE6743-1A71-0648-92A8-D5CB5023719A}" dt="2022-11-20T01:32:12.291" v="12177" actId="113"/>
          <ac:spMkLst>
            <pc:docMk/>
            <pc:sldMk cId="4183133920" sldId="626"/>
            <ac:spMk id="3" creationId="{9FFE6624-DE47-924A-AEDE-F2D1A1754B52}"/>
          </ac:spMkLst>
        </pc:spChg>
        <pc:picChg chg="del">
          <ac:chgData name="Chris Skerry" userId="83f5ff7e-8ac7-4d34-93f9-6386834725f9" providerId="ADAL" clId="{B0FE6743-1A71-0648-92A8-D5CB5023719A}" dt="2022-11-18T21:11:40.734" v="10956" actId="478"/>
          <ac:picMkLst>
            <pc:docMk/>
            <pc:sldMk cId="4183133920" sldId="626"/>
            <ac:picMk id="18434" creationId="{E29BFD3D-D72A-0823-8E4D-DB60B72E6295}"/>
          </ac:picMkLst>
        </pc:picChg>
        <pc:picChg chg="add mod">
          <ac:chgData name="Chris Skerry" userId="83f5ff7e-8ac7-4d34-93f9-6386834725f9" providerId="ADAL" clId="{B0FE6743-1A71-0648-92A8-D5CB5023719A}" dt="2022-11-18T21:19:27.736" v="11519" actId="14100"/>
          <ac:picMkLst>
            <pc:docMk/>
            <pc:sldMk cId="4183133920" sldId="626"/>
            <ac:picMk id="20482" creationId="{AC530027-E159-0511-915C-729060F8821F}"/>
          </ac:picMkLst>
        </pc:picChg>
      </pc:sldChg>
      <pc:sldChg chg="addSp delSp modSp add mod">
        <pc:chgData name="Chris Skerry" userId="83f5ff7e-8ac7-4d34-93f9-6386834725f9" providerId="ADAL" clId="{B0FE6743-1A71-0648-92A8-D5CB5023719A}" dt="2022-11-20T01:28:58.969" v="12166" actId="14100"/>
        <pc:sldMkLst>
          <pc:docMk/>
          <pc:sldMk cId="326217466" sldId="627"/>
        </pc:sldMkLst>
        <pc:spChg chg="mod">
          <ac:chgData name="Chris Skerry" userId="83f5ff7e-8ac7-4d34-93f9-6386834725f9" providerId="ADAL" clId="{B0FE6743-1A71-0648-92A8-D5CB5023719A}" dt="2022-11-18T21:27:22.765" v="12158" actId="207"/>
          <ac:spMkLst>
            <pc:docMk/>
            <pc:sldMk cId="326217466" sldId="627"/>
            <ac:spMk id="3" creationId="{9FFE6624-DE47-924A-AEDE-F2D1A1754B52}"/>
          </ac:spMkLst>
        </pc:spChg>
        <pc:picChg chg="del mod">
          <ac:chgData name="Chris Skerry" userId="83f5ff7e-8ac7-4d34-93f9-6386834725f9" providerId="ADAL" clId="{B0FE6743-1A71-0648-92A8-D5CB5023719A}" dt="2022-11-18T21:20:02.133" v="11522" actId="478"/>
          <ac:picMkLst>
            <pc:docMk/>
            <pc:sldMk cId="326217466" sldId="627"/>
            <ac:picMk id="20482" creationId="{AC530027-E159-0511-915C-729060F8821F}"/>
          </ac:picMkLst>
        </pc:picChg>
        <pc:picChg chg="add mod">
          <ac:chgData name="Chris Skerry" userId="83f5ff7e-8ac7-4d34-93f9-6386834725f9" providerId="ADAL" clId="{B0FE6743-1A71-0648-92A8-D5CB5023719A}" dt="2022-11-20T01:28:58.969" v="12166" actId="14100"/>
          <ac:picMkLst>
            <pc:docMk/>
            <pc:sldMk cId="326217466" sldId="627"/>
            <ac:picMk id="21506" creationId="{AF363F83-ADBB-F216-52D7-58A7CA402595}"/>
          </ac:picMkLst>
        </pc:picChg>
      </pc:sldChg>
      <pc:sldChg chg="addSp delSp modSp add mod">
        <pc:chgData name="Chris Skerry" userId="83f5ff7e-8ac7-4d34-93f9-6386834725f9" providerId="ADAL" clId="{B0FE6743-1A71-0648-92A8-D5CB5023719A}" dt="2022-11-21T15:11:30.930" v="12899" actId="20577"/>
        <pc:sldMkLst>
          <pc:docMk/>
          <pc:sldMk cId="1191350957" sldId="628"/>
        </pc:sldMkLst>
        <pc:spChg chg="mod">
          <ac:chgData name="Chris Skerry" userId="83f5ff7e-8ac7-4d34-93f9-6386834725f9" providerId="ADAL" clId="{B0FE6743-1A71-0648-92A8-D5CB5023719A}" dt="2022-11-21T15:04:00.671" v="12665" actId="1076"/>
          <ac:spMkLst>
            <pc:docMk/>
            <pc:sldMk cId="1191350957" sldId="628"/>
            <ac:spMk id="2" creationId="{E861991A-290A-9A49-8C5B-1FE9C6E0DECF}"/>
          </ac:spMkLst>
        </pc:spChg>
        <pc:spChg chg="mod">
          <ac:chgData name="Chris Skerry" userId="83f5ff7e-8ac7-4d34-93f9-6386834725f9" providerId="ADAL" clId="{B0FE6743-1A71-0648-92A8-D5CB5023719A}" dt="2022-11-21T15:11:30.930" v="12899" actId="20577"/>
          <ac:spMkLst>
            <pc:docMk/>
            <pc:sldMk cId="1191350957" sldId="628"/>
            <ac:spMk id="3" creationId="{9FFE6624-DE47-924A-AEDE-F2D1A1754B52}"/>
          </ac:spMkLst>
        </pc:spChg>
        <pc:picChg chg="del">
          <ac:chgData name="Chris Skerry" userId="83f5ff7e-8ac7-4d34-93f9-6386834725f9" providerId="ADAL" clId="{B0FE6743-1A71-0648-92A8-D5CB5023719A}" dt="2022-11-21T14:07:28.635" v="12186" actId="478"/>
          <ac:picMkLst>
            <pc:docMk/>
            <pc:sldMk cId="1191350957" sldId="628"/>
            <ac:picMk id="19458" creationId="{2438F77D-1D2E-6244-CEB9-DB5980427473}"/>
          </ac:picMkLst>
        </pc:picChg>
        <pc:picChg chg="add mod">
          <ac:chgData name="Chris Skerry" userId="83f5ff7e-8ac7-4d34-93f9-6386834725f9" providerId="ADAL" clId="{B0FE6743-1A71-0648-92A8-D5CB5023719A}" dt="2022-11-21T15:09:15.967" v="12810" actId="14100"/>
          <ac:picMkLst>
            <pc:docMk/>
            <pc:sldMk cId="1191350957" sldId="628"/>
            <ac:picMk id="22530" creationId="{AAEDA188-D94F-308F-47DC-0BC3B9C429AC}"/>
          </ac:picMkLst>
        </pc:picChg>
      </pc:sldChg>
      <pc:sldChg chg="addSp delSp modSp add mod">
        <pc:chgData name="Chris Skerry" userId="83f5ff7e-8ac7-4d34-93f9-6386834725f9" providerId="ADAL" clId="{B0FE6743-1A71-0648-92A8-D5CB5023719A}" dt="2022-11-21T15:25:57.091" v="13595" actId="14100"/>
        <pc:sldMkLst>
          <pc:docMk/>
          <pc:sldMk cId="1615822032" sldId="629"/>
        </pc:sldMkLst>
        <pc:spChg chg="mod">
          <ac:chgData name="Chris Skerry" userId="83f5ff7e-8ac7-4d34-93f9-6386834725f9" providerId="ADAL" clId="{B0FE6743-1A71-0648-92A8-D5CB5023719A}" dt="2022-11-21T15:22:21.792" v="13587" actId="207"/>
          <ac:spMkLst>
            <pc:docMk/>
            <pc:sldMk cId="1615822032" sldId="629"/>
            <ac:spMk id="3" creationId="{9FFE6624-DE47-924A-AEDE-F2D1A1754B52}"/>
          </ac:spMkLst>
        </pc:spChg>
        <pc:picChg chg="del">
          <ac:chgData name="Chris Skerry" userId="83f5ff7e-8ac7-4d34-93f9-6386834725f9" providerId="ADAL" clId="{B0FE6743-1A71-0648-92A8-D5CB5023719A}" dt="2022-11-21T15:16:42.883" v="12901" actId="478"/>
          <ac:picMkLst>
            <pc:docMk/>
            <pc:sldMk cId="1615822032" sldId="629"/>
            <ac:picMk id="22530" creationId="{AAEDA188-D94F-308F-47DC-0BC3B9C429AC}"/>
          </ac:picMkLst>
        </pc:picChg>
        <pc:picChg chg="add mod">
          <ac:chgData name="Chris Skerry" userId="83f5ff7e-8ac7-4d34-93f9-6386834725f9" providerId="ADAL" clId="{B0FE6743-1A71-0648-92A8-D5CB5023719A}" dt="2022-11-21T15:25:57.091" v="13595" actId="14100"/>
          <ac:picMkLst>
            <pc:docMk/>
            <pc:sldMk cId="1615822032" sldId="629"/>
            <ac:picMk id="23554" creationId="{7AEB1C47-CFBA-BF07-CA6C-041DFA0973C0}"/>
          </ac:picMkLst>
        </pc:picChg>
      </pc:sldChg>
      <pc:sldChg chg="addSp delSp modSp add mod">
        <pc:chgData name="Chris Skerry" userId="83f5ff7e-8ac7-4d34-93f9-6386834725f9" providerId="ADAL" clId="{B0FE6743-1A71-0648-92A8-D5CB5023719A}" dt="2022-11-21T15:34:52.710" v="14375" actId="20577"/>
        <pc:sldMkLst>
          <pc:docMk/>
          <pc:sldMk cId="600854663" sldId="630"/>
        </pc:sldMkLst>
        <pc:spChg chg="mod">
          <ac:chgData name="Chris Skerry" userId="83f5ff7e-8ac7-4d34-93f9-6386834725f9" providerId="ADAL" clId="{B0FE6743-1A71-0648-92A8-D5CB5023719A}" dt="2022-11-21T15:34:52.710" v="14375" actId="20577"/>
          <ac:spMkLst>
            <pc:docMk/>
            <pc:sldMk cId="600854663" sldId="630"/>
            <ac:spMk id="3" creationId="{9FFE6624-DE47-924A-AEDE-F2D1A1754B52}"/>
          </ac:spMkLst>
        </pc:spChg>
        <pc:picChg chg="del">
          <ac:chgData name="Chris Skerry" userId="83f5ff7e-8ac7-4d34-93f9-6386834725f9" providerId="ADAL" clId="{B0FE6743-1A71-0648-92A8-D5CB5023719A}" dt="2022-11-21T15:26:32.790" v="13597" actId="478"/>
          <ac:picMkLst>
            <pc:docMk/>
            <pc:sldMk cId="600854663" sldId="630"/>
            <ac:picMk id="23554" creationId="{7AEB1C47-CFBA-BF07-CA6C-041DFA0973C0}"/>
          </ac:picMkLst>
        </pc:picChg>
        <pc:picChg chg="add mod">
          <ac:chgData name="Chris Skerry" userId="83f5ff7e-8ac7-4d34-93f9-6386834725f9" providerId="ADAL" clId="{B0FE6743-1A71-0648-92A8-D5CB5023719A}" dt="2022-11-21T15:34:27.693" v="14308" actId="14100"/>
          <ac:picMkLst>
            <pc:docMk/>
            <pc:sldMk cId="600854663" sldId="630"/>
            <ac:picMk id="24578" creationId="{B330DAD5-D717-B6CC-AEC7-F018A1934378}"/>
          </ac:picMkLst>
        </pc:picChg>
      </pc:sldChg>
      <pc:sldChg chg="modSp add mod">
        <pc:chgData name="Chris Skerry" userId="83f5ff7e-8ac7-4d34-93f9-6386834725f9" providerId="ADAL" clId="{B0FE6743-1A71-0648-92A8-D5CB5023719A}" dt="2022-11-21T15:37:09.101" v="14556" actId="115"/>
        <pc:sldMkLst>
          <pc:docMk/>
          <pc:sldMk cId="2569682137" sldId="631"/>
        </pc:sldMkLst>
        <pc:spChg chg="mod">
          <ac:chgData name="Chris Skerry" userId="83f5ff7e-8ac7-4d34-93f9-6386834725f9" providerId="ADAL" clId="{B0FE6743-1A71-0648-92A8-D5CB5023719A}" dt="2022-11-21T15:37:09.101" v="14556" actId="115"/>
          <ac:spMkLst>
            <pc:docMk/>
            <pc:sldMk cId="2569682137" sldId="631"/>
            <ac:spMk id="3" creationId="{447E6CE1-4209-094E-83CE-6245DA90EBAD}"/>
          </ac:spMkLst>
        </pc:spChg>
      </pc:sldChg>
      <pc:sldChg chg="addSp delSp modSp add mod">
        <pc:chgData name="Chris Skerry" userId="83f5ff7e-8ac7-4d34-93f9-6386834725f9" providerId="ADAL" clId="{B0FE6743-1A71-0648-92A8-D5CB5023719A}" dt="2022-11-21T15:53:48.330" v="15316" actId="20577"/>
        <pc:sldMkLst>
          <pc:docMk/>
          <pc:sldMk cId="3901172251" sldId="632"/>
        </pc:sldMkLst>
        <pc:spChg chg="mod">
          <ac:chgData name="Chris Skerry" userId="83f5ff7e-8ac7-4d34-93f9-6386834725f9" providerId="ADAL" clId="{B0FE6743-1A71-0648-92A8-D5CB5023719A}" dt="2022-11-21T15:53:48.330" v="15316" actId="20577"/>
          <ac:spMkLst>
            <pc:docMk/>
            <pc:sldMk cId="3901172251" sldId="632"/>
            <ac:spMk id="3" creationId="{9FFE6624-DE47-924A-AEDE-F2D1A1754B52}"/>
          </ac:spMkLst>
        </pc:spChg>
        <pc:picChg chg="del">
          <ac:chgData name="Chris Skerry" userId="83f5ff7e-8ac7-4d34-93f9-6386834725f9" providerId="ADAL" clId="{B0FE6743-1A71-0648-92A8-D5CB5023719A}" dt="2022-11-21T15:37:39.797" v="14558" actId="478"/>
          <ac:picMkLst>
            <pc:docMk/>
            <pc:sldMk cId="3901172251" sldId="632"/>
            <ac:picMk id="24578" creationId="{B330DAD5-D717-B6CC-AEC7-F018A1934378}"/>
          </ac:picMkLst>
        </pc:picChg>
        <pc:picChg chg="add del">
          <ac:chgData name="Chris Skerry" userId="83f5ff7e-8ac7-4d34-93f9-6386834725f9" providerId="ADAL" clId="{B0FE6743-1A71-0648-92A8-D5CB5023719A}" dt="2022-11-21T15:49:29.890" v="15268" actId="478"/>
          <ac:picMkLst>
            <pc:docMk/>
            <pc:sldMk cId="3901172251" sldId="632"/>
            <ac:picMk id="25602" creationId="{20655E30-124D-F456-00A8-515676344143}"/>
          </ac:picMkLst>
        </pc:picChg>
        <pc:picChg chg="add mod">
          <ac:chgData name="Chris Skerry" userId="83f5ff7e-8ac7-4d34-93f9-6386834725f9" providerId="ADAL" clId="{B0FE6743-1A71-0648-92A8-D5CB5023719A}" dt="2022-11-21T15:53:35.254" v="15311" actId="14100"/>
          <ac:picMkLst>
            <pc:docMk/>
            <pc:sldMk cId="3901172251" sldId="632"/>
            <ac:picMk id="25604" creationId="{3D3E03C5-827E-C318-AF83-37C1458DDE33}"/>
          </ac:picMkLst>
        </pc:picChg>
      </pc:sldChg>
      <pc:sldChg chg="addSp delSp modSp add mod">
        <pc:chgData name="Chris Skerry" userId="83f5ff7e-8ac7-4d34-93f9-6386834725f9" providerId="ADAL" clId="{B0FE6743-1A71-0648-92A8-D5CB5023719A}" dt="2022-11-21T16:04:49.863" v="15798" actId="207"/>
        <pc:sldMkLst>
          <pc:docMk/>
          <pc:sldMk cId="4176450647" sldId="633"/>
        </pc:sldMkLst>
        <pc:spChg chg="mod">
          <ac:chgData name="Chris Skerry" userId="83f5ff7e-8ac7-4d34-93f9-6386834725f9" providerId="ADAL" clId="{B0FE6743-1A71-0648-92A8-D5CB5023719A}" dt="2022-11-21T16:04:49.863" v="15798" actId="207"/>
          <ac:spMkLst>
            <pc:docMk/>
            <pc:sldMk cId="4176450647" sldId="633"/>
            <ac:spMk id="3" creationId="{9FFE6624-DE47-924A-AEDE-F2D1A1754B52}"/>
          </ac:spMkLst>
        </pc:spChg>
        <pc:spChg chg="add del">
          <ac:chgData name="Chris Skerry" userId="83f5ff7e-8ac7-4d34-93f9-6386834725f9" providerId="ADAL" clId="{B0FE6743-1A71-0648-92A8-D5CB5023719A}" dt="2022-11-21T16:00:13.857" v="15648" actId="478"/>
          <ac:spMkLst>
            <pc:docMk/>
            <pc:sldMk cId="4176450647" sldId="633"/>
            <ac:spMk id="4" creationId="{379766C5-C29A-391B-8002-19335CCBF41A}"/>
          </ac:spMkLst>
        </pc:spChg>
        <pc:picChg chg="del">
          <ac:chgData name="Chris Skerry" userId="83f5ff7e-8ac7-4d34-93f9-6386834725f9" providerId="ADAL" clId="{B0FE6743-1A71-0648-92A8-D5CB5023719A}" dt="2022-11-21T15:57:13.237" v="15646" actId="478"/>
          <ac:picMkLst>
            <pc:docMk/>
            <pc:sldMk cId="4176450647" sldId="633"/>
            <ac:picMk id="25604" creationId="{3D3E03C5-827E-C318-AF83-37C1458DDE33}"/>
          </ac:picMkLst>
        </pc:picChg>
        <pc:picChg chg="add mod">
          <ac:chgData name="Chris Skerry" userId="83f5ff7e-8ac7-4d34-93f9-6386834725f9" providerId="ADAL" clId="{B0FE6743-1A71-0648-92A8-D5CB5023719A}" dt="2022-11-21T16:04:08.937" v="15794" actId="14100"/>
          <ac:picMkLst>
            <pc:docMk/>
            <pc:sldMk cId="4176450647" sldId="633"/>
            <ac:picMk id="26628" creationId="{D486711B-02E3-B5F6-8EA6-1562F783CAE9}"/>
          </ac:picMkLst>
        </pc:picChg>
      </pc:sldChg>
      <pc:sldChg chg="addSp delSp modSp add mod">
        <pc:chgData name="Chris Skerry" userId="83f5ff7e-8ac7-4d34-93f9-6386834725f9" providerId="ADAL" clId="{B0FE6743-1A71-0648-92A8-D5CB5023719A}" dt="2022-11-21T16:17:44.930" v="16543" actId="14100"/>
        <pc:sldMkLst>
          <pc:docMk/>
          <pc:sldMk cId="50758165" sldId="634"/>
        </pc:sldMkLst>
        <pc:spChg chg="mod">
          <ac:chgData name="Chris Skerry" userId="83f5ff7e-8ac7-4d34-93f9-6386834725f9" providerId="ADAL" clId="{B0FE6743-1A71-0648-92A8-D5CB5023719A}" dt="2022-11-21T16:16:42.158" v="16538" actId="207"/>
          <ac:spMkLst>
            <pc:docMk/>
            <pc:sldMk cId="50758165" sldId="634"/>
            <ac:spMk id="3" creationId="{9FFE6624-DE47-924A-AEDE-F2D1A1754B52}"/>
          </ac:spMkLst>
        </pc:spChg>
        <pc:picChg chg="add mod">
          <ac:chgData name="Chris Skerry" userId="83f5ff7e-8ac7-4d34-93f9-6386834725f9" providerId="ADAL" clId="{B0FE6743-1A71-0648-92A8-D5CB5023719A}" dt="2022-11-21T16:17:44.930" v="16543" actId="14100"/>
          <ac:picMkLst>
            <pc:docMk/>
            <pc:sldMk cId="50758165" sldId="634"/>
            <ac:picMk id="4" creationId="{A5BD0785-4E6B-A72D-54D7-478DEAE7C834}"/>
          </ac:picMkLst>
        </pc:picChg>
        <pc:picChg chg="del">
          <ac:chgData name="Chris Skerry" userId="83f5ff7e-8ac7-4d34-93f9-6386834725f9" providerId="ADAL" clId="{B0FE6743-1A71-0648-92A8-D5CB5023719A}" dt="2022-11-21T16:05:27.684" v="15800" actId="478"/>
          <ac:picMkLst>
            <pc:docMk/>
            <pc:sldMk cId="50758165" sldId="634"/>
            <ac:picMk id="26628" creationId="{D486711B-02E3-B5F6-8EA6-1562F783CAE9}"/>
          </ac:picMkLst>
        </pc:picChg>
      </pc:sldChg>
      <pc:sldChg chg="delSp modSp add mod">
        <pc:chgData name="Chris Skerry" userId="83f5ff7e-8ac7-4d34-93f9-6386834725f9" providerId="ADAL" clId="{B0FE6743-1A71-0648-92A8-D5CB5023719A}" dt="2022-11-21T16:23:52.053" v="16885" actId="207"/>
        <pc:sldMkLst>
          <pc:docMk/>
          <pc:sldMk cId="3162723088" sldId="635"/>
        </pc:sldMkLst>
        <pc:spChg chg="mod">
          <ac:chgData name="Chris Skerry" userId="83f5ff7e-8ac7-4d34-93f9-6386834725f9" providerId="ADAL" clId="{B0FE6743-1A71-0648-92A8-D5CB5023719A}" dt="2022-11-21T16:20:10.837" v="16546" actId="20577"/>
          <ac:spMkLst>
            <pc:docMk/>
            <pc:sldMk cId="3162723088" sldId="635"/>
            <ac:spMk id="2" creationId="{D8DF1C80-D9C1-5B42-AA33-7FB440604E9D}"/>
          </ac:spMkLst>
        </pc:spChg>
        <pc:spChg chg="mod">
          <ac:chgData name="Chris Skerry" userId="83f5ff7e-8ac7-4d34-93f9-6386834725f9" providerId="ADAL" clId="{B0FE6743-1A71-0648-92A8-D5CB5023719A}" dt="2022-11-21T16:23:52.053" v="16885" actId="207"/>
          <ac:spMkLst>
            <pc:docMk/>
            <pc:sldMk cId="3162723088" sldId="635"/>
            <ac:spMk id="3" creationId="{447E6CE1-4209-094E-83CE-6245DA90EBAD}"/>
          </ac:spMkLst>
        </pc:spChg>
        <pc:picChg chg="del">
          <ac:chgData name="Chris Skerry" userId="83f5ff7e-8ac7-4d34-93f9-6386834725f9" providerId="ADAL" clId="{B0FE6743-1A71-0648-92A8-D5CB5023719A}" dt="2022-11-21T16:21:25.514" v="16660" actId="478"/>
          <ac:picMkLst>
            <pc:docMk/>
            <pc:sldMk cId="3162723088" sldId="635"/>
            <ac:picMk id="11266" creationId="{84104B7B-086A-1ED5-76BD-2DDCB8BC93F3}"/>
          </ac:picMkLst>
        </pc:picChg>
      </pc:sldChg>
      <pc:sldChg chg="addSp delSp modSp add mod">
        <pc:chgData name="Chris Skerry" userId="83f5ff7e-8ac7-4d34-93f9-6386834725f9" providerId="ADAL" clId="{B0FE6743-1A71-0648-92A8-D5CB5023719A}" dt="2022-11-21T21:18:46.438" v="20385" actId="115"/>
        <pc:sldMkLst>
          <pc:docMk/>
          <pc:sldMk cId="3568834368" sldId="636"/>
        </pc:sldMkLst>
        <pc:spChg chg="mod">
          <ac:chgData name="Chris Skerry" userId="83f5ff7e-8ac7-4d34-93f9-6386834725f9" providerId="ADAL" clId="{B0FE6743-1A71-0648-92A8-D5CB5023719A}" dt="2022-11-21T16:34:01.435" v="17625" actId="1076"/>
          <ac:spMkLst>
            <pc:docMk/>
            <pc:sldMk cId="3568834368" sldId="636"/>
            <ac:spMk id="2" creationId="{E861991A-290A-9A49-8C5B-1FE9C6E0DECF}"/>
          </ac:spMkLst>
        </pc:spChg>
        <pc:spChg chg="mod">
          <ac:chgData name="Chris Skerry" userId="83f5ff7e-8ac7-4d34-93f9-6386834725f9" providerId="ADAL" clId="{B0FE6743-1A71-0648-92A8-D5CB5023719A}" dt="2022-11-21T21:18:46.438" v="20385" actId="115"/>
          <ac:spMkLst>
            <pc:docMk/>
            <pc:sldMk cId="3568834368" sldId="636"/>
            <ac:spMk id="3" creationId="{9FFE6624-DE47-924A-AEDE-F2D1A1754B52}"/>
          </ac:spMkLst>
        </pc:spChg>
        <pc:picChg chg="del">
          <ac:chgData name="Chris Skerry" userId="83f5ff7e-8ac7-4d34-93f9-6386834725f9" providerId="ADAL" clId="{B0FE6743-1A71-0648-92A8-D5CB5023719A}" dt="2022-11-21T16:30:36.239" v="17418" actId="478"/>
          <ac:picMkLst>
            <pc:docMk/>
            <pc:sldMk cId="3568834368" sldId="636"/>
            <ac:picMk id="29698" creationId="{E9358289-4324-B32C-61A4-C30BCA48B071}"/>
          </ac:picMkLst>
        </pc:picChg>
        <pc:picChg chg="add mod">
          <ac:chgData name="Chris Skerry" userId="83f5ff7e-8ac7-4d34-93f9-6386834725f9" providerId="ADAL" clId="{B0FE6743-1A71-0648-92A8-D5CB5023719A}" dt="2022-11-21T16:33:57.473" v="17624" actId="1076"/>
          <ac:picMkLst>
            <pc:docMk/>
            <pc:sldMk cId="3568834368" sldId="636"/>
            <ac:picMk id="30722" creationId="{228F4C5A-E0F0-0F81-A297-784A0B5DD31C}"/>
          </ac:picMkLst>
        </pc:picChg>
      </pc:sldChg>
      <pc:sldChg chg="addSp delSp modSp add mod">
        <pc:chgData name="Chris Skerry" userId="83f5ff7e-8ac7-4d34-93f9-6386834725f9" providerId="ADAL" clId="{B0FE6743-1A71-0648-92A8-D5CB5023719A}" dt="2022-11-21T21:21:16.644" v="20415" actId="113"/>
        <pc:sldMkLst>
          <pc:docMk/>
          <pc:sldMk cId="3853525631" sldId="637"/>
        </pc:sldMkLst>
        <pc:spChg chg="mod">
          <ac:chgData name="Chris Skerry" userId="83f5ff7e-8ac7-4d34-93f9-6386834725f9" providerId="ADAL" clId="{B0FE6743-1A71-0648-92A8-D5CB5023719A}" dt="2022-11-21T21:21:16.644" v="20415" actId="113"/>
          <ac:spMkLst>
            <pc:docMk/>
            <pc:sldMk cId="3853525631" sldId="637"/>
            <ac:spMk id="3" creationId="{9FFE6624-DE47-924A-AEDE-F2D1A1754B52}"/>
          </ac:spMkLst>
        </pc:spChg>
        <pc:picChg chg="del">
          <ac:chgData name="Chris Skerry" userId="83f5ff7e-8ac7-4d34-93f9-6386834725f9" providerId="ADAL" clId="{B0FE6743-1A71-0648-92A8-D5CB5023719A}" dt="2022-11-21T20:57:22.438" v="19082" actId="478"/>
          <ac:picMkLst>
            <pc:docMk/>
            <pc:sldMk cId="3853525631" sldId="637"/>
            <ac:picMk id="30722" creationId="{228F4C5A-E0F0-0F81-A297-784A0B5DD31C}"/>
          </ac:picMkLst>
        </pc:picChg>
        <pc:picChg chg="add mod">
          <ac:chgData name="Chris Skerry" userId="83f5ff7e-8ac7-4d34-93f9-6386834725f9" providerId="ADAL" clId="{B0FE6743-1A71-0648-92A8-D5CB5023719A}" dt="2022-11-21T21:20:50.481" v="20413" actId="14100"/>
          <ac:picMkLst>
            <pc:docMk/>
            <pc:sldMk cId="3853525631" sldId="637"/>
            <ac:picMk id="31746" creationId="{290B9083-FFE1-F899-63F8-496B674917D0}"/>
          </ac:picMkLst>
        </pc:picChg>
      </pc:sldChg>
      <pc:sldChg chg="addSp delSp modSp add mod">
        <pc:chgData name="Chris Skerry" userId="83f5ff7e-8ac7-4d34-93f9-6386834725f9" providerId="ADAL" clId="{B0FE6743-1A71-0648-92A8-D5CB5023719A}" dt="2022-11-21T21:19:44.304" v="20406" actId="20577"/>
        <pc:sldMkLst>
          <pc:docMk/>
          <pc:sldMk cId="1333713891" sldId="638"/>
        </pc:sldMkLst>
        <pc:spChg chg="mod">
          <ac:chgData name="Chris Skerry" userId="83f5ff7e-8ac7-4d34-93f9-6386834725f9" providerId="ADAL" clId="{B0FE6743-1A71-0648-92A8-D5CB5023719A}" dt="2022-11-21T21:19:44.304" v="20406" actId="20577"/>
          <ac:spMkLst>
            <pc:docMk/>
            <pc:sldMk cId="1333713891" sldId="638"/>
            <ac:spMk id="3" creationId="{9FFE6624-DE47-924A-AEDE-F2D1A1754B52}"/>
          </ac:spMkLst>
        </pc:spChg>
        <pc:picChg chg="add mod">
          <ac:chgData name="Chris Skerry" userId="83f5ff7e-8ac7-4d34-93f9-6386834725f9" providerId="ADAL" clId="{B0FE6743-1A71-0648-92A8-D5CB5023719A}" dt="2022-11-21T21:18:18.819" v="20381" actId="1076"/>
          <ac:picMkLst>
            <pc:docMk/>
            <pc:sldMk cId="1333713891" sldId="638"/>
            <ac:picMk id="4" creationId="{938DBA2F-2A53-867F-F6B7-564B71CA0C30}"/>
          </ac:picMkLst>
        </pc:picChg>
        <pc:picChg chg="del">
          <ac:chgData name="Chris Skerry" userId="83f5ff7e-8ac7-4d34-93f9-6386834725f9" providerId="ADAL" clId="{B0FE6743-1A71-0648-92A8-D5CB5023719A}" dt="2022-11-21T21:06:09.360" v="19368" actId="478"/>
          <ac:picMkLst>
            <pc:docMk/>
            <pc:sldMk cId="1333713891" sldId="638"/>
            <ac:picMk id="31746" creationId="{290B9083-FFE1-F899-63F8-496B674917D0}"/>
          </ac:picMkLst>
        </pc:picChg>
        <pc:picChg chg="add mod">
          <ac:chgData name="Chris Skerry" userId="83f5ff7e-8ac7-4d34-93f9-6386834725f9" providerId="ADAL" clId="{B0FE6743-1A71-0648-92A8-D5CB5023719A}" dt="2022-11-21T21:17:41.160" v="20378" actId="732"/>
          <ac:picMkLst>
            <pc:docMk/>
            <pc:sldMk cId="1333713891" sldId="638"/>
            <ac:picMk id="32770" creationId="{9E041CC8-6310-AEB3-62CE-9C63F384295F}"/>
          </ac:picMkLst>
        </pc:picChg>
      </pc:sldChg>
      <pc:sldChg chg="addSp delSp modSp add mod">
        <pc:chgData name="Chris Skerry" userId="83f5ff7e-8ac7-4d34-93f9-6386834725f9" providerId="ADAL" clId="{B0FE6743-1A71-0648-92A8-D5CB5023719A}" dt="2022-11-22T14:00:52.759" v="21431" actId="113"/>
        <pc:sldMkLst>
          <pc:docMk/>
          <pc:sldMk cId="2499072203" sldId="639"/>
        </pc:sldMkLst>
        <pc:spChg chg="mod">
          <ac:chgData name="Chris Skerry" userId="83f5ff7e-8ac7-4d34-93f9-6386834725f9" providerId="ADAL" clId="{B0FE6743-1A71-0648-92A8-D5CB5023719A}" dt="2022-11-22T14:00:52.759" v="21431" actId="113"/>
          <ac:spMkLst>
            <pc:docMk/>
            <pc:sldMk cId="2499072203" sldId="639"/>
            <ac:spMk id="3" creationId="{9FFE6624-DE47-924A-AEDE-F2D1A1754B52}"/>
          </ac:spMkLst>
        </pc:spChg>
        <pc:picChg chg="del">
          <ac:chgData name="Chris Skerry" userId="83f5ff7e-8ac7-4d34-93f9-6386834725f9" providerId="ADAL" clId="{B0FE6743-1A71-0648-92A8-D5CB5023719A}" dt="2022-11-21T21:21:42.549" v="20417" actId="478"/>
          <ac:picMkLst>
            <pc:docMk/>
            <pc:sldMk cId="2499072203" sldId="639"/>
            <ac:picMk id="4" creationId="{938DBA2F-2A53-867F-F6B7-564B71CA0C30}"/>
          </ac:picMkLst>
        </pc:picChg>
        <pc:picChg chg="del">
          <ac:chgData name="Chris Skerry" userId="83f5ff7e-8ac7-4d34-93f9-6386834725f9" providerId="ADAL" clId="{B0FE6743-1A71-0648-92A8-D5CB5023719A}" dt="2022-11-21T21:21:44.252" v="20418" actId="478"/>
          <ac:picMkLst>
            <pc:docMk/>
            <pc:sldMk cId="2499072203" sldId="639"/>
            <ac:picMk id="32770" creationId="{9E041CC8-6310-AEB3-62CE-9C63F384295F}"/>
          </ac:picMkLst>
        </pc:picChg>
        <pc:picChg chg="add mod">
          <ac:chgData name="Chris Skerry" userId="83f5ff7e-8ac7-4d34-93f9-6386834725f9" providerId="ADAL" clId="{B0FE6743-1A71-0648-92A8-D5CB5023719A}" dt="2022-11-21T22:41:33.374" v="21430" actId="1076"/>
          <ac:picMkLst>
            <pc:docMk/>
            <pc:sldMk cId="2499072203" sldId="639"/>
            <ac:picMk id="33794" creationId="{87594BAB-77CE-480B-8ABC-66A30ABB8914}"/>
          </ac:picMkLst>
        </pc:picChg>
      </pc:sldChg>
      <pc:sldChg chg="addSp delSp modSp add mod">
        <pc:chgData name="Chris Skerry" userId="83f5ff7e-8ac7-4d34-93f9-6386834725f9" providerId="ADAL" clId="{B0FE6743-1A71-0648-92A8-D5CB5023719A}" dt="2022-11-22T14:14:21.687" v="22015" actId="20577"/>
        <pc:sldMkLst>
          <pc:docMk/>
          <pc:sldMk cId="311877680" sldId="640"/>
        </pc:sldMkLst>
        <pc:spChg chg="mod">
          <ac:chgData name="Chris Skerry" userId="83f5ff7e-8ac7-4d34-93f9-6386834725f9" providerId="ADAL" clId="{B0FE6743-1A71-0648-92A8-D5CB5023719A}" dt="2022-11-22T14:14:21.687" v="22015" actId="20577"/>
          <ac:spMkLst>
            <pc:docMk/>
            <pc:sldMk cId="311877680" sldId="640"/>
            <ac:spMk id="3" creationId="{9FFE6624-DE47-924A-AEDE-F2D1A1754B52}"/>
          </ac:spMkLst>
        </pc:spChg>
        <pc:picChg chg="add mod">
          <ac:chgData name="Chris Skerry" userId="83f5ff7e-8ac7-4d34-93f9-6386834725f9" providerId="ADAL" clId="{B0FE6743-1A71-0648-92A8-D5CB5023719A}" dt="2022-11-22T14:13:52.150" v="22008" actId="1076"/>
          <ac:picMkLst>
            <pc:docMk/>
            <pc:sldMk cId="311877680" sldId="640"/>
            <ac:picMk id="4" creationId="{23ED69FC-8B1A-699D-E1D0-8F3C5B821F2E}"/>
          </ac:picMkLst>
        </pc:picChg>
        <pc:picChg chg="del">
          <ac:chgData name="Chris Skerry" userId="83f5ff7e-8ac7-4d34-93f9-6386834725f9" providerId="ADAL" clId="{B0FE6743-1A71-0648-92A8-D5CB5023719A}" dt="2022-11-22T14:02:11.378" v="21433" actId="478"/>
          <ac:picMkLst>
            <pc:docMk/>
            <pc:sldMk cId="311877680" sldId="640"/>
            <ac:picMk id="33794" creationId="{87594BAB-77CE-480B-8ABC-66A30ABB8914}"/>
          </ac:picMkLst>
        </pc:picChg>
      </pc:sldChg>
      <pc:sldChg chg="addSp delSp modSp add mod">
        <pc:chgData name="Chris Skerry" userId="83f5ff7e-8ac7-4d34-93f9-6386834725f9" providerId="ADAL" clId="{B0FE6743-1A71-0648-92A8-D5CB5023719A}" dt="2022-11-22T15:23:48.557" v="22934" actId="20577"/>
        <pc:sldMkLst>
          <pc:docMk/>
          <pc:sldMk cId="1882364367" sldId="641"/>
        </pc:sldMkLst>
        <pc:spChg chg="mod">
          <ac:chgData name="Chris Skerry" userId="83f5ff7e-8ac7-4d34-93f9-6386834725f9" providerId="ADAL" clId="{B0FE6743-1A71-0648-92A8-D5CB5023719A}" dt="2022-11-22T15:23:48.557" v="22934" actId="20577"/>
          <ac:spMkLst>
            <pc:docMk/>
            <pc:sldMk cId="1882364367" sldId="641"/>
            <ac:spMk id="3" creationId="{9FFE6624-DE47-924A-AEDE-F2D1A1754B52}"/>
          </ac:spMkLst>
        </pc:spChg>
        <pc:spChg chg="add del mod">
          <ac:chgData name="Chris Skerry" userId="83f5ff7e-8ac7-4d34-93f9-6386834725f9" providerId="ADAL" clId="{B0FE6743-1A71-0648-92A8-D5CB5023719A}" dt="2022-11-22T14:15:45.210" v="22024" actId="478"/>
          <ac:spMkLst>
            <pc:docMk/>
            <pc:sldMk cId="1882364367" sldId="641"/>
            <ac:spMk id="5" creationId="{F303C42F-7050-121A-754F-1DA8271E69D7}"/>
          </ac:spMkLst>
        </pc:spChg>
        <pc:picChg chg="del">
          <ac:chgData name="Chris Skerry" userId="83f5ff7e-8ac7-4d34-93f9-6386834725f9" providerId="ADAL" clId="{B0FE6743-1A71-0648-92A8-D5CB5023719A}" dt="2022-11-22T14:15:31.854" v="22019" actId="478"/>
          <ac:picMkLst>
            <pc:docMk/>
            <pc:sldMk cId="1882364367" sldId="641"/>
            <ac:picMk id="4" creationId="{23ED69FC-8B1A-699D-E1D0-8F3C5B821F2E}"/>
          </ac:picMkLst>
        </pc:picChg>
        <pc:picChg chg="add mod">
          <ac:chgData name="Chris Skerry" userId="83f5ff7e-8ac7-4d34-93f9-6386834725f9" providerId="ADAL" clId="{B0FE6743-1A71-0648-92A8-D5CB5023719A}" dt="2022-11-22T14:59:31.540" v="22861" actId="14100"/>
          <ac:picMkLst>
            <pc:docMk/>
            <pc:sldMk cId="1882364367" sldId="641"/>
            <ac:picMk id="6" creationId="{7A304A88-A926-6231-4BBB-4E3B5D9A3B7A}"/>
          </ac:picMkLst>
        </pc:picChg>
      </pc:sldChg>
      <pc:sldChg chg="addSp delSp modSp add mod">
        <pc:chgData name="Chris Skerry" userId="83f5ff7e-8ac7-4d34-93f9-6386834725f9" providerId="ADAL" clId="{B0FE6743-1A71-0648-92A8-D5CB5023719A}" dt="2022-11-22T15:41:55.341" v="24261" actId="14100"/>
        <pc:sldMkLst>
          <pc:docMk/>
          <pc:sldMk cId="1762897754" sldId="642"/>
        </pc:sldMkLst>
        <pc:spChg chg="mod">
          <ac:chgData name="Chris Skerry" userId="83f5ff7e-8ac7-4d34-93f9-6386834725f9" providerId="ADAL" clId="{B0FE6743-1A71-0648-92A8-D5CB5023719A}" dt="2022-11-22T15:41:47.872" v="24260" actId="20577"/>
          <ac:spMkLst>
            <pc:docMk/>
            <pc:sldMk cId="1762897754" sldId="642"/>
            <ac:spMk id="3" creationId="{9FFE6624-DE47-924A-AEDE-F2D1A1754B52}"/>
          </ac:spMkLst>
        </pc:spChg>
        <pc:picChg chg="del">
          <ac:chgData name="Chris Skerry" userId="83f5ff7e-8ac7-4d34-93f9-6386834725f9" providerId="ADAL" clId="{B0FE6743-1A71-0648-92A8-D5CB5023719A}" dt="2022-11-22T15:33:37.451" v="23534" actId="478"/>
          <ac:picMkLst>
            <pc:docMk/>
            <pc:sldMk cId="1762897754" sldId="642"/>
            <ac:picMk id="4" creationId="{B7A03C87-925A-7141-D989-59C8D95C2A21}"/>
          </ac:picMkLst>
        </pc:picChg>
        <pc:picChg chg="add mod modCrop">
          <ac:chgData name="Chris Skerry" userId="83f5ff7e-8ac7-4d34-93f9-6386834725f9" providerId="ADAL" clId="{B0FE6743-1A71-0648-92A8-D5CB5023719A}" dt="2022-11-22T15:41:55.341" v="24261" actId="14100"/>
          <ac:picMkLst>
            <pc:docMk/>
            <pc:sldMk cId="1762897754" sldId="642"/>
            <ac:picMk id="5" creationId="{45A1FA06-75C4-B482-FF61-3102B8C1849D}"/>
          </ac:picMkLst>
        </pc:picChg>
      </pc:sldChg>
      <pc:sldChg chg="add del">
        <pc:chgData name="Chris Skerry" userId="83f5ff7e-8ac7-4d34-93f9-6386834725f9" providerId="ADAL" clId="{B0FE6743-1A71-0648-92A8-D5CB5023719A}" dt="2022-11-22T14:15:28.076" v="22018" actId="2696"/>
        <pc:sldMkLst>
          <pc:docMk/>
          <pc:sldMk cId="3725524385" sldId="642"/>
        </pc:sldMkLst>
      </pc:sldChg>
      <pc:sldChg chg="addSp delSp modSp new mod">
        <pc:chgData name="Chris Skerry" userId="83f5ff7e-8ac7-4d34-93f9-6386834725f9" providerId="ADAL" clId="{B0FE6743-1A71-0648-92A8-D5CB5023719A}" dt="2022-11-22T15:45:23.286" v="24275" actId="14100"/>
        <pc:sldMkLst>
          <pc:docMk/>
          <pc:sldMk cId="556198234" sldId="643"/>
        </pc:sldMkLst>
        <pc:spChg chg="del">
          <ac:chgData name="Chris Skerry" userId="83f5ff7e-8ac7-4d34-93f9-6386834725f9" providerId="ADAL" clId="{B0FE6743-1A71-0648-92A8-D5CB5023719A}" dt="2022-11-22T15:42:27.516" v="24263" actId="478"/>
          <ac:spMkLst>
            <pc:docMk/>
            <pc:sldMk cId="556198234" sldId="643"/>
            <ac:spMk id="2" creationId="{FD5BC1EC-B2C9-EEBD-9D0F-774FE59D6A2F}"/>
          </ac:spMkLst>
        </pc:spChg>
        <pc:spChg chg="del">
          <ac:chgData name="Chris Skerry" userId="83f5ff7e-8ac7-4d34-93f9-6386834725f9" providerId="ADAL" clId="{B0FE6743-1A71-0648-92A8-D5CB5023719A}" dt="2022-11-22T15:42:29.577" v="24264" actId="478"/>
          <ac:spMkLst>
            <pc:docMk/>
            <pc:sldMk cId="556198234" sldId="643"/>
            <ac:spMk id="3" creationId="{5D77410D-2D32-55BA-F76D-D7F48632AB3C}"/>
          </ac:spMkLst>
        </pc:spChg>
        <pc:picChg chg="add mod modCrop">
          <ac:chgData name="Chris Skerry" userId="83f5ff7e-8ac7-4d34-93f9-6386834725f9" providerId="ADAL" clId="{B0FE6743-1A71-0648-92A8-D5CB5023719A}" dt="2022-11-22T15:45:23.286" v="24275" actId="14100"/>
          <ac:picMkLst>
            <pc:docMk/>
            <pc:sldMk cId="556198234" sldId="643"/>
            <ac:picMk id="4" creationId="{81964D77-8EEB-90A6-B9C1-77C423453B6D}"/>
          </ac:picMkLst>
        </pc:picChg>
      </pc:sldChg>
    </pc:docChg>
  </pc:docChgLst>
  <pc:docChgLst>
    <pc:chgData name="Chris Skerry" userId="83f5ff7e-8ac7-4d34-93f9-6386834725f9" providerId="ADAL" clId="{6D98D9F5-ABB8-3C49-ABED-3C5BE9C20AA6}"/>
    <pc:docChg chg="addSld">
      <pc:chgData name="Chris Skerry" userId="83f5ff7e-8ac7-4d34-93f9-6386834725f9" providerId="ADAL" clId="{6D98D9F5-ABB8-3C49-ABED-3C5BE9C20AA6}" dt="2023-08-16T17:46:13.105" v="2" actId="680"/>
      <pc:docMkLst>
        <pc:docMk/>
      </pc:docMkLst>
      <pc:sldChg chg="new">
        <pc:chgData name="Chris Skerry" userId="83f5ff7e-8ac7-4d34-93f9-6386834725f9" providerId="ADAL" clId="{6D98D9F5-ABB8-3C49-ABED-3C5BE9C20AA6}" dt="2023-08-16T17:46:01.116" v="0" actId="680"/>
        <pc:sldMkLst>
          <pc:docMk/>
          <pc:sldMk cId="1082818523" sldId="644"/>
        </pc:sldMkLst>
      </pc:sldChg>
      <pc:sldChg chg="new">
        <pc:chgData name="Chris Skerry" userId="83f5ff7e-8ac7-4d34-93f9-6386834725f9" providerId="ADAL" clId="{6D98D9F5-ABB8-3C49-ABED-3C5BE9C20AA6}" dt="2023-08-16T17:46:09.603" v="1" actId="680"/>
        <pc:sldMkLst>
          <pc:docMk/>
          <pc:sldMk cId="376413343" sldId="645"/>
        </pc:sldMkLst>
      </pc:sldChg>
      <pc:sldChg chg="new">
        <pc:chgData name="Chris Skerry" userId="83f5ff7e-8ac7-4d34-93f9-6386834725f9" providerId="ADAL" clId="{6D98D9F5-ABB8-3C49-ABED-3C5BE9C20AA6}" dt="2023-08-16T17:46:13.105" v="2" actId="680"/>
        <pc:sldMkLst>
          <pc:docMk/>
          <pc:sldMk cId="1287144779" sldId="646"/>
        </pc:sldMkLst>
      </pc:sldChg>
    </pc:docChg>
  </pc:docChgLst>
  <pc:docChgLst>
    <pc:chgData name="Chris Skerry" userId="83f5ff7e-8ac7-4d34-93f9-6386834725f9" providerId="ADAL" clId="{55CC14C4-DD65-8E4B-928A-8DED92515B8B}"/>
    <pc:docChg chg="modSld">
      <pc:chgData name="Chris Skerry" userId="83f5ff7e-8ac7-4d34-93f9-6386834725f9" providerId="ADAL" clId="{55CC14C4-DD65-8E4B-928A-8DED92515B8B}" dt="2023-11-08T18:55:13.902" v="11" actId="1076"/>
      <pc:docMkLst>
        <pc:docMk/>
      </pc:docMkLst>
      <pc:sldChg chg="modSp mod">
        <pc:chgData name="Chris Skerry" userId="83f5ff7e-8ac7-4d34-93f9-6386834725f9" providerId="ADAL" clId="{55CC14C4-DD65-8E4B-928A-8DED92515B8B}" dt="2023-11-08T18:55:13.902" v="11" actId="1076"/>
        <pc:sldMkLst>
          <pc:docMk/>
          <pc:sldMk cId="2949502059" sldId="256"/>
        </pc:sldMkLst>
        <pc:spChg chg="mod">
          <ac:chgData name="Chris Skerry" userId="83f5ff7e-8ac7-4d34-93f9-6386834725f9" providerId="ADAL" clId="{55CC14C4-DD65-8E4B-928A-8DED92515B8B}" dt="2023-11-08T18:55:13.902" v="11" actId="1076"/>
          <ac:spMkLst>
            <pc:docMk/>
            <pc:sldMk cId="2949502059" sldId="256"/>
            <ac:spMk id="2" creationId="{2F9D0E2B-22FA-B144-B418-9C8B126E9406}"/>
          </ac:spMkLst>
        </pc:spChg>
      </pc:sldChg>
      <pc:sldChg chg="modSp mod">
        <pc:chgData name="Chris Skerry" userId="83f5ff7e-8ac7-4d34-93f9-6386834725f9" providerId="ADAL" clId="{55CC14C4-DD65-8E4B-928A-8DED92515B8B}" dt="2023-11-08T18:54:57.019" v="9" actId="1076"/>
        <pc:sldMkLst>
          <pc:docMk/>
          <pc:sldMk cId="2115760334" sldId="288"/>
        </pc:sldMkLst>
        <pc:spChg chg="mod">
          <ac:chgData name="Chris Skerry" userId="83f5ff7e-8ac7-4d34-93f9-6386834725f9" providerId="ADAL" clId="{55CC14C4-DD65-8E4B-928A-8DED92515B8B}" dt="2023-11-08T18:54:57.019" v="9" actId="1076"/>
          <ac:spMkLst>
            <pc:docMk/>
            <pc:sldMk cId="2115760334" sldId="288"/>
            <ac:spMk id="2" creationId="{2F9D0E2B-22FA-B144-B418-9C8B126E9406}"/>
          </ac:spMkLst>
        </pc:spChg>
      </pc:sldChg>
      <pc:sldChg chg="modSp mod">
        <pc:chgData name="Chris Skerry" userId="83f5ff7e-8ac7-4d34-93f9-6386834725f9" providerId="ADAL" clId="{55CC14C4-DD65-8E4B-928A-8DED92515B8B}" dt="2023-11-08T18:54:30.131" v="6" actId="255"/>
        <pc:sldMkLst>
          <pc:docMk/>
          <pc:sldMk cId="962543460" sldId="399"/>
        </pc:sldMkLst>
        <pc:spChg chg="mod">
          <ac:chgData name="Chris Skerry" userId="83f5ff7e-8ac7-4d34-93f9-6386834725f9" providerId="ADAL" clId="{55CC14C4-DD65-8E4B-928A-8DED92515B8B}" dt="2023-11-08T18:54:30.131" v="6" actId="255"/>
          <ac:spMkLst>
            <pc:docMk/>
            <pc:sldMk cId="962543460" sldId="399"/>
            <ac:spMk id="2" creationId="{D8DF1C80-D9C1-5B42-AA33-7FB440604E9D}"/>
          </ac:spMkLst>
        </pc:spChg>
      </pc:sldChg>
      <pc:sldChg chg="modSp mod">
        <pc:chgData name="Chris Skerry" userId="83f5ff7e-8ac7-4d34-93f9-6386834725f9" providerId="ADAL" clId="{55CC14C4-DD65-8E4B-928A-8DED92515B8B}" dt="2023-11-08T18:54:38.249" v="7" actId="255"/>
        <pc:sldMkLst>
          <pc:docMk/>
          <pc:sldMk cId="2904233583" sldId="400"/>
        </pc:sldMkLst>
        <pc:spChg chg="mod">
          <ac:chgData name="Chris Skerry" userId="83f5ff7e-8ac7-4d34-93f9-6386834725f9" providerId="ADAL" clId="{55CC14C4-DD65-8E4B-928A-8DED92515B8B}" dt="2023-11-08T18:54:38.249" v="7" actId="255"/>
          <ac:spMkLst>
            <pc:docMk/>
            <pc:sldMk cId="2904233583" sldId="400"/>
            <ac:spMk id="2" creationId="{D8DF1C80-D9C1-5B42-AA33-7FB440604E9D}"/>
          </ac:spMkLst>
        </pc:spChg>
      </pc:sldChg>
      <pc:sldChg chg="modSp mod">
        <pc:chgData name="Chris Skerry" userId="83f5ff7e-8ac7-4d34-93f9-6386834725f9" providerId="ADAL" clId="{55CC14C4-DD65-8E4B-928A-8DED92515B8B}" dt="2023-11-08T18:53:40.067" v="1" actId="1076"/>
        <pc:sldMkLst>
          <pc:docMk/>
          <pc:sldMk cId="1874743009" sldId="584"/>
        </pc:sldMkLst>
        <pc:spChg chg="mod">
          <ac:chgData name="Chris Skerry" userId="83f5ff7e-8ac7-4d34-93f9-6386834725f9" providerId="ADAL" clId="{55CC14C4-DD65-8E4B-928A-8DED92515B8B}" dt="2023-11-08T18:53:40.067" v="1" actId="1076"/>
          <ac:spMkLst>
            <pc:docMk/>
            <pc:sldMk cId="1874743009" sldId="584"/>
            <ac:spMk id="2" creationId="{D8DF1C80-D9C1-5B42-AA33-7FB440604E9D}"/>
          </ac:spMkLst>
        </pc:spChg>
      </pc:sldChg>
      <pc:sldChg chg="modSp mod">
        <pc:chgData name="Chris Skerry" userId="83f5ff7e-8ac7-4d34-93f9-6386834725f9" providerId="ADAL" clId="{55CC14C4-DD65-8E4B-928A-8DED92515B8B}" dt="2023-11-08T18:54:10.962" v="3" actId="1076"/>
        <pc:sldMkLst>
          <pc:docMk/>
          <pc:sldMk cId="2569682137" sldId="631"/>
        </pc:sldMkLst>
        <pc:spChg chg="mod">
          <ac:chgData name="Chris Skerry" userId="83f5ff7e-8ac7-4d34-93f9-6386834725f9" providerId="ADAL" clId="{55CC14C4-DD65-8E4B-928A-8DED92515B8B}" dt="2023-11-08T18:54:10.962" v="3" actId="1076"/>
          <ac:spMkLst>
            <pc:docMk/>
            <pc:sldMk cId="2569682137" sldId="631"/>
            <ac:spMk id="2" creationId="{D8DF1C80-D9C1-5B42-AA33-7FB440604E9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637D00-17EF-EA49-A71D-A543EDDAFB45}" type="datetimeFigureOut">
              <a:rPr lang="en-US" smtClean="0"/>
              <a:t>11/8/23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3640B2-3646-8342-B0D4-538BD2785A60}" type="slidenum">
              <a:rPr lang="en-US" smtClean="0"/>
              <a:t>‹#›</a:t>
            </a:fld>
            <a:endParaRPr lang="en-US"/>
          </a:p>
        </p:txBody>
      </p:sp>
    </p:spTree>
    <p:extLst>
      <p:ext uri="{BB962C8B-B14F-4D97-AF65-F5344CB8AC3E}">
        <p14:creationId xmlns:p14="http://schemas.microsoft.com/office/powerpoint/2010/main" val="3225662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C3443-B9D3-6444-B5B1-AA82955B4B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B313CC-26F8-9A4D-BAAA-2E226A8570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B5A56F-470B-C545-AA54-9D9A78DD83A3}"/>
              </a:ext>
            </a:extLst>
          </p:cNvPr>
          <p:cNvSpPr>
            <a:spLocks noGrp="1"/>
          </p:cNvSpPr>
          <p:nvPr>
            <p:ph type="dt" sz="half" idx="10"/>
          </p:nvPr>
        </p:nvSpPr>
        <p:spPr/>
        <p:txBody>
          <a:bodyPr/>
          <a:lstStyle/>
          <a:p>
            <a:fld id="{587600F5-199C-7440-82DF-49BD86033751}" type="datetimeFigureOut">
              <a:rPr lang="en-US" smtClean="0"/>
              <a:t>11/8/23</a:t>
            </a:fld>
            <a:endParaRPr lang="en-US"/>
          </a:p>
        </p:txBody>
      </p:sp>
      <p:sp>
        <p:nvSpPr>
          <p:cNvPr id="5" name="Footer Placeholder 4">
            <a:extLst>
              <a:ext uri="{FF2B5EF4-FFF2-40B4-BE49-F238E27FC236}">
                <a16:creationId xmlns:a16="http://schemas.microsoft.com/office/drawing/2014/main" id="{D602F0B2-AD6B-9B48-89F3-F6695F4D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10827-465E-8846-90A6-6572347E71C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421949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740F-5F1C-004A-8D61-289D32D2D1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C3EC0E-84B0-1242-878D-2E61705A83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9B664-F0C5-184B-B3D7-72B4A3A11B4D}"/>
              </a:ext>
            </a:extLst>
          </p:cNvPr>
          <p:cNvSpPr>
            <a:spLocks noGrp="1"/>
          </p:cNvSpPr>
          <p:nvPr>
            <p:ph type="dt" sz="half" idx="10"/>
          </p:nvPr>
        </p:nvSpPr>
        <p:spPr/>
        <p:txBody>
          <a:bodyPr/>
          <a:lstStyle/>
          <a:p>
            <a:fld id="{587600F5-199C-7440-82DF-49BD86033751}" type="datetimeFigureOut">
              <a:rPr lang="en-US" smtClean="0"/>
              <a:t>11/8/23</a:t>
            </a:fld>
            <a:endParaRPr lang="en-US"/>
          </a:p>
        </p:txBody>
      </p:sp>
      <p:sp>
        <p:nvSpPr>
          <p:cNvPr id="5" name="Footer Placeholder 4">
            <a:extLst>
              <a:ext uri="{FF2B5EF4-FFF2-40B4-BE49-F238E27FC236}">
                <a16:creationId xmlns:a16="http://schemas.microsoft.com/office/drawing/2014/main" id="{C61D04A1-C358-BF44-9F43-804E63082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589D7-592F-8448-85E5-AD49DA94919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4461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216323-6857-F54C-84B4-D074972623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184E33-9DE5-8044-96AD-E6A03647BA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1BD10-7199-CD4E-A70D-6BFBB8D00FF2}"/>
              </a:ext>
            </a:extLst>
          </p:cNvPr>
          <p:cNvSpPr>
            <a:spLocks noGrp="1"/>
          </p:cNvSpPr>
          <p:nvPr>
            <p:ph type="dt" sz="half" idx="10"/>
          </p:nvPr>
        </p:nvSpPr>
        <p:spPr/>
        <p:txBody>
          <a:bodyPr/>
          <a:lstStyle/>
          <a:p>
            <a:fld id="{587600F5-199C-7440-82DF-49BD86033751}" type="datetimeFigureOut">
              <a:rPr lang="en-US" smtClean="0"/>
              <a:t>11/8/23</a:t>
            </a:fld>
            <a:endParaRPr lang="en-US"/>
          </a:p>
        </p:txBody>
      </p:sp>
      <p:sp>
        <p:nvSpPr>
          <p:cNvPr id="5" name="Footer Placeholder 4">
            <a:extLst>
              <a:ext uri="{FF2B5EF4-FFF2-40B4-BE49-F238E27FC236}">
                <a16:creationId xmlns:a16="http://schemas.microsoft.com/office/drawing/2014/main" id="{AFF17EB2-0C42-5E4A-A3B3-085ABAC9A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375AA-10EA-8A43-8EE2-3167896236D2}"/>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82734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70001-B610-C64A-A741-055E36150D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4380F-8D8D-0542-BE38-11DAAB858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AC8BD-9D9F-F64D-81EF-6FAF4B544063}"/>
              </a:ext>
            </a:extLst>
          </p:cNvPr>
          <p:cNvSpPr>
            <a:spLocks noGrp="1"/>
          </p:cNvSpPr>
          <p:nvPr>
            <p:ph type="dt" sz="half" idx="10"/>
          </p:nvPr>
        </p:nvSpPr>
        <p:spPr/>
        <p:txBody>
          <a:bodyPr/>
          <a:lstStyle/>
          <a:p>
            <a:fld id="{587600F5-199C-7440-82DF-49BD86033751}" type="datetimeFigureOut">
              <a:rPr lang="en-US" smtClean="0"/>
              <a:t>11/8/23</a:t>
            </a:fld>
            <a:endParaRPr lang="en-US"/>
          </a:p>
        </p:txBody>
      </p:sp>
      <p:sp>
        <p:nvSpPr>
          <p:cNvPr id="5" name="Footer Placeholder 4">
            <a:extLst>
              <a:ext uri="{FF2B5EF4-FFF2-40B4-BE49-F238E27FC236}">
                <a16:creationId xmlns:a16="http://schemas.microsoft.com/office/drawing/2014/main" id="{09A33584-566B-6841-804F-1FB4E8037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ED3F7-6C9D-5148-AC26-246EC4491CF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330858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65FB-A55E-C84B-B19F-971AF09BC7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3887E9-9024-DA4A-8542-8989FDF086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BD36EB-438F-F04A-813A-153E0B1B9810}"/>
              </a:ext>
            </a:extLst>
          </p:cNvPr>
          <p:cNvSpPr>
            <a:spLocks noGrp="1"/>
          </p:cNvSpPr>
          <p:nvPr>
            <p:ph type="dt" sz="half" idx="10"/>
          </p:nvPr>
        </p:nvSpPr>
        <p:spPr/>
        <p:txBody>
          <a:bodyPr/>
          <a:lstStyle/>
          <a:p>
            <a:fld id="{587600F5-199C-7440-82DF-49BD86033751}" type="datetimeFigureOut">
              <a:rPr lang="en-US" smtClean="0"/>
              <a:t>11/8/23</a:t>
            </a:fld>
            <a:endParaRPr lang="en-US"/>
          </a:p>
        </p:txBody>
      </p:sp>
      <p:sp>
        <p:nvSpPr>
          <p:cNvPr id="5" name="Footer Placeholder 4">
            <a:extLst>
              <a:ext uri="{FF2B5EF4-FFF2-40B4-BE49-F238E27FC236}">
                <a16:creationId xmlns:a16="http://schemas.microsoft.com/office/drawing/2014/main" id="{F6F9C055-B43E-4646-8CD4-7E696729A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D17F8-F452-DB4B-91CE-59DA81788C5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55887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CBC3-1034-3A49-98DA-91D552FFB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50566-D7E8-264C-BCA0-5B0BF93E39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94F6F-842B-804B-A059-E2F1074C16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19A8D6-CBD8-5B49-B186-1D291AE195EC}"/>
              </a:ext>
            </a:extLst>
          </p:cNvPr>
          <p:cNvSpPr>
            <a:spLocks noGrp="1"/>
          </p:cNvSpPr>
          <p:nvPr>
            <p:ph type="dt" sz="half" idx="10"/>
          </p:nvPr>
        </p:nvSpPr>
        <p:spPr/>
        <p:txBody>
          <a:bodyPr/>
          <a:lstStyle/>
          <a:p>
            <a:fld id="{587600F5-199C-7440-82DF-49BD86033751}" type="datetimeFigureOut">
              <a:rPr lang="en-US" smtClean="0"/>
              <a:t>11/8/23</a:t>
            </a:fld>
            <a:endParaRPr lang="en-US"/>
          </a:p>
        </p:txBody>
      </p:sp>
      <p:sp>
        <p:nvSpPr>
          <p:cNvPr id="6" name="Footer Placeholder 5">
            <a:extLst>
              <a:ext uri="{FF2B5EF4-FFF2-40B4-BE49-F238E27FC236}">
                <a16:creationId xmlns:a16="http://schemas.microsoft.com/office/drawing/2014/main" id="{FB244545-7A0C-8747-BFE5-3E834F448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909BE-DF96-5D40-90C8-04F8A0E1D89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806458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C18F5-B0E3-B143-9D47-CCF4DA428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A8ADEC-3768-CB41-ACC8-691AEBC5F7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B5313A-8AE3-1E42-B50A-470A15BEFD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1754E6-B58F-EF4E-8224-DEFAA13782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AB8A0-F154-8543-BA09-33E4BD92A6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43A9BB-966B-1C4B-877B-6BD7D9A8067A}"/>
              </a:ext>
            </a:extLst>
          </p:cNvPr>
          <p:cNvSpPr>
            <a:spLocks noGrp="1"/>
          </p:cNvSpPr>
          <p:nvPr>
            <p:ph type="dt" sz="half" idx="10"/>
          </p:nvPr>
        </p:nvSpPr>
        <p:spPr/>
        <p:txBody>
          <a:bodyPr/>
          <a:lstStyle/>
          <a:p>
            <a:fld id="{587600F5-199C-7440-82DF-49BD86033751}" type="datetimeFigureOut">
              <a:rPr lang="en-US" smtClean="0"/>
              <a:t>11/8/23</a:t>
            </a:fld>
            <a:endParaRPr lang="en-US"/>
          </a:p>
        </p:txBody>
      </p:sp>
      <p:sp>
        <p:nvSpPr>
          <p:cNvPr id="8" name="Footer Placeholder 7">
            <a:extLst>
              <a:ext uri="{FF2B5EF4-FFF2-40B4-BE49-F238E27FC236}">
                <a16:creationId xmlns:a16="http://schemas.microsoft.com/office/drawing/2014/main" id="{0D76B314-53C8-1547-B8A5-C1F84F8141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F7784-FA06-2A43-BF25-6826030BF7BD}"/>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155790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68E8-739F-6E41-8CB1-8A93ED146B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D6EF19-A8DF-3946-8406-AF5DF078FF00}"/>
              </a:ext>
            </a:extLst>
          </p:cNvPr>
          <p:cNvSpPr>
            <a:spLocks noGrp="1"/>
          </p:cNvSpPr>
          <p:nvPr>
            <p:ph type="dt" sz="half" idx="10"/>
          </p:nvPr>
        </p:nvSpPr>
        <p:spPr/>
        <p:txBody>
          <a:bodyPr/>
          <a:lstStyle/>
          <a:p>
            <a:fld id="{587600F5-199C-7440-82DF-49BD86033751}" type="datetimeFigureOut">
              <a:rPr lang="en-US" smtClean="0"/>
              <a:t>11/8/23</a:t>
            </a:fld>
            <a:endParaRPr lang="en-US"/>
          </a:p>
        </p:txBody>
      </p:sp>
      <p:sp>
        <p:nvSpPr>
          <p:cNvPr id="4" name="Footer Placeholder 3">
            <a:extLst>
              <a:ext uri="{FF2B5EF4-FFF2-40B4-BE49-F238E27FC236}">
                <a16:creationId xmlns:a16="http://schemas.microsoft.com/office/drawing/2014/main" id="{5E64954E-7F41-DB44-BDB5-809BA6D1A7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FCE67B-CAE5-A645-810A-7BFC1AD1EE1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958458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889AB-9E01-2741-9EC8-E64D0DF695DA}"/>
              </a:ext>
            </a:extLst>
          </p:cNvPr>
          <p:cNvSpPr>
            <a:spLocks noGrp="1"/>
          </p:cNvSpPr>
          <p:nvPr>
            <p:ph type="dt" sz="half" idx="10"/>
          </p:nvPr>
        </p:nvSpPr>
        <p:spPr/>
        <p:txBody>
          <a:bodyPr/>
          <a:lstStyle/>
          <a:p>
            <a:fld id="{587600F5-199C-7440-82DF-49BD86033751}" type="datetimeFigureOut">
              <a:rPr lang="en-US" smtClean="0"/>
              <a:t>11/8/23</a:t>
            </a:fld>
            <a:endParaRPr lang="en-US"/>
          </a:p>
        </p:txBody>
      </p:sp>
      <p:sp>
        <p:nvSpPr>
          <p:cNvPr id="3" name="Footer Placeholder 2">
            <a:extLst>
              <a:ext uri="{FF2B5EF4-FFF2-40B4-BE49-F238E27FC236}">
                <a16:creationId xmlns:a16="http://schemas.microsoft.com/office/drawing/2014/main" id="{2BB573B2-EE38-C747-957C-647CBE761C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9FE609-9FAD-9D4C-B38E-C7002AF599D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28177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9CB5-1E73-3040-B49C-972697294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7334B7-906A-384A-99A7-36AF591279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863A03-1BB8-904B-830C-3F52E3B0E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F2C40-00C5-2E40-9EF4-C48E8BC3333D}"/>
              </a:ext>
            </a:extLst>
          </p:cNvPr>
          <p:cNvSpPr>
            <a:spLocks noGrp="1"/>
          </p:cNvSpPr>
          <p:nvPr>
            <p:ph type="dt" sz="half" idx="10"/>
          </p:nvPr>
        </p:nvSpPr>
        <p:spPr/>
        <p:txBody>
          <a:bodyPr/>
          <a:lstStyle/>
          <a:p>
            <a:fld id="{587600F5-199C-7440-82DF-49BD86033751}" type="datetimeFigureOut">
              <a:rPr lang="en-US" smtClean="0"/>
              <a:t>11/8/23</a:t>
            </a:fld>
            <a:endParaRPr lang="en-US"/>
          </a:p>
        </p:txBody>
      </p:sp>
      <p:sp>
        <p:nvSpPr>
          <p:cNvPr id="6" name="Footer Placeholder 5">
            <a:extLst>
              <a:ext uri="{FF2B5EF4-FFF2-40B4-BE49-F238E27FC236}">
                <a16:creationId xmlns:a16="http://schemas.microsoft.com/office/drawing/2014/main" id="{A6F3BD48-4F3A-C74B-94C5-E12356FB7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B4644-343A-C247-A1C5-5B872A25A12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055124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1E9DE-CE6E-C947-838C-A8F870B90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F0960C-0219-6E40-9E27-0EB539279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84F7AE-FF0E-ED48-9F14-FB4C75223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1EFAB-F79D-194D-AB2A-B6248EA8FC63}"/>
              </a:ext>
            </a:extLst>
          </p:cNvPr>
          <p:cNvSpPr>
            <a:spLocks noGrp="1"/>
          </p:cNvSpPr>
          <p:nvPr>
            <p:ph type="dt" sz="half" idx="10"/>
          </p:nvPr>
        </p:nvSpPr>
        <p:spPr/>
        <p:txBody>
          <a:bodyPr/>
          <a:lstStyle/>
          <a:p>
            <a:fld id="{587600F5-199C-7440-82DF-49BD86033751}" type="datetimeFigureOut">
              <a:rPr lang="en-US" smtClean="0"/>
              <a:t>11/8/23</a:t>
            </a:fld>
            <a:endParaRPr lang="en-US"/>
          </a:p>
        </p:txBody>
      </p:sp>
      <p:sp>
        <p:nvSpPr>
          <p:cNvPr id="6" name="Footer Placeholder 5">
            <a:extLst>
              <a:ext uri="{FF2B5EF4-FFF2-40B4-BE49-F238E27FC236}">
                <a16:creationId xmlns:a16="http://schemas.microsoft.com/office/drawing/2014/main" id="{11781DF5-E77E-3F47-9F6C-9069ED201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3FBCA-18B1-C64F-8103-B6180DA84573}"/>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80798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7EBCB7-B0FD-724C-83DF-CF59E50010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693DC2-08FA-6443-B18C-5BFE7550D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BD51A-1CB7-E74C-8E08-FFB22224DC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600F5-199C-7440-82DF-49BD86033751}" type="datetimeFigureOut">
              <a:rPr lang="en-US" smtClean="0"/>
              <a:t>11/8/23</a:t>
            </a:fld>
            <a:endParaRPr lang="en-US"/>
          </a:p>
        </p:txBody>
      </p:sp>
      <p:sp>
        <p:nvSpPr>
          <p:cNvPr id="5" name="Footer Placeholder 4">
            <a:extLst>
              <a:ext uri="{FF2B5EF4-FFF2-40B4-BE49-F238E27FC236}">
                <a16:creationId xmlns:a16="http://schemas.microsoft.com/office/drawing/2014/main" id="{4E1EA122-4EBB-6D42-B890-26711A6F3D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083E83-B569-3F4C-A3AA-9B922BF96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E93FF-18B3-3D48-BF07-E6FCB4F455CF}" type="slidenum">
              <a:rPr lang="en-US" smtClean="0"/>
              <a:t>‹#›</a:t>
            </a:fld>
            <a:endParaRPr lang="en-US"/>
          </a:p>
        </p:txBody>
      </p:sp>
    </p:spTree>
    <p:extLst>
      <p:ext uri="{BB962C8B-B14F-4D97-AF65-F5344CB8AC3E}">
        <p14:creationId xmlns:p14="http://schemas.microsoft.com/office/powerpoint/2010/main" val="1142572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6.tiff"/><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a:xfrm>
            <a:off x="1008647" y="1041400"/>
            <a:ext cx="10174705" cy="2387600"/>
          </a:xfrm>
        </p:spPr>
        <p:txBody>
          <a:bodyPr>
            <a:normAutofit/>
          </a:bodyPr>
          <a:lstStyle/>
          <a:p>
            <a:r>
              <a:rPr lang="en-US" sz="8000" b="1" dirty="0"/>
              <a:t>Edexcel IGCSE History</a:t>
            </a:r>
            <a:br>
              <a:rPr lang="en-US" sz="8000" b="1" dirty="0"/>
            </a:br>
            <a:r>
              <a:rPr lang="en-US" sz="8000" b="1" dirty="0"/>
              <a:t>P1: Depth Study 3</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p:txBody>
          <a:bodyPr>
            <a:noAutofit/>
          </a:bodyPr>
          <a:lstStyle/>
          <a:p>
            <a:r>
              <a:rPr lang="en-US" sz="6000" dirty="0">
                <a:solidFill>
                  <a:srgbClr val="FF0000"/>
                </a:solidFill>
              </a:rPr>
              <a:t>Germany: Development of Dictatorship, 1918-1945</a:t>
            </a:r>
          </a:p>
        </p:txBody>
      </p:sp>
    </p:spTree>
    <p:extLst>
      <p:ext uri="{BB962C8B-B14F-4D97-AF65-F5344CB8AC3E}">
        <p14:creationId xmlns:p14="http://schemas.microsoft.com/office/powerpoint/2010/main" val="2949502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93364" y="89065"/>
            <a:ext cx="11435255" cy="823789"/>
          </a:xfrm>
        </p:spPr>
        <p:txBody>
          <a:bodyPr/>
          <a:lstStyle/>
          <a:p>
            <a:r>
              <a:rPr lang="en-US" dirty="0">
                <a:solidFill>
                  <a:srgbClr val="00B050"/>
                </a:solidFill>
              </a:rPr>
              <a:t>(a) Nazi Policies towards Jews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95242" y="912854"/>
            <a:ext cx="6354939" cy="5945146"/>
          </a:xfrm>
        </p:spPr>
        <p:txBody>
          <a:bodyPr>
            <a:noAutofit/>
          </a:bodyPr>
          <a:lstStyle/>
          <a:p>
            <a:pPr marL="514350" indent="-514350">
              <a:buFont typeface="+mj-lt"/>
              <a:buAutoNum type="arabicPeriod" startAt="2"/>
            </a:pPr>
            <a:r>
              <a:rPr lang="en-US" sz="3000" b="1" u="sng" dirty="0">
                <a:solidFill>
                  <a:srgbClr val="FF0000"/>
                </a:solidFill>
              </a:rPr>
              <a:t>DEATH SQUADS</a:t>
            </a:r>
          </a:p>
          <a:p>
            <a:pPr marL="0" indent="0">
              <a:buNone/>
            </a:pPr>
            <a:r>
              <a:rPr lang="en-US" sz="3000" dirty="0"/>
              <a:t>After the invasion of Russia in 1941, Germany easily taking western areas, even more thousands of Jews were under German control. Instead of establishing Soviet Ghettos, however, “Einsatzgruppen” tailed the German Army. These Death Squads rounded up Gypsies &amp; Communists, but especially Jews – men, women &amp; children – to be executed &amp; thrown into mass graves in fields &amp; forests. </a:t>
            </a:r>
            <a:r>
              <a:rPr lang="en-US" sz="3000" b="1" dirty="0"/>
              <a:t>Einsatzgruppen had murdered more than </a:t>
            </a:r>
            <a:r>
              <a:rPr lang="en-US" sz="3000" b="1" dirty="0">
                <a:solidFill>
                  <a:srgbClr val="FF0000"/>
                </a:solidFill>
              </a:rPr>
              <a:t>1.2 million  </a:t>
            </a:r>
            <a:r>
              <a:rPr lang="en-US" sz="3000" b="1" dirty="0"/>
              <a:t>Soviet civilians by 1943.</a:t>
            </a:r>
          </a:p>
          <a:p>
            <a:pPr marL="0" indent="0">
              <a:buNone/>
            </a:pPr>
            <a:endParaRPr lang="en-US" sz="3000" dirty="0"/>
          </a:p>
        </p:txBody>
      </p:sp>
      <p:pic>
        <p:nvPicPr>
          <p:cNvPr id="5122" name="Picture 2" descr="The Einsatzgruppen">
            <a:extLst>
              <a:ext uri="{FF2B5EF4-FFF2-40B4-BE49-F238E27FC236}">
                <a16:creationId xmlns:a16="http://schemas.microsoft.com/office/drawing/2014/main" id="{543CD964-3CCE-4A4D-2CDB-2D33ADD4E3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53"/>
          <a:stretch/>
        </p:blipFill>
        <p:spPr bwMode="auto">
          <a:xfrm>
            <a:off x="6519553" y="1033153"/>
            <a:ext cx="5543182" cy="5557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917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19</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273133" y="1823181"/>
            <a:ext cx="5822867" cy="4815914"/>
          </a:xfrm>
        </p:spPr>
        <p:txBody>
          <a:bodyPr>
            <a:normAutofit/>
          </a:bodyPr>
          <a:lstStyle/>
          <a:p>
            <a:pPr marL="0" indent="0" algn="ctr">
              <a:buNone/>
            </a:pPr>
            <a:r>
              <a:rPr lang="en-US" sz="4800" b="1" dirty="0">
                <a:solidFill>
                  <a:srgbClr val="0070C0"/>
                </a:solidFill>
              </a:rPr>
              <a:t>Find out what happened in </a:t>
            </a:r>
            <a:r>
              <a:rPr lang="en-US" sz="4800" b="1" dirty="0" err="1">
                <a:solidFill>
                  <a:srgbClr val="0070C0"/>
                </a:solidFill>
              </a:rPr>
              <a:t>Ejszyszki</a:t>
            </a:r>
            <a:r>
              <a:rPr lang="en-US" sz="4800" b="1" dirty="0">
                <a:solidFill>
                  <a:srgbClr val="0070C0"/>
                </a:solidFill>
              </a:rPr>
              <a:t> on 21 Sept. 1941.</a:t>
            </a:r>
          </a:p>
          <a:p>
            <a:pPr marL="0" indent="0" algn="ctr">
              <a:buNone/>
            </a:pPr>
            <a:endParaRPr lang="en-US" sz="2000" b="1" dirty="0">
              <a:solidFill>
                <a:srgbClr val="0070C0"/>
              </a:solidFill>
            </a:endParaRPr>
          </a:p>
          <a:p>
            <a:pPr marL="0" indent="0" algn="ctr">
              <a:buNone/>
            </a:pPr>
            <a:r>
              <a:rPr lang="en-US" sz="4800" b="1" dirty="0">
                <a:solidFill>
                  <a:srgbClr val="0070C0"/>
                </a:solidFill>
              </a:rPr>
              <a:t>What is the legacy of that day on the town of </a:t>
            </a:r>
            <a:r>
              <a:rPr lang="en-US" sz="4800" b="1" dirty="0" err="1">
                <a:solidFill>
                  <a:srgbClr val="0070C0"/>
                </a:solidFill>
              </a:rPr>
              <a:t>Ejszyszki</a:t>
            </a:r>
            <a:r>
              <a:rPr lang="en-US" sz="4800" b="1" dirty="0">
                <a:solidFill>
                  <a:srgbClr val="0070C0"/>
                </a:solidFill>
              </a:rPr>
              <a:t> today?</a:t>
            </a:r>
          </a:p>
          <a:p>
            <a:pPr marL="0" indent="0" algn="ctr">
              <a:buNone/>
            </a:pPr>
            <a:endParaRPr lang="en-US" sz="4800" b="1" dirty="0">
              <a:solidFill>
                <a:srgbClr val="0070C0"/>
              </a:solidFill>
            </a:endParaRPr>
          </a:p>
          <a:p>
            <a:pPr marL="0" indent="0" algn="ctr">
              <a:buNone/>
            </a:pPr>
            <a:endParaRPr lang="en-US" b="1" dirty="0">
              <a:solidFill>
                <a:srgbClr val="0070C0"/>
              </a:solidFill>
            </a:endParaRPr>
          </a:p>
        </p:txBody>
      </p:sp>
      <p:pic>
        <p:nvPicPr>
          <p:cNvPr id="6146" name="Picture 2" descr="Topographic Maps of Eastern Europe">
            <a:extLst>
              <a:ext uri="{FF2B5EF4-FFF2-40B4-BE49-F238E27FC236}">
                <a16:creationId xmlns:a16="http://schemas.microsoft.com/office/drawing/2014/main" id="{633660C2-AD1B-78D2-9BAC-62B9BCCBE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3357" y="1823181"/>
            <a:ext cx="5585902" cy="4693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432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198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549728" y="124691"/>
            <a:ext cx="11092543" cy="1325563"/>
          </a:xfrm>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261257" y="1555668"/>
            <a:ext cx="11780322" cy="5177641"/>
          </a:xfrm>
        </p:spPr>
        <p:txBody>
          <a:bodyPr>
            <a:normAutofit/>
          </a:bodyPr>
          <a:lstStyle/>
          <a:p>
            <a:pPr marL="0" indent="0" algn="ctr">
              <a:buNone/>
            </a:pPr>
            <a:r>
              <a:rPr lang="en-US" sz="7200" dirty="0"/>
              <a:t>Explain </a:t>
            </a:r>
            <a:r>
              <a:rPr lang="en-US" sz="7200" b="1" dirty="0"/>
              <a:t>two</a:t>
            </a:r>
            <a:r>
              <a:rPr lang="en-US" sz="7200" dirty="0"/>
              <a:t> effects on </a:t>
            </a:r>
          </a:p>
          <a:p>
            <a:pPr marL="0" indent="0" algn="ctr">
              <a:buNone/>
            </a:pPr>
            <a:r>
              <a:rPr lang="en-US" sz="7200" dirty="0"/>
              <a:t>Jews of the Nazi policy of</a:t>
            </a:r>
          </a:p>
          <a:p>
            <a:pPr marL="0" indent="0" algn="ctr">
              <a:buNone/>
            </a:pPr>
            <a:r>
              <a:rPr lang="en-US" sz="7200" dirty="0"/>
              <a:t>Jewish ghettos. </a:t>
            </a:r>
            <a:r>
              <a:rPr lang="en-US" sz="7200" b="1" dirty="0">
                <a:solidFill>
                  <a:srgbClr val="FF0000"/>
                </a:solidFill>
              </a:rPr>
              <a:t>(8 marks)</a:t>
            </a:r>
          </a:p>
          <a:p>
            <a:pPr marL="0" indent="0" algn="ctr">
              <a:buNone/>
            </a:pPr>
            <a:endParaRPr lang="en-US" sz="800" b="1" dirty="0">
              <a:solidFill>
                <a:srgbClr val="FF0000"/>
              </a:solidFill>
            </a:endParaRPr>
          </a:p>
          <a:p>
            <a:pPr marL="0" indent="0" algn="ctr">
              <a:buNone/>
            </a:pPr>
            <a:r>
              <a:rPr lang="en-US" sz="4800" b="1" dirty="0">
                <a:solidFill>
                  <a:srgbClr val="0070C0"/>
                </a:solidFill>
              </a:rPr>
              <a:t>Hint – When explaining effects, you can include long-terms as well as short-term!</a:t>
            </a:r>
          </a:p>
        </p:txBody>
      </p:sp>
    </p:spTree>
    <p:extLst>
      <p:ext uri="{BB962C8B-B14F-4D97-AF65-F5344CB8AC3E}">
        <p14:creationId xmlns:p14="http://schemas.microsoft.com/office/powerpoint/2010/main" val="1874743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043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93364" y="89065"/>
            <a:ext cx="11435255" cy="823789"/>
          </a:xfrm>
        </p:spPr>
        <p:txBody>
          <a:bodyPr/>
          <a:lstStyle/>
          <a:p>
            <a:r>
              <a:rPr lang="en-US" dirty="0">
                <a:solidFill>
                  <a:srgbClr val="00B050"/>
                </a:solidFill>
              </a:rPr>
              <a:t>(a) Nazi Policies towards Jews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821382" y="1258783"/>
            <a:ext cx="7275616" cy="5510151"/>
          </a:xfrm>
        </p:spPr>
        <p:txBody>
          <a:bodyPr>
            <a:noAutofit/>
          </a:bodyPr>
          <a:lstStyle/>
          <a:p>
            <a:pPr marL="0" indent="0">
              <a:buNone/>
            </a:pPr>
            <a:r>
              <a:rPr lang="en-US" sz="3000" b="1" dirty="0"/>
              <a:t>The “Final Solution” to the “Jewish Problem” was decided at the Wannsee Conference of Nazi leaders in Berlin in January 1942</a:t>
            </a:r>
            <a:r>
              <a:rPr lang="en-US" sz="3000" dirty="0"/>
              <a:t>. Put simply, the “Final Solution” was to convert concentration camps in the East into death camps – to exterminate the Jews using gas chambers &amp; cremate their remains in ovens. This mass murder, </a:t>
            </a:r>
            <a:r>
              <a:rPr lang="en-US" sz="3000" b="1" dirty="0">
                <a:solidFill>
                  <a:srgbClr val="FF0000"/>
                </a:solidFill>
              </a:rPr>
              <a:t>up to 6,000,000 Jews killed</a:t>
            </a:r>
            <a:r>
              <a:rPr lang="en-US" sz="3000" dirty="0"/>
              <a:t>, became known as the Holocaust. In addition to the Jews, </a:t>
            </a:r>
            <a:r>
              <a:rPr lang="en-US" sz="3000" b="1" dirty="0">
                <a:solidFill>
                  <a:srgbClr val="FF0000"/>
                </a:solidFill>
              </a:rPr>
              <a:t>an additional 5,000,000 non-Jews </a:t>
            </a:r>
            <a:r>
              <a:rPr lang="en-US" sz="3000" dirty="0">
                <a:solidFill>
                  <a:srgbClr val="FF0000"/>
                </a:solidFill>
              </a:rPr>
              <a:t>(gypsies, homosexuals, priests + the disabled)</a:t>
            </a:r>
            <a:r>
              <a:rPr lang="en-US" sz="3000" b="1" dirty="0">
                <a:solidFill>
                  <a:srgbClr val="FF0000"/>
                </a:solidFill>
              </a:rPr>
              <a:t> were killed </a:t>
            </a:r>
            <a:r>
              <a:rPr lang="en-US" sz="3000" dirty="0"/>
              <a:t>in camps like </a:t>
            </a:r>
            <a:r>
              <a:rPr lang="en-US" sz="3000" b="1" dirty="0"/>
              <a:t>Auschwitz, Treblinka &amp; Dachau.</a:t>
            </a:r>
          </a:p>
        </p:txBody>
      </p:sp>
      <p:pic>
        <p:nvPicPr>
          <p:cNvPr id="7170" name="Picture 2" descr="Auschwitz-Birkenau Extermination Camp">
            <a:extLst>
              <a:ext uri="{FF2B5EF4-FFF2-40B4-BE49-F238E27FC236}">
                <a16:creationId xmlns:a16="http://schemas.microsoft.com/office/drawing/2014/main" id="{249587E4-0796-1232-BC25-3C8613068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33" y="1258782"/>
            <a:ext cx="4529977" cy="5355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636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93364" y="89065"/>
            <a:ext cx="11435255" cy="823789"/>
          </a:xfrm>
        </p:spPr>
        <p:txBody>
          <a:bodyPr/>
          <a:lstStyle/>
          <a:p>
            <a:r>
              <a:rPr lang="en-US" dirty="0">
                <a:solidFill>
                  <a:srgbClr val="00B050"/>
                </a:solidFill>
              </a:rPr>
              <a:t>(a) Nazi Policies towards Jews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95242" y="912854"/>
            <a:ext cx="6616197" cy="5945146"/>
          </a:xfrm>
        </p:spPr>
        <p:txBody>
          <a:bodyPr>
            <a:noAutofit/>
          </a:bodyPr>
          <a:lstStyle/>
          <a:p>
            <a:pPr marL="0" indent="0">
              <a:buNone/>
            </a:pPr>
            <a:r>
              <a:rPr lang="en-US" sz="3000" dirty="0"/>
              <a:t>Before clearing the concentration camps, Nazis divided Jews into 2 groups:</a:t>
            </a:r>
          </a:p>
          <a:p>
            <a:pPr marL="0" indent="0">
              <a:buNone/>
            </a:pPr>
            <a:r>
              <a:rPr lang="en-US" sz="3000" b="1" dirty="0">
                <a:solidFill>
                  <a:srgbClr val="FF0000"/>
                </a:solidFill>
              </a:rPr>
              <a:t>1. FIT TO WORK </a:t>
            </a:r>
            <a:r>
              <a:rPr lang="en-US" sz="3000" dirty="0"/>
              <a:t>– who were used like slaves to repair aerial bomb damage + often worked to death. Those deemed physically fit enough were also forced to take part in warped medical experiments under </a:t>
            </a:r>
            <a:r>
              <a:rPr lang="en-US" sz="3000" b="1" dirty="0"/>
              <a:t>DR. JOSEF MENGELE</a:t>
            </a:r>
            <a:r>
              <a:rPr lang="en-US" sz="3000" dirty="0"/>
              <a:t>; these were things like how long a human could take extreme cold and how a twin reacted if the other twin was infected with a deadly disease. Results had no medical value. </a:t>
            </a:r>
          </a:p>
          <a:p>
            <a:pPr marL="0" indent="0">
              <a:buNone/>
            </a:pPr>
            <a:r>
              <a:rPr lang="en-US" sz="3000" b="1" dirty="0">
                <a:solidFill>
                  <a:srgbClr val="FF0000"/>
                </a:solidFill>
              </a:rPr>
              <a:t>2. UNFIT TO WORK </a:t>
            </a:r>
            <a:r>
              <a:rPr lang="en-US" sz="3000" dirty="0"/>
              <a:t>– who were killed. </a:t>
            </a:r>
          </a:p>
        </p:txBody>
      </p:sp>
      <p:pic>
        <p:nvPicPr>
          <p:cNvPr id="9218" name="Picture 2" descr="Mengele's Twins&quot;">
            <a:extLst>
              <a:ext uri="{FF2B5EF4-FFF2-40B4-BE49-F238E27FC236}">
                <a16:creationId xmlns:a16="http://schemas.microsoft.com/office/drawing/2014/main" id="{E14E6AEF-8A01-FE35-B536-265CD33A2C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9578" y="3248478"/>
            <a:ext cx="4617180" cy="341423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Josef Mengele And His Gruesome Nazi Experiments At Auschwitz">
            <a:extLst>
              <a:ext uri="{FF2B5EF4-FFF2-40B4-BE49-F238E27FC236}">
                <a16:creationId xmlns:a16="http://schemas.microsoft.com/office/drawing/2014/main" id="{3CC0FA74-8CC5-035E-0D5F-9C27B98B3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8349" y="89065"/>
            <a:ext cx="4617180" cy="2962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929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FFABEC-F378-83E5-46DA-15524F2BA2BE}"/>
              </a:ext>
            </a:extLst>
          </p:cNvPr>
          <p:cNvPicPr>
            <a:picLocks noChangeAspect="1"/>
          </p:cNvPicPr>
          <p:nvPr/>
        </p:nvPicPr>
        <p:blipFill rotWithShape="1">
          <a:blip r:embed="rId2"/>
          <a:srcRect l="3463" t="24854" r="13420" b="27273"/>
          <a:stretch/>
        </p:blipFill>
        <p:spPr>
          <a:xfrm>
            <a:off x="213114" y="213756"/>
            <a:ext cx="11765771" cy="6282047"/>
          </a:xfrm>
          <a:prstGeom prst="rect">
            <a:avLst/>
          </a:prstGeom>
        </p:spPr>
      </p:pic>
    </p:spTree>
    <p:extLst>
      <p:ext uri="{BB962C8B-B14F-4D97-AF65-F5344CB8AC3E}">
        <p14:creationId xmlns:p14="http://schemas.microsoft.com/office/powerpoint/2010/main" val="2506338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20</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756064" y="2113805"/>
            <a:ext cx="6388924" cy="4525287"/>
          </a:xfrm>
        </p:spPr>
        <p:txBody>
          <a:bodyPr>
            <a:normAutofit lnSpcReduction="10000"/>
          </a:bodyPr>
          <a:lstStyle/>
          <a:p>
            <a:pPr marL="0" indent="0" algn="ctr">
              <a:buNone/>
            </a:pPr>
            <a:r>
              <a:rPr lang="en-US" sz="4800" b="1" dirty="0">
                <a:solidFill>
                  <a:srgbClr val="0070C0"/>
                </a:solidFill>
              </a:rPr>
              <a:t>Find out where &amp; when  Polish Catholic Priest, Maximilian Kolbe, died.</a:t>
            </a:r>
          </a:p>
          <a:p>
            <a:pPr marL="0" indent="0" algn="ctr">
              <a:buNone/>
            </a:pPr>
            <a:r>
              <a:rPr lang="en-US" sz="2000" b="1" dirty="0">
                <a:solidFill>
                  <a:srgbClr val="0070C0"/>
                </a:solidFill>
              </a:rPr>
              <a:t> </a:t>
            </a:r>
          </a:p>
          <a:p>
            <a:pPr marL="0" indent="0" algn="ctr">
              <a:buNone/>
            </a:pPr>
            <a:r>
              <a:rPr lang="en-US" sz="4800" b="1" dirty="0">
                <a:solidFill>
                  <a:srgbClr val="0070C0"/>
                </a:solidFill>
              </a:rPr>
              <a:t>Why was Maximilian Kolbe, was made a saint by the Pope in 1982?</a:t>
            </a:r>
            <a:endParaRPr lang="en-US" sz="2000" b="1" dirty="0">
              <a:solidFill>
                <a:srgbClr val="0070C0"/>
              </a:solidFill>
            </a:endParaRPr>
          </a:p>
          <a:p>
            <a:pPr marL="0" indent="0" algn="ctr">
              <a:buNone/>
            </a:pPr>
            <a:endParaRPr lang="en-US" sz="4800" b="1" dirty="0">
              <a:solidFill>
                <a:srgbClr val="0070C0"/>
              </a:solidFill>
            </a:endParaRPr>
          </a:p>
          <a:p>
            <a:pPr marL="0" indent="0" algn="ctr">
              <a:buNone/>
            </a:pPr>
            <a:endParaRPr lang="en-US" b="1" dirty="0">
              <a:solidFill>
                <a:srgbClr val="0070C0"/>
              </a:solidFill>
            </a:endParaRPr>
          </a:p>
        </p:txBody>
      </p:sp>
      <p:pic>
        <p:nvPicPr>
          <p:cNvPr id="11266" name="Picture 2" descr="Biography of Saint Maximilian - Saint Maximilian Kolbe Church">
            <a:extLst>
              <a:ext uri="{FF2B5EF4-FFF2-40B4-BE49-F238E27FC236}">
                <a16:creationId xmlns:a16="http://schemas.microsoft.com/office/drawing/2014/main" id="{84104B7B-086A-1ED5-76BD-2DDCB8BC93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8955" y="1981248"/>
            <a:ext cx="3906981" cy="4657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224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55B26-5B90-0672-D5E3-732F80E39C1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DA5922-10A1-96B0-E7A0-36A07A3DBBA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82818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67E297-F5E0-844A-9484-439040051F7C}"/>
              </a:ext>
            </a:extLst>
          </p:cNvPr>
          <p:cNvPicPr>
            <a:picLocks noChangeAspect="1"/>
          </p:cNvPicPr>
          <p:nvPr/>
        </p:nvPicPr>
        <p:blipFill>
          <a:blip r:embed="rId2"/>
          <a:stretch>
            <a:fillRect/>
          </a:stretch>
        </p:blipFill>
        <p:spPr>
          <a:xfrm>
            <a:off x="512160" y="266975"/>
            <a:ext cx="3787796" cy="2515981"/>
          </a:xfrm>
          <a:prstGeom prst="rect">
            <a:avLst/>
          </a:prstGeom>
        </p:spPr>
      </p:pic>
      <p:pic>
        <p:nvPicPr>
          <p:cNvPr id="3" name="Picture 2">
            <a:extLst>
              <a:ext uri="{FF2B5EF4-FFF2-40B4-BE49-F238E27FC236}">
                <a16:creationId xmlns:a16="http://schemas.microsoft.com/office/drawing/2014/main" id="{3E0C6716-750F-2A48-A537-C19E8A684A3F}"/>
              </a:ext>
            </a:extLst>
          </p:cNvPr>
          <p:cNvPicPr>
            <a:picLocks noChangeAspect="1"/>
          </p:cNvPicPr>
          <p:nvPr/>
        </p:nvPicPr>
        <p:blipFill>
          <a:blip r:embed="rId3"/>
          <a:stretch>
            <a:fillRect/>
          </a:stretch>
        </p:blipFill>
        <p:spPr>
          <a:xfrm>
            <a:off x="8403824" y="266976"/>
            <a:ext cx="3276016" cy="2515980"/>
          </a:xfrm>
          <a:prstGeom prst="rect">
            <a:avLst/>
          </a:prstGeom>
        </p:spPr>
      </p:pic>
      <p:pic>
        <p:nvPicPr>
          <p:cNvPr id="9" name="Picture 8">
            <a:extLst>
              <a:ext uri="{FF2B5EF4-FFF2-40B4-BE49-F238E27FC236}">
                <a16:creationId xmlns:a16="http://schemas.microsoft.com/office/drawing/2014/main" id="{5A2C70F6-26AB-6448-8F10-3CC2A3F626F8}"/>
              </a:ext>
            </a:extLst>
          </p:cNvPr>
          <p:cNvPicPr>
            <a:picLocks noChangeAspect="1"/>
          </p:cNvPicPr>
          <p:nvPr/>
        </p:nvPicPr>
        <p:blipFill>
          <a:blip r:embed="rId4"/>
          <a:stretch>
            <a:fillRect/>
          </a:stretch>
        </p:blipFill>
        <p:spPr>
          <a:xfrm>
            <a:off x="512159" y="2948011"/>
            <a:ext cx="2809109" cy="3655574"/>
          </a:xfrm>
          <a:prstGeom prst="rect">
            <a:avLst/>
          </a:prstGeom>
        </p:spPr>
      </p:pic>
      <p:pic>
        <p:nvPicPr>
          <p:cNvPr id="10" name="Picture 9">
            <a:extLst>
              <a:ext uri="{FF2B5EF4-FFF2-40B4-BE49-F238E27FC236}">
                <a16:creationId xmlns:a16="http://schemas.microsoft.com/office/drawing/2014/main" id="{DDAFA735-F90C-4643-BB7E-3ABD1994FDF1}"/>
              </a:ext>
            </a:extLst>
          </p:cNvPr>
          <p:cNvPicPr>
            <a:picLocks noChangeAspect="1"/>
          </p:cNvPicPr>
          <p:nvPr/>
        </p:nvPicPr>
        <p:blipFill>
          <a:blip r:embed="rId5"/>
          <a:stretch>
            <a:fillRect/>
          </a:stretch>
        </p:blipFill>
        <p:spPr>
          <a:xfrm>
            <a:off x="3493947" y="2948012"/>
            <a:ext cx="2948893" cy="3655573"/>
          </a:xfrm>
          <a:prstGeom prst="rect">
            <a:avLst/>
          </a:prstGeom>
        </p:spPr>
      </p:pic>
      <p:pic>
        <p:nvPicPr>
          <p:cNvPr id="12" name="Picture 11">
            <a:extLst>
              <a:ext uri="{FF2B5EF4-FFF2-40B4-BE49-F238E27FC236}">
                <a16:creationId xmlns:a16="http://schemas.microsoft.com/office/drawing/2014/main" id="{D692CEBD-82D8-114F-8550-063FF9EE2EB9}"/>
              </a:ext>
            </a:extLst>
          </p:cNvPr>
          <p:cNvPicPr>
            <a:picLocks noChangeAspect="1"/>
          </p:cNvPicPr>
          <p:nvPr/>
        </p:nvPicPr>
        <p:blipFill>
          <a:blip r:embed="rId6"/>
          <a:stretch>
            <a:fillRect/>
          </a:stretch>
        </p:blipFill>
        <p:spPr>
          <a:xfrm>
            <a:off x="6638999" y="2948013"/>
            <a:ext cx="5040841" cy="3655572"/>
          </a:xfrm>
          <a:prstGeom prst="rect">
            <a:avLst/>
          </a:prstGeom>
        </p:spPr>
      </p:pic>
      <p:pic>
        <p:nvPicPr>
          <p:cNvPr id="13" name="Picture 12">
            <a:extLst>
              <a:ext uri="{FF2B5EF4-FFF2-40B4-BE49-F238E27FC236}">
                <a16:creationId xmlns:a16="http://schemas.microsoft.com/office/drawing/2014/main" id="{D6D22E51-1400-9748-8332-1F26F73A0894}"/>
              </a:ext>
            </a:extLst>
          </p:cNvPr>
          <p:cNvPicPr>
            <a:picLocks noChangeAspect="1"/>
          </p:cNvPicPr>
          <p:nvPr/>
        </p:nvPicPr>
        <p:blipFill>
          <a:blip r:embed="rId7"/>
          <a:stretch>
            <a:fillRect/>
          </a:stretch>
        </p:blipFill>
        <p:spPr>
          <a:xfrm>
            <a:off x="4403834" y="266974"/>
            <a:ext cx="3899338" cy="2515981"/>
          </a:xfrm>
          <a:prstGeom prst="rect">
            <a:avLst/>
          </a:prstGeom>
        </p:spPr>
      </p:pic>
    </p:spTree>
    <p:extLst>
      <p:ext uri="{BB962C8B-B14F-4D97-AF65-F5344CB8AC3E}">
        <p14:creationId xmlns:p14="http://schemas.microsoft.com/office/powerpoint/2010/main" val="3064704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93364" y="89065"/>
            <a:ext cx="11435255" cy="823789"/>
          </a:xfrm>
        </p:spPr>
        <p:txBody>
          <a:bodyPr/>
          <a:lstStyle/>
          <a:p>
            <a:r>
              <a:rPr lang="en-US" dirty="0">
                <a:solidFill>
                  <a:srgbClr val="00B050"/>
                </a:solidFill>
              </a:rPr>
              <a:t>(a) Nazi Policies towards Jews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661030" y="948481"/>
            <a:ext cx="7513123" cy="5510151"/>
          </a:xfrm>
        </p:spPr>
        <p:txBody>
          <a:bodyPr>
            <a:noAutofit/>
          </a:bodyPr>
          <a:lstStyle/>
          <a:p>
            <a:pPr marL="0" indent="0">
              <a:buNone/>
            </a:pPr>
            <a:r>
              <a:rPr lang="en-US" sz="3000" b="1" dirty="0"/>
              <a:t>Propaganda was used extensively to hide the fact that the “Final Solution” was a genocide taking place. </a:t>
            </a:r>
            <a:r>
              <a:rPr lang="en-US" sz="3000" dirty="0"/>
              <a:t>Ordinary Germans were under the false impression, from films shown of “resettlement in the East”, that Auschwitz &amp; Treblinka were mere </a:t>
            </a:r>
            <a:r>
              <a:rPr lang="en-US" sz="3000" dirty="0" err="1"/>
              <a:t>Labour</a:t>
            </a:r>
            <a:r>
              <a:rPr lang="en-US" sz="3000" dirty="0"/>
              <a:t> Camps – providing good living conditions &amp; treating Jews well within their walls. </a:t>
            </a:r>
            <a:r>
              <a:rPr lang="en-US" sz="3000" b="1" dirty="0"/>
              <a:t>In April 1943, after Jews realized that they were not being “re-homed”, an uprising in the Warsaw Ghetto took place</a:t>
            </a:r>
            <a:r>
              <a:rPr lang="en-US" sz="3000" dirty="0"/>
              <a:t>; Jews held out for a month, but the Nazis regained control by the end of May 1943 and </a:t>
            </a:r>
            <a:r>
              <a:rPr lang="en-US" sz="3000" b="1" dirty="0"/>
              <a:t>56,000 Jews were arrested, 7,000 shot + any remaining were sent to death camps</a:t>
            </a:r>
            <a:r>
              <a:rPr lang="en-US" sz="3000" dirty="0"/>
              <a:t>.</a:t>
            </a:r>
          </a:p>
        </p:txBody>
      </p:sp>
      <p:pic>
        <p:nvPicPr>
          <p:cNvPr id="10242" name="Picture 2" descr="Theresienstadt: A Documentary Film, 1944 | Experiencing History: Holocaust  Sources in Context">
            <a:extLst>
              <a:ext uri="{FF2B5EF4-FFF2-40B4-BE49-F238E27FC236}">
                <a16:creationId xmlns:a16="http://schemas.microsoft.com/office/drawing/2014/main" id="{912DD41C-ECE3-C260-5E44-2EA9A96961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62" t="16158" r="3943"/>
          <a:stretch/>
        </p:blipFill>
        <p:spPr bwMode="auto">
          <a:xfrm>
            <a:off x="178129" y="912854"/>
            <a:ext cx="4398137" cy="279070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Nazi propaganda film about Theresienstadt / Terezin - Collections Search -  United States Holocaust Memorial Museum">
            <a:extLst>
              <a:ext uri="{FF2B5EF4-FFF2-40B4-BE49-F238E27FC236}">
                <a16:creationId xmlns:a16="http://schemas.microsoft.com/office/drawing/2014/main" id="{24AE0C97-2D4A-67F7-1FE8-6E8531392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128" y="3806040"/>
            <a:ext cx="4398137" cy="298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472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E80B6-97A3-A0F8-AA5F-77BC021DB396}"/>
              </a:ext>
            </a:extLst>
          </p:cNvPr>
          <p:cNvSpPr>
            <a:spLocks noGrp="1"/>
          </p:cNvSpPr>
          <p:nvPr>
            <p:ph type="title"/>
          </p:nvPr>
        </p:nvSpPr>
        <p:spPr>
          <a:xfrm>
            <a:off x="475011" y="255950"/>
            <a:ext cx="11305311" cy="4753125"/>
          </a:xfrm>
          <a:solidFill>
            <a:srgbClr val="FFC000"/>
          </a:solidFill>
        </p:spPr>
        <p:txBody>
          <a:bodyPr>
            <a:noAutofit/>
          </a:bodyPr>
          <a:lstStyle/>
          <a:p>
            <a:pPr algn="ctr"/>
            <a:r>
              <a:rPr lang="en-US" sz="3600" b="1" dirty="0">
                <a:latin typeface="+mn-lt"/>
              </a:rPr>
              <a:t>‘</a:t>
            </a:r>
            <a:r>
              <a:rPr lang="en-US" sz="3600" b="1" dirty="0">
                <a:solidFill>
                  <a:srgbClr val="121212"/>
                </a:solidFill>
                <a:latin typeface="+mn-lt"/>
                <a:cs typeface="Arial" panose="020B0604020202020204" pitchFamily="34" charset="0"/>
              </a:rPr>
              <a:t>In the summer of 1941, a decision was taken by senior Nazi leaders to seek a permanent and final solution to the Jewish question. It was to exterminate them in death camps … Death camps were built in Poland, far away from Germany, where Jews were to be worked to death … By the summer of 1943, Jews were being transported to these camps … On arrival at the camps, Jews were divided into two groups. Those who were fit were put to work. The others were sent to the gas chambers</a:t>
            </a:r>
            <a:r>
              <a:rPr lang="en-US" sz="3600" b="1" i="0" dirty="0">
                <a:solidFill>
                  <a:srgbClr val="121212"/>
                </a:solidFill>
                <a:effectLst/>
                <a:latin typeface="+mn-lt"/>
                <a:cs typeface="Arial" panose="020B0604020202020204" pitchFamily="34" charset="0"/>
              </a:rPr>
              <a:t>.’</a:t>
            </a:r>
            <a:endParaRPr lang="en-US" sz="3600" b="1" dirty="0">
              <a:latin typeface="+mn-lt"/>
              <a:cs typeface="Arial" panose="020B0604020202020204" pitchFamily="34" charset="0"/>
            </a:endParaRPr>
          </a:p>
        </p:txBody>
      </p:sp>
      <p:sp>
        <p:nvSpPr>
          <p:cNvPr id="4" name="TextBox 3">
            <a:extLst>
              <a:ext uri="{FF2B5EF4-FFF2-40B4-BE49-F238E27FC236}">
                <a16:creationId xmlns:a16="http://schemas.microsoft.com/office/drawing/2014/main" id="{5DE12B23-8EA7-A976-ED02-4051264E6C02}"/>
              </a:ext>
            </a:extLst>
          </p:cNvPr>
          <p:cNvSpPr txBox="1"/>
          <p:nvPr/>
        </p:nvSpPr>
        <p:spPr>
          <a:xfrm>
            <a:off x="1478476" y="5251565"/>
            <a:ext cx="9500259" cy="584775"/>
          </a:xfrm>
          <a:prstGeom prst="rect">
            <a:avLst/>
          </a:prstGeom>
          <a:solidFill>
            <a:srgbClr val="FFFF00"/>
          </a:solidFill>
        </p:spPr>
        <p:txBody>
          <a:bodyPr wrap="square" rtlCol="0">
            <a:spAutoFit/>
          </a:bodyPr>
          <a:lstStyle/>
          <a:p>
            <a:pPr algn="ctr"/>
            <a:r>
              <a:rPr lang="en-US" sz="3200" b="1" dirty="0"/>
              <a:t>An extract from a history of Germany, written in 2009</a:t>
            </a:r>
          </a:p>
        </p:txBody>
      </p:sp>
      <p:sp>
        <p:nvSpPr>
          <p:cNvPr id="5" name="TextBox 4">
            <a:extLst>
              <a:ext uri="{FF2B5EF4-FFF2-40B4-BE49-F238E27FC236}">
                <a16:creationId xmlns:a16="http://schemas.microsoft.com/office/drawing/2014/main" id="{F07B1DA6-2F52-CDEA-F6A2-998452D329F2}"/>
              </a:ext>
            </a:extLst>
          </p:cNvPr>
          <p:cNvSpPr txBox="1"/>
          <p:nvPr/>
        </p:nvSpPr>
        <p:spPr>
          <a:xfrm>
            <a:off x="190005" y="6078830"/>
            <a:ext cx="11792197" cy="523220"/>
          </a:xfrm>
          <a:prstGeom prst="rect">
            <a:avLst/>
          </a:prstGeom>
          <a:solidFill>
            <a:schemeClr val="accent5">
              <a:lumMod val="20000"/>
              <a:lumOff val="80000"/>
            </a:schemeClr>
          </a:solidFill>
        </p:spPr>
        <p:txBody>
          <a:bodyPr wrap="square" rtlCol="0">
            <a:spAutoFit/>
          </a:bodyPr>
          <a:lstStyle/>
          <a:p>
            <a:pPr algn="ctr"/>
            <a:r>
              <a:rPr lang="en-US" sz="2800" b="1" dirty="0"/>
              <a:t>What impression does the author give about Nazi treatment of the Jews? </a:t>
            </a:r>
            <a:r>
              <a:rPr lang="en-US" sz="2800" b="1" dirty="0">
                <a:solidFill>
                  <a:srgbClr val="FF0000"/>
                </a:solidFill>
              </a:rPr>
              <a:t>(6m)</a:t>
            </a:r>
          </a:p>
        </p:txBody>
      </p:sp>
    </p:spTree>
    <p:extLst>
      <p:ext uri="{BB962C8B-B14F-4D97-AF65-F5344CB8AC3E}">
        <p14:creationId xmlns:p14="http://schemas.microsoft.com/office/powerpoint/2010/main" val="641644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93364" y="89065"/>
            <a:ext cx="11435255" cy="823789"/>
          </a:xfrm>
        </p:spPr>
        <p:txBody>
          <a:bodyPr/>
          <a:lstStyle/>
          <a:p>
            <a:r>
              <a:rPr lang="en-US" dirty="0">
                <a:solidFill>
                  <a:srgbClr val="00B050"/>
                </a:solidFill>
              </a:rPr>
              <a:t>(a) Nazi Policies towards Jews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95242" y="912854"/>
            <a:ext cx="4763646" cy="5945146"/>
          </a:xfrm>
        </p:spPr>
        <p:txBody>
          <a:bodyPr>
            <a:noAutofit/>
          </a:bodyPr>
          <a:lstStyle/>
          <a:p>
            <a:pPr marL="0" indent="0">
              <a:buNone/>
            </a:pPr>
            <a:r>
              <a:rPr lang="en-US" sz="3000" b="1" dirty="0"/>
              <a:t>Once Adolf Hitler could see that Germany was losing the war, records &amp; railways to Death Camps were hastily destroyed</a:t>
            </a:r>
            <a:r>
              <a:rPr lang="en-US" sz="3000" dirty="0"/>
              <a:t>. Allied soldiers who liberated camps were stunned at what they saw in 1945. The reality of the Holocaust dawned, but has been debated ever since. Some deny it ever happened. </a:t>
            </a:r>
            <a:r>
              <a:rPr lang="en-US" sz="3000" b="1" dirty="0"/>
              <a:t>RUDOLPH HOESS</a:t>
            </a:r>
            <a:r>
              <a:rPr lang="en-US" sz="3000" dirty="0"/>
              <a:t>, Auschwitz Commandant, was hanged for war crimes in 1947.</a:t>
            </a:r>
          </a:p>
        </p:txBody>
      </p:sp>
      <p:pic>
        <p:nvPicPr>
          <p:cNvPr id="12290" name="Picture 2" descr="Liberation of Dachau — United States Holocaust Memorial Museum">
            <a:extLst>
              <a:ext uri="{FF2B5EF4-FFF2-40B4-BE49-F238E27FC236}">
                <a16:creationId xmlns:a16="http://schemas.microsoft.com/office/drawing/2014/main" id="{A446E39D-D5A6-E932-D13C-E48972692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263" y="1021278"/>
            <a:ext cx="6850908" cy="5652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444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uschwitz was liberated 75 years ago today; one survivor tells his  harrowing tale for posterity - ABC News">
            <a:extLst>
              <a:ext uri="{FF2B5EF4-FFF2-40B4-BE49-F238E27FC236}">
                <a16:creationId xmlns:a16="http://schemas.microsoft.com/office/drawing/2014/main" id="{380DC0F8-997D-4A3F-2639-CDAC6EFE3C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401" y="210416"/>
            <a:ext cx="11697197" cy="6437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400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NY's 42nd Infantry Division liberated Dachau 75 years ago | Article | The  United States Army">
            <a:extLst>
              <a:ext uri="{FF2B5EF4-FFF2-40B4-BE49-F238E27FC236}">
                <a16:creationId xmlns:a16="http://schemas.microsoft.com/office/drawing/2014/main" id="{5B07BEFD-97B7-023B-A2C2-AC020E9362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007" y="154742"/>
            <a:ext cx="11661569" cy="6548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116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80639" y="187739"/>
            <a:ext cx="11435255" cy="847540"/>
          </a:xfrm>
        </p:spPr>
        <p:txBody>
          <a:bodyPr/>
          <a:lstStyle/>
          <a:p>
            <a:r>
              <a:rPr lang="en-US" dirty="0">
                <a:solidFill>
                  <a:srgbClr val="7030A0"/>
                </a:solidFill>
              </a:rPr>
              <a:t>(b) The Home Front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80639" y="1104807"/>
            <a:ext cx="4796537" cy="5495926"/>
          </a:xfrm>
        </p:spPr>
        <p:txBody>
          <a:bodyPr>
            <a:normAutofit/>
          </a:bodyPr>
          <a:lstStyle/>
          <a:p>
            <a:pPr marL="0" indent="0">
              <a:buNone/>
            </a:pPr>
            <a:r>
              <a:rPr lang="en-US" dirty="0"/>
              <a:t>From 1939 to 1941, the Nazi conquest of Europe via Hitler’s aggressive foreign policy went well. The </a:t>
            </a:r>
            <a:r>
              <a:rPr lang="en-US" b="1" dirty="0" err="1"/>
              <a:t>Wermacht</a:t>
            </a:r>
            <a:r>
              <a:rPr lang="en-US" dirty="0"/>
              <a:t> and the </a:t>
            </a:r>
            <a:r>
              <a:rPr lang="en-US" b="1" dirty="0"/>
              <a:t>Luftwaffe</a:t>
            </a:r>
            <a:r>
              <a:rPr lang="en-US" dirty="0"/>
              <a:t> </a:t>
            </a:r>
            <a:r>
              <a:rPr lang="en-US" dirty="0" err="1"/>
              <a:t>co-ordinated</a:t>
            </a:r>
            <a:r>
              <a:rPr lang="en-US" dirty="0"/>
              <a:t> in </a:t>
            </a:r>
            <a:r>
              <a:rPr lang="en-US" b="1" dirty="0"/>
              <a:t>“Blitzkrieg” </a:t>
            </a:r>
            <a:r>
              <a:rPr lang="en-US" dirty="0"/>
              <a:t>(Lightning) attacks that saw maximum force used for minimal engagement with the enemy – most quickly surrendered after the Army &amp; Airforce attacked across the border. After Britain &amp; Russia resisted, however, enthusiasm in Germany began to wane.</a:t>
            </a:r>
          </a:p>
        </p:txBody>
      </p:sp>
      <p:pic>
        <p:nvPicPr>
          <p:cNvPr id="5" name="Picture 4">
            <a:extLst>
              <a:ext uri="{FF2B5EF4-FFF2-40B4-BE49-F238E27FC236}">
                <a16:creationId xmlns:a16="http://schemas.microsoft.com/office/drawing/2014/main" id="{E4690714-1BAD-4866-22DE-80D7921A9045}"/>
              </a:ext>
            </a:extLst>
          </p:cNvPr>
          <p:cNvPicPr>
            <a:picLocks noChangeAspect="1"/>
          </p:cNvPicPr>
          <p:nvPr/>
        </p:nvPicPr>
        <p:blipFill rotWithShape="1">
          <a:blip r:embed="rId2"/>
          <a:srcRect l="14892" t="4555" r="16537" b="5364"/>
          <a:stretch/>
        </p:blipFill>
        <p:spPr>
          <a:xfrm rot="5400000">
            <a:off x="5322186" y="81086"/>
            <a:ext cx="6539632" cy="6638717"/>
          </a:xfrm>
          <a:prstGeom prst="rect">
            <a:avLst/>
          </a:prstGeom>
        </p:spPr>
      </p:pic>
    </p:spTree>
    <p:extLst>
      <p:ext uri="{BB962C8B-B14F-4D97-AF65-F5344CB8AC3E}">
        <p14:creationId xmlns:p14="http://schemas.microsoft.com/office/powerpoint/2010/main" val="2526435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66255" y="235240"/>
            <a:ext cx="11435255" cy="847540"/>
          </a:xfrm>
        </p:spPr>
        <p:txBody>
          <a:bodyPr/>
          <a:lstStyle/>
          <a:p>
            <a:r>
              <a:rPr lang="en-US" dirty="0">
                <a:solidFill>
                  <a:srgbClr val="7030A0"/>
                </a:solidFill>
              </a:rPr>
              <a:t>(b) The Home Front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975761" y="1318161"/>
            <a:ext cx="6935600" cy="5213044"/>
          </a:xfrm>
        </p:spPr>
        <p:txBody>
          <a:bodyPr>
            <a:normAutofit/>
          </a:bodyPr>
          <a:lstStyle/>
          <a:p>
            <a:pPr marL="0" indent="0">
              <a:buNone/>
            </a:pPr>
            <a:r>
              <a:rPr lang="en-US" dirty="0"/>
              <a:t>Unlike the British evacuation of major cities, when Germans were told to evacuate children from Berlin </a:t>
            </a:r>
            <a:r>
              <a:rPr lang="en-US" b="1" dirty="0"/>
              <a:t>MANY CHOSE NOT TO</a:t>
            </a:r>
            <a:r>
              <a:rPr lang="en-US" dirty="0"/>
              <a:t>! Allied bombing from 1942 onwards changed German minds, however, so children were evacuated from cities to rural areas. </a:t>
            </a:r>
            <a:r>
              <a:rPr lang="en-US" b="1" dirty="0"/>
              <a:t>About </a:t>
            </a:r>
            <a:r>
              <a:rPr lang="en-US" b="1" dirty="0">
                <a:solidFill>
                  <a:srgbClr val="FF0000"/>
                </a:solidFill>
              </a:rPr>
              <a:t>2.5 million children</a:t>
            </a:r>
            <a:r>
              <a:rPr lang="en-US" b="1" dirty="0"/>
              <a:t> were evacuated across Germany as the Nazi </a:t>
            </a:r>
            <a:r>
              <a:rPr lang="en-US" b="1" dirty="0">
                <a:solidFill>
                  <a:srgbClr val="FF0000"/>
                </a:solidFill>
              </a:rPr>
              <a:t>“</a:t>
            </a:r>
            <a:r>
              <a:rPr lang="en-US" b="1" dirty="0" err="1">
                <a:solidFill>
                  <a:srgbClr val="FF0000"/>
                </a:solidFill>
              </a:rPr>
              <a:t>Kinderlandverschikung</a:t>
            </a:r>
            <a:r>
              <a:rPr lang="en-US" b="1" dirty="0">
                <a:solidFill>
                  <a:srgbClr val="FF0000"/>
                </a:solidFill>
              </a:rPr>
              <a:t>” </a:t>
            </a:r>
            <a:r>
              <a:rPr lang="en-US" b="1" dirty="0"/>
              <a:t>policy was put in place.</a:t>
            </a:r>
            <a:r>
              <a:rPr lang="en-US" dirty="0"/>
              <a:t> Rather than move into the houses of individuals who had room, the </a:t>
            </a:r>
            <a:r>
              <a:rPr lang="en-US" b="1" dirty="0"/>
              <a:t>German evacuees were placed into one of </a:t>
            </a:r>
            <a:r>
              <a:rPr lang="en-US" b="1" dirty="0">
                <a:solidFill>
                  <a:srgbClr val="FF0000"/>
                </a:solidFill>
              </a:rPr>
              <a:t>9,000 camps </a:t>
            </a:r>
            <a:r>
              <a:rPr lang="en-US" b="1" dirty="0"/>
              <a:t>supervised by Hitler Youth leaders and the Nazi Teachers Association.</a:t>
            </a:r>
          </a:p>
        </p:txBody>
      </p:sp>
      <p:pic>
        <p:nvPicPr>
          <p:cNvPr id="15362" name="Picture 2" descr="Evacuations of children in Germany during World War II - Wikipedia">
            <a:extLst>
              <a:ext uri="{FF2B5EF4-FFF2-40B4-BE49-F238E27FC236}">
                <a16:creationId xmlns:a16="http://schemas.microsoft.com/office/drawing/2014/main" id="{ECFFDBED-FB37-6F70-DE7B-7FCE964831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55" y="1318160"/>
            <a:ext cx="4680480" cy="4975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853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80639" y="187739"/>
            <a:ext cx="11435255" cy="847540"/>
          </a:xfrm>
        </p:spPr>
        <p:txBody>
          <a:bodyPr/>
          <a:lstStyle/>
          <a:p>
            <a:r>
              <a:rPr lang="en-US" dirty="0">
                <a:solidFill>
                  <a:srgbClr val="7030A0"/>
                </a:solidFill>
              </a:rPr>
              <a:t>(b) The Home Front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80638" y="1104807"/>
            <a:ext cx="6998936" cy="5495926"/>
          </a:xfrm>
        </p:spPr>
        <p:txBody>
          <a:bodyPr>
            <a:normAutofit/>
          </a:bodyPr>
          <a:lstStyle/>
          <a:p>
            <a:pPr marL="0" indent="0">
              <a:buNone/>
            </a:pPr>
            <a:r>
              <a:rPr lang="en-US" b="1" dirty="0"/>
              <a:t>Rationing for the German population began in August 1939:</a:t>
            </a:r>
          </a:p>
          <a:p>
            <a:pPr marL="0" indent="0">
              <a:buNone/>
            </a:pPr>
            <a:r>
              <a:rPr lang="en-US" b="1" dirty="0">
                <a:solidFill>
                  <a:srgbClr val="FF0000"/>
                </a:solidFill>
              </a:rPr>
              <a:t>BREAD &amp; DAIRY</a:t>
            </a:r>
          </a:p>
          <a:p>
            <a:pPr marL="0" indent="0">
              <a:buNone/>
            </a:pPr>
            <a:r>
              <a:rPr lang="en-US" b="1" dirty="0">
                <a:solidFill>
                  <a:srgbClr val="FF0000"/>
                </a:solidFill>
              </a:rPr>
              <a:t>MEAT &amp; SOAP</a:t>
            </a:r>
          </a:p>
          <a:p>
            <a:pPr marL="0" indent="0">
              <a:buNone/>
            </a:pPr>
            <a:r>
              <a:rPr lang="en-US" b="1" dirty="0"/>
              <a:t>In November 1939, rationing included</a:t>
            </a:r>
          </a:p>
          <a:p>
            <a:pPr marL="0" indent="0">
              <a:buNone/>
            </a:pPr>
            <a:r>
              <a:rPr lang="en-US" b="1" dirty="0">
                <a:solidFill>
                  <a:srgbClr val="FF0000"/>
                </a:solidFill>
              </a:rPr>
              <a:t>CLOTHING</a:t>
            </a:r>
          </a:p>
          <a:p>
            <a:pPr marL="0" indent="0">
              <a:buNone/>
            </a:pPr>
            <a:r>
              <a:rPr lang="en-US" dirty="0"/>
              <a:t>Despite this, however, the goods and products seized from the conquered countries meant that luxuries, like chocolate &amp; furs, helped to keep morale high. Shortages of </a:t>
            </a:r>
            <a:r>
              <a:rPr lang="en-US" b="1" dirty="0">
                <a:solidFill>
                  <a:srgbClr val="FF0000"/>
                </a:solidFill>
              </a:rPr>
              <a:t>COAL &amp; SHOES </a:t>
            </a:r>
            <a:r>
              <a:rPr lang="en-US" dirty="0"/>
              <a:t>in the successive winters of 1939-40 + 1940-41 made the population totally disillusioned.</a:t>
            </a:r>
          </a:p>
        </p:txBody>
      </p:sp>
      <p:pic>
        <p:nvPicPr>
          <p:cNvPr id="16388" name="Picture 4" descr="Rationing WWII Germany">
            <a:extLst>
              <a:ext uri="{FF2B5EF4-FFF2-40B4-BE49-F238E27FC236}">
                <a16:creationId xmlns:a16="http://schemas.microsoft.com/office/drawing/2014/main" id="{3EB89AC6-77DF-10A9-499F-F4691FF4E2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71" t="3224" r="4687" b="6167"/>
          <a:stretch/>
        </p:blipFill>
        <p:spPr bwMode="auto">
          <a:xfrm>
            <a:off x="7589093" y="187739"/>
            <a:ext cx="4518122" cy="6482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653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80639" y="187739"/>
            <a:ext cx="11435255" cy="847540"/>
          </a:xfrm>
        </p:spPr>
        <p:txBody>
          <a:bodyPr/>
          <a:lstStyle/>
          <a:p>
            <a:r>
              <a:rPr lang="en-US" dirty="0">
                <a:solidFill>
                  <a:srgbClr val="7030A0"/>
                </a:solidFill>
              </a:rPr>
              <a:t>(b) The Home Front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80638" y="1104807"/>
            <a:ext cx="5372017" cy="5495926"/>
          </a:xfrm>
        </p:spPr>
        <p:txBody>
          <a:bodyPr>
            <a:normAutofit fontScale="92500"/>
          </a:bodyPr>
          <a:lstStyle/>
          <a:p>
            <a:pPr marL="0" indent="0">
              <a:buNone/>
            </a:pPr>
            <a:r>
              <a:rPr lang="en-US" b="1" dirty="0"/>
              <a:t>In May 1942, drastic shortages forced the Nazis to cut rations even further:</a:t>
            </a:r>
          </a:p>
          <a:p>
            <a:pPr marL="0" indent="0">
              <a:buNone/>
            </a:pPr>
            <a:r>
              <a:rPr lang="en-US" b="1" dirty="0">
                <a:solidFill>
                  <a:srgbClr val="FF0000"/>
                </a:solidFill>
              </a:rPr>
              <a:t>BREAD: ½ loaf per person per day</a:t>
            </a:r>
          </a:p>
          <a:p>
            <a:pPr marL="0" indent="0">
              <a:buNone/>
            </a:pPr>
            <a:r>
              <a:rPr lang="en-US" b="1" dirty="0">
                <a:solidFill>
                  <a:srgbClr val="FF0000"/>
                </a:solidFill>
              </a:rPr>
              <a:t>MEAT: 40g per person per day</a:t>
            </a:r>
          </a:p>
          <a:p>
            <a:pPr marL="0" indent="0">
              <a:buNone/>
            </a:pPr>
            <a:r>
              <a:rPr lang="en-US" b="1" dirty="0"/>
              <a:t>Goods were available on the “Black Market”, of course, but at vastly inflated prices that only the wealthiest Germans could afford.</a:t>
            </a:r>
          </a:p>
          <a:p>
            <a:pPr marL="0" indent="0">
              <a:buNone/>
            </a:pPr>
            <a:r>
              <a:rPr lang="en-US" b="1" dirty="0"/>
              <a:t>Food shortages had to be coped with &amp; many Germans learned to live with shortages, rationing &amp; restrictions.</a:t>
            </a:r>
          </a:p>
          <a:p>
            <a:pPr marL="0" indent="0">
              <a:buNone/>
            </a:pPr>
            <a:r>
              <a:rPr lang="en-US" b="1" dirty="0">
                <a:solidFill>
                  <a:srgbClr val="FF0000"/>
                </a:solidFill>
              </a:rPr>
              <a:t>By 1945, many Germans were facing starvation and desperately hungry</a:t>
            </a:r>
            <a:r>
              <a:rPr lang="en-US" b="1" dirty="0"/>
              <a:t>.</a:t>
            </a:r>
            <a:endParaRPr lang="en-US" dirty="0"/>
          </a:p>
        </p:txBody>
      </p:sp>
      <p:pic>
        <p:nvPicPr>
          <p:cNvPr id="17410" name="Picture 2" descr="Food in occupied Germany - Wikipedia">
            <a:extLst>
              <a:ext uri="{FF2B5EF4-FFF2-40B4-BE49-F238E27FC236}">
                <a16:creationId xmlns:a16="http://schemas.microsoft.com/office/drawing/2014/main" id="{7F2C5494-6C24-5AE4-9F72-8E7E8988D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654" y="257267"/>
            <a:ext cx="6435843" cy="6343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744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66255" y="235240"/>
            <a:ext cx="11435255" cy="847540"/>
          </a:xfrm>
        </p:spPr>
        <p:txBody>
          <a:bodyPr/>
          <a:lstStyle/>
          <a:p>
            <a:r>
              <a:rPr lang="en-US" dirty="0">
                <a:solidFill>
                  <a:srgbClr val="7030A0"/>
                </a:solidFill>
              </a:rPr>
              <a:t>(b) The Home Front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70948" y="1134135"/>
            <a:ext cx="6262666" cy="5539839"/>
          </a:xfrm>
        </p:spPr>
        <p:txBody>
          <a:bodyPr>
            <a:normAutofit/>
          </a:bodyPr>
          <a:lstStyle/>
          <a:p>
            <a:pPr marL="0" indent="0">
              <a:buNone/>
            </a:pPr>
            <a:r>
              <a:rPr lang="en-US" b="1" dirty="0"/>
              <a:t>Hitler’s worst gamble of WW2 was the launch of </a:t>
            </a:r>
            <a:r>
              <a:rPr lang="en-US" b="1" dirty="0">
                <a:solidFill>
                  <a:srgbClr val="FF0000"/>
                </a:solidFill>
              </a:rPr>
              <a:t>OPERATION BARBAROSSA </a:t>
            </a:r>
            <a:r>
              <a:rPr lang="en-US" b="1" dirty="0"/>
              <a:t>in </a:t>
            </a:r>
            <a:r>
              <a:rPr lang="en-US" b="1" dirty="0">
                <a:solidFill>
                  <a:srgbClr val="FF0000"/>
                </a:solidFill>
              </a:rPr>
              <a:t>June 1941. </a:t>
            </a:r>
            <a:r>
              <a:rPr lang="en-US" dirty="0"/>
              <a:t>At first, Hitler’s </a:t>
            </a:r>
            <a:r>
              <a:rPr lang="en-US" dirty="0" err="1"/>
              <a:t>Wermacht</a:t>
            </a:r>
            <a:r>
              <a:rPr lang="en-US" dirty="0"/>
              <a:t> advanced rapidly &amp; were threatening Moscow, Leningrad &amp; Kiev by early November 1941. In late November 1941, however, temperatures plummeted &amp; the German advance slowed. Supplies &amp; winter equipment were low, so the Germans were facing defeat. The Soviet </a:t>
            </a:r>
            <a:r>
              <a:rPr lang="en-US" b="1" dirty="0"/>
              <a:t>“Scorched Earth” </a:t>
            </a:r>
            <a:r>
              <a:rPr lang="en-US" dirty="0"/>
              <a:t>policy – destroying anything useful to the enemy – left the Germans trapped in a prolonged war of attrition that saw </a:t>
            </a:r>
            <a:r>
              <a:rPr lang="en-US" b="1" dirty="0">
                <a:solidFill>
                  <a:srgbClr val="FF0000"/>
                </a:solidFill>
              </a:rPr>
              <a:t>2 million Germans die</a:t>
            </a:r>
            <a:r>
              <a:rPr lang="en-US" dirty="0"/>
              <a:t>.</a:t>
            </a:r>
          </a:p>
        </p:txBody>
      </p:sp>
      <p:pic>
        <p:nvPicPr>
          <p:cNvPr id="18434" name="Picture 2" descr="A Soviet poster from 1944 depicting legions of German soldiers fated to die  in the Russian winter thanks to Hitler's orders. : r/interestingasfuck">
            <a:extLst>
              <a:ext uri="{FF2B5EF4-FFF2-40B4-BE49-F238E27FC236}">
                <a16:creationId xmlns:a16="http://schemas.microsoft.com/office/drawing/2014/main" id="{E29BFD3D-D72A-0823-8E4D-DB60B72E62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333"/>
          <a:stretch/>
        </p:blipFill>
        <p:spPr bwMode="auto">
          <a:xfrm>
            <a:off x="6638306" y="235240"/>
            <a:ext cx="5387439" cy="6490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877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a:xfrm>
            <a:off x="996616" y="496430"/>
            <a:ext cx="10198768" cy="2387600"/>
          </a:xfrm>
        </p:spPr>
        <p:txBody>
          <a:bodyPr>
            <a:normAutofit/>
          </a:bodyPr>
          <a:lstStyle/>
          <a:p>
            <a:r>
              <a:rPr lang="en-US" sz="8000" b="1" dirty="0"/>
              <a:t>Edexcel IGCSE History</a:t>
            </a:r>
            <a:br>
              <a:rPr lang="en-US" sz="8000" b="1" dirty="0"/>
            </a:br>
            <a:r>
              <a:rPr lang="en-US" sz="8000" b="1" dirty="0"/>
              <a:t>P1: Depth Study 3</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a:xfrm>
            <a:off x="258417" y="3150093"/>
            <a:ext cx="11767931" cy="3469368"/>
          </a:xfrm>
        </p:spPr>
        <p:txBody>
          <a:bodyPr>
            <a:noAutofit/>
          </a:bodyPr>
          <a:lstStyle/>
          <a:p>
            <a:r>
              <a:rPr lang="en-US" sz="6000" dirty="0">
                <a:solidFill>
                  <a:srgbClr val="FF0000"/>
                </a:solidFill>
              </a:rPr>
              <a:t>Germany: Development of Dictatorship, 1918-1945</a:t>
            </a:r>
          </a:p>
          <a:p>
            <a:endParaRPr lang="en-US" sz="1000" dirty="0">
              <a:solidFill>
                <a:srgbClr val="FF0000"/>
              </a:solidFill>
            </a:endParaRPr>
          </a:p>
          <a:p>
            <a:r>
              <a:rPr lang="en-US" sz="4000" b="1" dirty="0">
                <a:solidFill>
                  <a:srgbClr val="0070C0"/>
                </a:solidFill>
              </a:rPr>
              <a:t>5. Germany &amp; the Occupied Territories </a:t>
            </a:r>
          </a:p>
          <a:p>
            <a:r>
              <a:rPr lang="en-US" sz="4000" b="1" dirty="0">
                <a:solidFill>
                  <a:srgbClr val="0070C0"/>
                </a:solidFill>
              </a:rPr>
              <a:t>during WW2, 1939-1945</a:t>
            </a:r>
          </a:p>
        </p:txBody>
      </p:sp>
    </p:spTree>
    <p:extLst>
      <p:ext uri="{BB962C8B-B14F-4D97-AF65-F5344CB8AC3E}">
        <p14:creationId xmlns:p14="http://schemas.microsoft.com/office/powerpoint/2010/main" val="21157603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66255" y="235240"/>
            <a:ext cx="11435255" cy="847540"/>
          </a:xfrm>
        </p:spPr>
        <p:txBody>
          <a:bodyPr/>
          <a:lstStyle/>
          <a:p>
            <a:r>
              <a:rPr lang="en-US" dirty="0">
                <a:solidFill>
                  <a:srgbClr val="7030A0"/>
                </a:solidFill>
              </a:rPr>
              <a:t>(b) The Home Front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7243948" y="1082780"/>
            <a:ext cx="4667412" cy="5638653"/>
          </a:xfrm>
        </p:spPr>
        <p:txBody>
          <a:bodyPr>
            <a:normAutofit/>
          </a:bodyPr>
          <a:lstStyle/>
          <a:p>
            <a:pPr marL="0" indent="0">
              <a:buNone/>
            </a:pPr>
            <a:r>
              <a:rPr lang="en-US" dirty="0"/>
              <a:t>The Nazis did not at all like to acknowledge the great strain that the failure of Operation Barbarossa put on Germany. </a:t>
            </a:r>
            <a:r>
              <a:rPr lang="en-US" b="1" dirty="0"/>
              <a:t>In February 1943, Dr. Joseph Goebbels announced to the German people that a </a:t>
            </a:r>
            <a:r>
              <a:rPr lang="en-US" b="1" dirty="0">
                <a:solidFill>
                  <a:srgbClr val="FF0000"/>
                </a:solidFill>
              </a:rPr>
              <a:t>“TOTAL WAR” </a:t>
            </a:r>
            <a:r>
              <a:rPr lang="en-US" b="1" dirty="0"/>
              <a:t>now existed </a:t>
            </a:r>
            <a:r>
              <a:rPr lang="en-US" dirty="0"/>
              <a:t>– all of Germany’s resources had to be fully committed to fighting for victory &amp; the German people had to support this idea that everybody &amp; everything was focused on winning the war.</a:t>
            </a:r>
          </a:p>
        </p:txBody>
      </p:sp>
      <p:pic>
        <p:nvPicPr>
          <p:cNvPr id="19458" name="Picture 2" descr="Joseph Goebbels speech for total war in Berlin, 1943 | Britannica">
            <a:extLst>
              <a:ext uri="{FF2B5EF4-FFF2-40B4-BE49-F238E27FC236}">
                <a16:creationId xmlns:a16="http://schemas.microsoft.com/office/drawing/2014/main" id="{2438F77D-1D2E-6244-CEB9-DB59804274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8993"/>
          <a:stretch/>
        </p:blipFill>
        <p:spPr bwMode="auto">
          <a:xfrm>
            <a:off x="280640" y="1082779"/>
            <a:ext cx="6912359" cy="5341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873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78130" y="118670"/>
            <a:ext cx="11435255" cy="847540"/>
          </a:xfrm>
        </p:spPr>
        <p:txBody>
          <a:bodyPr/>
          <a:lstStyle/>
          <a:p>
            <a:r>
              <a:rPr lang="en-US" dirty="0">
                <a:solidFill>
                  <a:srgbClr val="7030A0"/>
                </a:solidFill>
              </a:rPr>
              <a:t>(b) The Home Front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70947" y="966210"/>
            <a:ext cx="6569239" cy="5891789"/>
          </a:xfrm>
        </p:spPr>
        <p:txBody>
          <a:bodyPr>
            <a:normAutofit/>
          </a:bodyPr>
          <a:lstStyle/>
          <a:p>
            <a:pPr marL="0" indent="0">
              <a:buNone/>
            </a:pPr>
            <a:r>
              <a:rPr lang="en-US" b="1" dirty="0"/>
              <a:t>Shortages of </a:t>
            </a:r>
            <a:r>
              <a:rPr lang="en-US" b="1" dirty="0" err="1"/>
              <a:t>labour</a:t>
            </a:r>
            <a:r>
              <a:rPr lang="en-US" b="1" dirty="0"/>
              <a:t> in German factories was the most pressing problem for the Nazis, so measures had to be taken:</a:t>
            </a:r>
          </a:p>
          <a:p>
            <a:r>
              <a:rPr lang="en-US" b="1" dirty="0">
                <a:solidFill>
                  <a:srgbClr val="FF0000"/>
                </a:solidFill>
              </a:rPr>
              <a:t>1939-41</a:t>
            </a:r>
            <a:r>
              <a:rPr lang="en-US" dirty="0"/>
              <a:t>: Workers from occupied nations were recruited as workers.</a:t>
            </a:r>
          </a:p>
          <a:p>
            <a:r>
              <a:rPr lang="en-US" b="1" dirty="0">
                <a:solidFill>
                  <a:srgbClr val="FF0000"/>
                </a:solidFill>
              </a:rPr>
              <a:t>Oct. 1941</a:t>
            </a:r>
            <a:r>
              <a:rPr lang="en-US" dirty="0"/>
              <a:t>: Hitler ordered that Russian prisoners of war  be used as slave </a:t>
            </a:r>
            <a:r>
              <a:rPr lang="en-US" dirty="0" err="1"/>
              <a:t>labour</a:t>
            </a:r>
            <a:r>
              <a:rPr lang="en-US" dirty="0"/>
              <a:t>.</a:t>
            </a:r>
          </a:p>
          <a:p>
            <a:r>
              <a:rPr lang="en-US" b="1" dirty="0">
                <a:solidFill>
                  <a:srgbClr val="FF0000"/>
                </a:solidFill>
              </a:rPr>
              <a:t>Jan. 1943</a:t>
            </a:r>
            <a:r>
              <a:rPr lang="en-US" dirty="0"/>
              <a:t>: All men 16-65 and all women 17-45 had to register available for work.</a:t>
            </a:r>
          </a:p>
          <a:p>
            <a:r>
              <a:rPr lang="en-US" b="1" dirty="0">
                <a:solidFill>
                  <a:srgbClr val="FF0000"/>
                </a:solidFill>
              </a:rPr>
              <a:t>Aug. 1944</a:t>
            </a:r>
            <a:r>
              <a:rPr lang="en-US" dirty="0"/>
              <a:t>: Working hours increased to 60 hours per week &amp; all holidays banned.</a:t>
            </a:r>
          </a:p>
          <a:p>
            <a:r>
              <a:rPr lang="en-US" b="1" dirty="0">
                <a:solidFill>
                  <a:srgbClr val="FF0000"/>
                </a:solidFill>
              </a:rPr>
              <a:t>1944</a:t>
            </a:r>
            <a:r>
              <a:rPr lang="en-US" dirty="0"/>
              <a:t>: Over 7 million prisoners of war working within German industry.</a:t>
            </a:r>
          </a:p>
        </p:txBody>
      </p:sp>
      <p:pic>
        <p:nvPicPr>
          <p:cNvPr id="20482" name="Picture 2" descr="Nazi Forced Labor Policy in Eastern Europe | The National WWII Museum | New  Orleans">
            <a:extLst>
              <a:ext uri="{FF2B5EF4-FFF2-40B4-BE49-F238E27FC236}">
                <a16:creationId xmlns:a16="http://schemas.microsoft.com/office/drawing/2014/main" id="{AC530027-E159-0511-915C-729060F882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842" r="6602"/>
          <a:stretch/>
        </p:blipFill>
        <p:spPr bwMode="auto">
          <a:xfrm>
            <a:off x="6821125" y="261256"/>
            <a:ext cx="5192745" cy="6317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133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78130" y="118670"/>
            <a:ext cx="11435255" cy="847540"/>
          </a:xfrm>
        </p:spPr>
        <p:txBody>
          <a:bodyPr/>
          <a:lstStyle/>
          <a:p>
            <a:r>
              <a:rPr lang="en-US" dirty="0">
                <a:solidFill>
                  <a:srgbClr val="7030A0"/>
                </a:solidFill>
              </a:rPr>
              <a:t>(b) The Home Front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70947" y="966210"/>
            <a:ext cx="6569239" cy="5773120"/>
          </a:xfrm>
        </p:spPr>
        <p:txBody>
          <a:bodyPr>
            <a:normAutofit lnSpcReduction="10000"/>
          </a:bodyPr>
          <a:lstStyle/>
          <a:p>
            <a:pPr marL="0" indent="0">
              <a:buNone/>
            </a:pPr>
            <a:r>
              <a:rPr lang="en-US" dirty="0"/>
              <a:t>From 1943-45, during the period of </a:t>
            </a:r>
            <a:r>
              <a:rPr lang="en-US" b="1" dirty="0"/>
              <a:t>‘TOTAL WAR’ </a:t>
            </a:r>
            <a:r>
              <a:rPr lang="en-US" dirty="0"/>
              <a:t>or </a:t>
            </a:r>
            <a:r>
              <a:rPr lang="en-US" b="1" dirty="0">
                <a:solidFill>
                  <a:srgbClr val="FF0000"/>
                </a:solidFill>
              </a:rPr>
              <a:t>“</a:t>
            </a:r>
            <a:r>
              <a:rPr lang="en-US" b="1" dirty="0" err="1">
                <a:solidFill>
                  <a:srgbClr val="FF0000"/>
                </a:solidFill>
              </a:rPr>
              <a:t>Sportspalast</a:t>
            </a:r>
            <a:r>
              <a:rPr lang="en-US" b="1" dirty="0">
                <a:solidFill>
                  <a:srgbClr val="FF0000"/>
                </a:solidFill>
              </a:rPr>
              <a:t>”</a:t>
            </a:r>
            <a:r>
              <a:rPr lang="en-US" dirty="0"/>
              <a:t>, the Nazis resorted to some desperate measures:</a:t>
            </a:r>
          </a:p>
          <a:p>
            <a:r>
              <a:rPr lang="en-US" b="1" dirty="0"/>
              <a:t>Sports teams &amp; entertainments were shut down </a:t>
            </a:r>
            <a:r>
              <a:rPr lang="en-US" dirty="0"/>
              <a:t>– though cinemas remained open for propaganda purposes.</a:t>
            </a:r>
          </a:p>
          <a:p>
            <a:r>
              <a:rPr lang="en-US" b="1" dirty="0"/>
              <a:t>Clothing taken from Jews were being used by soldiers on the front-lines</a:t>
            </a:r>
            <a:r>
              <a:rPr lang="en-US" dirty="0"/>
              <a:t>, often under their uniforms in the East.</a:t>
            </a:r>
          </a:p>
          <a:p>
            <a:r>
              <a:rPr lang="en-US" b="1" dirty="0"/>
              <a:t>Postal services were reduced </a:t>
            </a:r>
            <a:r>
              <a:rPr lang="en-US" dirty="0"/>
              <a:t>to save fuel.</a:t>
            </a:r>
          </a:p>
          <a:p>
            <a:r>
              <a:rPr lang="en-US" b="1" dirty="0"/>
              <a:t>A HOME-GUARD or </a:t>
            </a:r>
            <a:r>
              <a:rPr lang="en-US" b="1" dirty="0">
                <a:solidFill>
                  <a:srgbClr val="FF0000"/>
                </a:solidFill>
              </a:rPr>
              <a:t>“</a:t>
            </a:r>
            <a:r>
              <a:rPr lang="en-US" b="1" dirty="0" err="1">
                <a:solidFill>
                  <a:srgbClr val="FF0000"/>
                </a:solidFill>
              </a:rPr>
              <a:t>Volkssturm</a:t>
            </a:r>
            <a:r>
              <a:rPr lang="en-US" b="1" dirty="0">
                <a:solidFill>
                  <a:srgbClr val="FF0000"/>
                </a:solidFill>
              </a:rPr>
              <a:t>” </a:t>
            </a:r>
            <a:r>
              <a:rPr lang="en-US" b="1" dirty="0"/>
              <a:t>was created to </a:t>
            </a:r>
            <a:r>
              <a:rPr lang="en-US" b="1" dirty="0" err="1"/>
              <a:t>preotect</a:t>
            </a:r>
            <a:r>
              <a:rPr lang="en-US" b="1" dirty="0"/>
              <a:t> from potential invasion</a:t>
            </a:r>
            <a:r>
              <a:rPr lang="en-US" dirty="0"/>
              <a:t>. In the spring of 1945, boys as young as 12-years-old were being used in the </a:t>
            </a:r>
            <a:r>
              <a:rPr lang="en-US" dirty="0" err="1"/>
              <a:t>Volkssturm</a:t>
            </a:r>
            <a:r>
              <a:rPr lang="en-US" dirty="0"/>
              <a:t>.</a:t>
            </a:r>
          </a:p>
        </p:txBody>
      </p:sp>
      <p:pic>
        <p:nvPicPr>
          <p:cNvPr id="21506" name="Picture 2" descr="The Volkssturm: Last-Ditch Militia of the Third Reich">
            <a:extLst>
              <a:ext uri="{FF2B5EF4-FFF2-40B4-BE49-F238E27FC236}">
                <a16:creationId xmlns:a16="http://schemas.microsoft.com/office/drawing/2014/main" id="{AF363F83-ADBB-F216-52D7-58A7CA4025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11" r="5876"/>
          <a:stretch/>
        </p:blipFill>
        <p:spPr bwMode="auto">
          <a:xfrm>
            <a:off x="6721434" y="209788"/>
            <a:ext cx="5296764" cy="6428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17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66255" y="128362"/>
            <a:ext cx="11435255" cy="847540"/>
          </a:xfrm>
        </p:spPr>
        <p:txBody>
          <a:bodyPr/>
          <a:lstStyle/>
          <a:p>
            <a:r>
              <a:rPr lang="en-US" dirty="0">
                <a:solidFill>
                  <a:srgbClr val="7030A0"/>
                </a:solidFill>
              </a:rPr>
              <a:t>(b) The Home Front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96882" y="975902"/>
            <a:ext cx="6210796" cy="5925786"/>
          </a:xfrm>
        </p:spPr>
        <p:txBody>
          <a:bodyPr>
            <a:normAutofit lnSpcReduction="10000"/>
          </a:bodyPr>
          <a:lstStyle/>
          <a:p>
            <a:pPr marL="0" indent="0">
              <a:buNone/>
            </a:pPr>
            <a:r>
              <a:rPr lang="en-US" b="1" dirty="0"/>
              <a:t>After RAF bombing began on German cities in Aug. 1940, German production in factories was minimal</a:t>
            </a:r>
            <a:r>
              <a:rPr lang="en-US" dirty="0"/>
              <a:t>. Military &amp; industrial areas were targeted by RAF bombers up until 1942. After 1942, however, civilian areas were targeted to destroy the morale of the German people. </a:t>
            </a:r>
            <a:r>
              <a:rPr lang="en-US" b="1" dirty="0"/>
              <a:t>During Mar-Jul. 1943, 43 German cities were bombed repeatedly and severely </a:t>
            </a:r>
            <a:r>
              <a:rPr lang="en-US" dirty="0"/>
              <a:t>– </a:t>
            </a:r>
            <a:r>
              <a:rPr lang="en-US" b="1" dirty="0">
                <a:solidFill>
                  <a:srgbClr val="FF0000"/>
                </a:solidFill>
              </a:rPr>
              <a:t>raids on the city of Hamburg in the last week of July 1943 killed 42,600 civilians, wounded over 180,000 &amp; over 1 million Hamburgers fled the city. </a:t>
            </a:r>
            <a:r>
              <a:rPr lang="en-US" dirty="0"/>
              <a:t>Many modern historians highlight how the Hamburg bombings foreshadow the Allied bombing of Hiroshima and Nagasaki in Aug. 1945.</a:t>
            </a:r>
          </a:p>
        </p:txBody>
      </p:sp>
      <p:pic>
        <p:nvPicPr>
          <p:cNvPr id="22530" name="Picture 2" descr="The Bombing Of Hamburg, Germany - WWII European Perspective">
            <a:extLst>
              <a:ext uri="{FF2B5EF4-FFF2-40B4-BE49-F238E27FC236}">
                <a16:creationId xmlns:a16="http://schemas.microsoft.com/office/drawing/2014/main" id="{AAEDA188-D94F-308F-47DC-0BC3B9C429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0805" y="133455"/>
            <a:ext cx="5302333" cy="6596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3509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66255" y="128362"/>
            <a:ext cx="11435255" cy="847540"/>
          </a:xfrm>
        </p:spPr>
        <p:txBody>
          <a:bodyPr/>
          <a:lstStyle/>
          <a:p>
            <a:r>
              <a:rPr lang="en-US" dirty="0">
                <a:solidFill>
                  <a:srgbClr val="7030A0"/>
                </a:solidFill>
              </a:rPr>
              <a:t>(b) The Home Front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411189" y="803852"/>
            <a:ext cx="6614556" cy="5925786"/>
          </a:xfrm>
        </p:spPr>
        <p:txBody>
          <a:bodyPr>
            <a:normAutofit/>
          </a:bodyPr>
          <a:lstStyle/>
          <a:p>
            <a:pPr marL="0" indent="0">
              <a:buNone/>
            </a:pPr>
            <a:r>
              <a:rPr lang="en-US" b="1" dirty="0"/>
              <a:t>The German Government were forced to try to reduce the impact of RAF bombing with stories of bravery, heroism and determination. </a:t>
            </a:r>
            <a:r>
              <a:rPr lang="en-US" b="1" dirty="0">
                <a:solidFill>
                  <a:srgbClr val="FF0000"/>
                </a:solidFill>
              </a:rPr>
              <a:t>Nazi welfare organizations provided food &amp; drink </a:t>
            </a:r>
            <a:r>
              <a:rPr lang="en-US" b="1" dirty="0"/>
              <a:t>for those effected and </a:t>
            </a:r>
            <a:r>
              <a:rPr lang="en-US" b="1" dirty="0">
                <a:solidFill>
                  <a:srgbClr val="FF0000"/>
                </a:solidFill>
              </a:rPr>
              <a:t>accommodation was found for those who lost their homes</a:t>
            </a:r>
            <a:r>
              <a:rPr lang="en-US" b="1" dirty="0"/>
              <a:t>. Nazi propaganda went into over-drive, but there was no denying that RAF bombing had a negative impact on the morale of German people. Just as Britain had done during the Blitz, however, Germany carried on with life as normal – despite the difficulties – and turned up to work and maintained ordinary life as much as they could.</a:t>
            </a:r>
            <a:endParaRPr lang="en-US" dirty="0"/>
          </a:p>
        </p:txBody>
      </p:sp>
      <p:pic>
        <p:nvPicPr>
          <p:cNvPr id="23554" name="Picture 2" descr="Operation Gomorrah: Firestorm created 'Germany's Nagasaki' - BBC News">
            <a:extLst>
              <a:ext uri="{FF2B5EF4-FFF2-40B4-BE49-F238E27FC236}">
                <a16:creationId xmlns:a16="http://schemas.microsoft.com/office/drawing/2014/main" id="{7AEB1C47-CFBA-BF07-CA6C-041DFA0973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108" r="7012"/>
          <a:stretch/>
        </p:blipFill>
        <p:spPr bwMode="auto">
          <a:xfrm>
            <a:off x="166255" y="892774"/>
            <a:ext cx="5205883" cy="5686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8220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21</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273131" y="2113805"/>
            <a:ext cx="11542817" cy="4525287"/>
          </a:xfrm>
        </p:spPr>
        <p:txBody>
          <a:bodyPr>
            <a:normAutofit lnSpcReduction="10000"/>
          </a:bodyPr>
          <a:lstStyle/>
          <a:p>
            <a:pPr marL="0" indent="0" algn="ctr">
              <a:buNone/>
            </a:pPr>
            <a:r>
              <a:rPr lang="en-US" sz="4800" b="1" dirty="0"/>
              <a:t>Over 600,000 Germans died as a result of Allied bombing – 76,000 of which were children – especially after fire-storms.</a:t>
            </a:r>
          </a:p>
          <a:p>
            <a:pPr marL="0" indent="0" algn="ctr">
              <a:buNone/>
            </a:pPr>
            <a:r>
              <a:rPr lang="en-US" sz="2000" b="1" dirty="0">
                <a:solidFill>
                  <a:srgbClr val="0070C0"/>
                </a:solidFill>
              </a:rPr>
              <a:t> </a:t>
            </a:r>
          </a:p>
          <a:p>
            <a:pPr marL="0" indent="0" algn="ctr">
              <a:buNone/>
            </a:pPr>
            <a:r>
              <a:rPr lang="en-US" sz="4800" b="1" dirty="0">
                <a:solidFill>
                  <a:srgbClr val="0070C0"/>
                </a:solidFill>
              </a:rPr>
              <a:t>Why did the incendiary bombs used by the Allies lead to “healthy” Germans collapsing and dying on the streets of bombed cities?</a:t>
            </a:r>
            <a:endParaRPr lang="en-US" sz="2000" b="1" dirty="0">
              <a:solidFill>
                <a:srgbClr val="0070C0"/>
              </a:solidFill>
            </a:endParaRPr>
          </a:p>
          <a:p>
            <a:pPr marL="0" indent="0" algn="ctr">
              <a:buNone/>
            </a:pPr>
            <a:endParaRPr lang="en-US" sz="4800" b="1" dirty="0">
              <a:solidFill>
                <a:srgbClr val="0070C0"/>
              </a:solidFill>
            </a:endParaRPr>
          </a:p>
          <a:p>
            <a:pPr marL="0" indent="0" algn="ctr">
              <a:buNone/>
            </a:pPr>
            <a:endParaRPr lang="en-US" b="1" dirty="0">
              <a:solidFill>
                <a:srgbClr val="0070C0"/>
              </a:solidFill>
            </a:endParaRPr>
          </a:p>
        </p:txBody>
      </p:sp>
    </p:spTree>
    <p:extLst>
      <p:ext uri="{BB962C8B-B14F-4D97-AF65-F5344CB8AC3E}">
        <p14:creationId xmlns:p14="http://schemas.microsoft.com/office/powerpoint/2010/main" val="3162723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D401E-54EA-AD4F-074C-C98EF5D2AD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71CF64-199A-1043-2E70-09B57432DA9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6413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66255" y="128362"/>
            <a:ext cx="11435255" cy="847540"/>
          </a:xfrm>
        </p:spPr>
        <p:txBody>
          <a:bodyPr/>
          <a:lstStyle/>
          <a:p>
            <a:r>
              <a:rPr lang="en-US" dirty="0">
                <a:solidFill>
                  <a:srgbClr val="7030A0"/>
                </a:solidFill>
              </a:rPr>
              <a:t>(b) The Home Front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411189" y="439387"/>
            <a:ext cx="6614556" cy="6290251"/>
          </a:xfrm>
        </p:spPr>
        <p:txBody>
          <a:bodyPr>
            <a:normAutofit/>
          </a:bodyPr>
          <a:lstStyle/>
          <a:p>
            <a:pPr marL="0" indent="0">
              <a:buNone/>
            </a:pPr>
            <a:r>
              <a:rPr lang="en-US" dirty="0"/>
              <a:t>After 1944, the Allied bombing of Germany focused on strategic targets – railways, bridges &amp; autobahns. Despite this, a survey in 1944 suggested that German production of war materials was only reduced by 1%! RAF raids on the Ruhr Valley in 1944 were said to have reduced metal production by 40%, so it depended which part of Germany was being spoken about in statistics. The most successful element of strategic RAF bombing was in destroying transport links; in 1945, Allied troops in Munich found 100s of German tanks in a railway yard, all had been abandoned after RAF bombs had blown up railways lines needed to move them from Munich to where necessary.</a:t>
            </a:r>
          </a:p>
        </p:txBody>
      </p:sp>
      <p:pic>
        <p:nvPicPr>
          <p:cNvPr id="24578" name="Picture 2" descr="A night of hell': 75 years since the Hamburg firestorm">
            <a:extLst>
              <a:ext uri="{FF2B5EF4-FFF2-40B4-BE49-F238E27FC236}">
                <a16:creationId xmlns:a16="http://schemas.microsoft.com/office/drawing/2014/main" id="{B330DAD5-D717-B6CC-AEC7-F018A19343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992" r="10203"/>
          <a:stretch/>
        </p:blipFill>
        <p:spPr bwMode="auto">
          <a:xfrm>
            <a:off x="166255" y="848686"/>
            <a:ext cx="5156158" cy="5880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8546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503321" y="124691"/>
            <a:ext cx="11185358" cy="1325563"/>
          </a:xfrm>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261257" y="1555668"/>
            <a:ext cx="11780322" cy="5177641"/>
          </a:xfrm>
        </p:spPr>
        <p:txBody>
          <a:bodyPr>
            <a:normAutofit/>
          </a:bodyPr>
          <a:lstStyle/>
          <a:p>
            <a:pPr marL="0" indent="0" algn="ctr">
              <a:buNone/>
            </a:pPr>
            <a:r>
              <a:rPr lang="en-US" sz="7200" dirty="0"/>
              <a:t>Explain </a:t>
            </a:r>
            <a:r>
              <a:rPr lang="en-US" sz="7200" b="1" dirty="0"/>
              <a:t>two</a:t>
            </a:r>
            <a:r>
              <a:rPr lang="en-US" sz="7200" dirty="0"/>
              <a:t> effects on the German people of Allied</a:t>
            </a:r>
          </a:p>
          <a:p>
            <a:pPr marL="0" indent="0" algn="ctr">
              <a:buNone/>
            </a:pPr>
            <a:r>
              <a:rPr lang="en-US" sz="7200" dirty="0"/>
              <a:t>bombing from 1943. </a:t>
            </a:r>
            <a:r>
              <a:rPr lang="en-US" sz="7200" b="1" dirty="0">
                <a:solidFill>
                  <a:srgbClr val="FF0000"/>
                </a:solidFill>
              </a:rPr>
              <a:t>(8 marks)</a:t>
            </a:r>
          </a:p>
          <a:p>
            <a:pPr marL="0" indent="0" algn="ctr">
              <a:buNone/>
            </a:pPr>
            <a:endParaRPr lang="en-US" sz="800" b="1" dirty="0">
              <a:solidFill>
                <a:srgbClr val="FF0000"/>
              </a:solidFill>
            </a:endParaRPr>
          </a:p>
          <a:p>
            <a:pPr marL="0" indent="0" algn="ctr">
              <a:buNone/>
            </a:pPr>
            <a:r>
              <a:rPr lang="en-US" sz="4800" b="1" dirty="0">
                <a:solidFill>
                  <a:srgbClr val="0070C0"/>
                </a:solidFill>
              </a:rPr>
              <a:t>Hint – When explaining impact, do not just explain the bombings – focus on </a:t>
            </a:r>
            <a:r>
              <a:rPr lang="en-US" sz="4800" b="1" u="sng" dirty="0">
                <a:solidFill>
                  <a:srgbClr val="0070C0"/>
                </a:solidFill>
              </a:rPr>
              <a:t>effects</a:t>
            </a:r>
            <a:r>
              <a:rPr lang="en-US" sz="4800" b="1" dirty="0">
                <a:solidFill>
                  <a:srgbClr val="0070C0"/>
                </a:solidFill>
              </a:rPr>
              <a:t>!</a:t>
            </a:r>
          </a:p>
        </p:txBody>
      </p:sp>
    </p:spTree>
    <p:extLst>
      <p:ext uri="{BB962C8B-B14F-4D97-AF65-F5344CB8AC3E}">
        <p14:creationId xmlns:p14="http://schemas.microsoft.com/office/powerpoint/2010/main" val="25696821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5F414-2105-E20E-D437-24BAB168AFC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FA3C6A2-001E-BF2F-3141-C7ABB111398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87144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93364" y="89065"/>
            <a:ext cx="11435255" cy="823789"/>
          </a:xfrm>
        </p:spPr>
        <p:txBody>
          <a:bodyPr/>
          <a:lstStyle/>
          <a:p>
            <a:r>
              <a:rPr lang="en-US" dirty="0">
                <a:solidFill>
                  <a:srgbClr val="00B050"/>
                </a:solidFill>
              </a:rPr>
              <a:t>(a) Nazi Policies towards Jews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83369" y="1003949"/>
            <a:ext cx="6473690" cy="5764986"/>
          </a:xfrm>
        </p:spPr>
        <p:txBody>
          <a:bodyPr>
            <a:noAutofit/>
          </a:bodyPr>
          <a:lstStyle/>
          <a:p>
            <a:pPr marL="0" indent="0">
              <a:buNone/>
            </a:pPr>
            <a:r>
              <a:rPr lang="en-US" sz="3000" b="1" dirty="0"/>
              <a:t>It is wrong to assume that Adolf Hitler skipped straight to killing Jews from the very start of Nazi Germany</a:t>
            </a:r>
            <a:r>
              <a:rPr lang="en-US" sz="3000" dirty="0"/>
              <a:t>. The Nazi policy was more divisive than that – by slowly de-humanizing Jews through propaganda &amp; laws against them in the 1930s, when the “Final Solution” came in 1942, most Germans did not oppose it as </a:t>
            </a:r>
            <a:r>
              <a:rPr lang="en-US" sz="3000" b="1" dirty="0" err="1"/>
              <a:t>anti-semitism</a:t>
            </a:r>
            <a:r>
              <a:rPr lang="en-US" sz="3000" dirty="0"/>
              <a:t> had become an accepted and acceptable part of Nazi ideology. Loyal Nazis, old &amp; young, saw nothing wrong with the euphemistic “re-homing” the Jews in the East and removing them from German society.</a:t>
            </a:r>
          </a:p>
        </p:txBody>
      </p:sp>
      <p:pic>
        <p:nvPicPr>
          <p:cNvPr id="1026" name="Picture 2" descr="Nazi Germany and the Jews 1933-1939">
            <a:extLst>
              <a:ext uri="{FF2B5EF4-FFF2-40B4-BE49-F238E27FC236}">
                <a16:creationId xmlns:a16="http://schemas.microsoft.com/office/drawing/2014/main" id="{AAE668BA-D4FF-99AF-2B61-83CF6D8CEC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7058" y="1003949"/>
            <a:ext cx="5151573" cy="5667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4412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66255" y="128362"/>
            <a:ext cx="11435255" cy="847540"/>
          </a:xfrm>
        </p:spPr>
        <p:txBody>
          <a:bodyPr/>
          <a:lstStyle/>
          <a:p>
            <a:r>
              <a:rPr lang="en-US" dirty="0">
                <a:solidFill>
                  <a:srgbClr val="7030A0"/>
                </a:solidFill>
              </a:rPr>
              <a:t>(b) The Home Front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69173" y="1448790"/>
            <a:ext cx="6666017" cy="5280848"/>
          </a:xfrm>
        </p:spPr>
        <p:txBody>
          <a:bodyPr>
            <a:normAutofit lnSpcReduction="10000"/>
          </a:bodyPr>
          <a:lstStyle/>
          <a:p>
            <a:pPr marL="0" indent="0">
              <a:buNone/>
            </a:pPr>
            <a:r>
              <a:rPr lang="en-US" dirty="0"/>
              <a:t>One of the indicators of Nazi desperation during WW2 was the way the role of women changed. Despite the success of their policy to remove women from the work place in the 1930s – fewer women working in 1939 than in 1929 – the shortage of workers once war began was worse than ever. </a:t>
            </a:r>
            <a:r>
              <a:rPr lang="en-US" b="1" dirty="0"/>
              <a:t>In June 1941, Goering ordered that </a:t>
            </a:r>
            <a:r>
              <a:rPr lang="en-US" b="1" dirty="0">
                <a:solidFill>
                  <a:srgbClr val="FF0000"/>
                </a:solidFill>
              </a:rPr>
              <a:t>“All women who had previously been in paid work and had no children should register for work.” </a:t>
            </a:r>
            <a:r>
              <a:rPr lang="en-US" b="1" dirty="0"/>
              <a:t>This helped, but ’TOTAL WAR’ in 1943 meant a further revision of Nazi rules – </a:t>
            </a:r>
            <a:r>
              <a:rPr lang="en-US" b="1" dirty="0">
                <a:solidFill>
                  <a:srgbClr val="FF0000"/>
                </a:solidFill>
              </a:rPr>
              <a:t>“All women 17-45 had to register for work.” </a:t>
            </a:r>
            <a:r>
              <a:rPr lang="en-US" dirty="0"/>
              <a:t>This added an extra 500,000 women to German industry, especially in war productions.</a:t>
            </a:r>
          </a:p>
        </p:txBody>
      </p:sp>
      <p:pic>
        <p:nvPicPr>
          <p:cNvPr id="25604" name="Picture 4" descr="A woman war worker welding in a Messerschmitt factory. News Photo - Getty  Images">
            <a:extLst>
              <a:ext uri="{FF2B5EF4-FFF2-40B4-BE49-F238E27FC236}">
                <a16:creationId xmlns:a16="http://schemas.microsoft.com/office/drawing/2014/main" id="{3D3E03C5-827E-C318-AF83-37C1458DDE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6277"/>
          <a:stretch/>
        </p:blipFill>
        <p:spPr bwMode="auto">
          <a:xfrm>
            <a:off x="7137070" y="1448790"/>
            <a:ext cx="4926548" cy="5142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172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66255" y="128362"/>
            <a:ext cx="11435255" cy="847540"/>
          </a:xfrm>
        </p:spPr>
        <p:txBody>
          <a:bodyPr/>
          <a:lstStyle/>
          <a:p>
            <a:r>
              <a:rPr lang="en-US" dirty="0">
                <a:solidFill>
                  <a:srgbClr val="7030A0"/>
                </a:solidFill>
              </a:rPr>
              <a:t>(b) The Home Front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69174" y="1080655"/>
            <a:ext cx="5217226" cy="5648983"/>
          </a:xfrm>
        </p:spPr>
        <p:txBody>
          <a:bodyPr>
            <a:normAutofit/>
          </a:bodyPr>
          <a:lstStyle/>
          <a:p>
            <a:pPr marL="0" indent="0">
              <a:buNone/>
            </a:pPr>
            <a:r>
              <a:rPr lang="en-US" b="1" dirty="0"/>
              <a:t>In November 1943, Hitler refused a request to raise the age of registered working women from 45 to 50 </a:t>
            </a:r>
            <a:r>
              <a:rPr lang="en-US" b="1" dirty="0">
                <a:solidFill>
                  <a:srgbClr val="FF0000"/>
                </a:solidFill>
              </a:rPr>
              <a:t>… but sanctioned such action by 1945</a:t>
            </a:r>
            <a:r>
              <a:rPr lang="en-US" b="1" dirty="0"/>
              <a:t>. Indeed, by the end of WW2, </a:t>
            </a:r>
            <a:r>
              <a:rPr lang="en-US" b="1" dirty="0">
                <a:solidFill>
                  <a:srgbClr val="FF0000"/>
                </a:solidFill>
              </a:rPr>
              <a:t>women made up 60% of the German </a:t>
            </a:r>
            <a:r>
              <a:rPr lang="en-US" b="1" dirty="0" err="1">
                <a:solidFill>
                  <a:srgbClr val="FF0000"/>
                </a:solidFill>
              </a:rPr>
              <a:t>Labour</a:t>
            </a:r>
            <a:r>
              <a:rPr lang="en-US" b="1" dirty="0">
                <a:solidFill>
                  <a:srgbClr val="FF0000"/>
                </a:solidFill>
              </a:rPr>
              <a:t> Force</a:t>
            </a:r>
            <a:r>
              <a:rPr lang="en-US" b="1" dirty="0"/>
              <a:t>. </a:t>
            </a:r>
          </a:p>
          <a:p>
            <a:pPr marL="0" indent="0">
              <a:buNone/>
            </a:pPr>
            <a:r>
              <a:rPr lang="en-US" b="1" dirty="0"/>
              <a:t>Furthermore, women played vital roles as </a:t>
            </a:r>
            <a:r>
              <a:rPr lang="en-US" b="1" dirty="0">
                <a:solidFill>
                  <a:srgbClr val="FF0000"/>
                </a:solidFill>
              </a:rPr>
              <a:t>AUXILLIARIES</a:t>
            </a:r>
            <a:r>
              <a:rPr lang="en-US" b="1" dirty="0"/>
              <a:t> in the Armed Forces – operating searchlights for shooting down RAF bombers and even using the anti-aircraft guns to shoot RAF bombers themselves!</a:t>
            </a:r>
          </a:p>
        </p:txBody>
      </p:sp>
      <p:pic>
        <p:nvPicPr>
          <p:cNvPr id="26628" name="Picture 4" descr="Wie man sich vom Massenmord entspannt">
            <a:extLst>
              <a:ext uri="{FF2B5EF4-FFF2-40B4-BE49-F238E27FC236}">
                <a16:creationId xmlns:a16="http://schemas.microsoft.com/office/drawing/2014/main" id="{D486711B-02E3-B5F6-8EA6-1562F783CA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959"/>
          <a:stretch/>
        </p:blipFill>
        <p:spPr bwMode="auto">
          <a:xfrm>
            <a:off x="5676405" y="348918"/>
            <a:ext cx="6246421" cy="63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4506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66255" y="128362"/>
            <a:ext cx="11435255" cy="847540"/>
          </a:xfrm>
        </p:spPr>
        <p:txBody>
          <a:bodyPr/>
          <a:lstStyle/>
          <a:p>
            <a:r>
              <a:rPr lang="en-US" dirty="0">
                <a:solidFill>
                  <a:srgbClr val="7030A0"/>
                </a:solidFill>
              </a:rPr>
              <a:t>(b) The Home Front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916385" y="1401288"/>
            <a:ext cx="7109360" cy="5328350"/>
          </a:xfrm>
        </p:spPr>
        <p:txBody>
          <a:bodyPr>
            <a:normAutofit lnSpcReduction="10000"/>
          </a:bodyPr>
          <a:lstStyle/>
          <a:p>
            <a:pPr marL="0" indent="0">
              <a:buNone/>
            </a:pPr>
            <a:r>
              <a:rPr lang="en-US" b="1" dirty="0"/>
              <a:t>The psychological impact on German women cannot be under-estimated. </a:t>
            </a:r>
            <a:r>
              <a:rPr lang="en-US" dirty="0"/>
              <a:t>Living in constant fear that husbands &amp; sons had been killed in fighting, whilst struggling to raise a family, plus being bombed by the RAF, and facing food shortages, must have been an awful experience. </a:t>
            </a:r>
            <a:r>
              <a:rPr lang="en-US" b="1" dirty="0">
                <a:solidFill>
                  <a:srgbClr val="FF0000"/>
                </a:solidFill>
              </a:rPr>
              <a:t>Many women died in RAF air-raids, others made homeless and others evacuated to safer areas. </a:t>
            </a:r>
            <a:r>
              <a:rPr lang="en-US" dirty="0"/>
              <a:t>The biggest fear, however, was the Soviet Army closing in – Nazi propaganda had warned that the Red Army was brutal. </a:t>
            </a:r>
            <a:r>
              <a:rPr lang="en-US" b="1" dirty="0"/>
              <a:t>Soviet soldiers did rape millions of German women in East Prussia &amp; Berlin, plus 1,000s of women were murdered or simply committed suicide to avoid encountering the Russians</a:t>
            </a:r>
            <a:r>
              <a:rPr lang="en-US" dirty="0"/>
              <a:t>.</a:t>
            </a:r>
          </a:p>
        </p:txBody>
      </p:sp>
      <p:pic>
        <p:nvPicPr>
          <p:cNvPr id="4" name="Picture 3">
            <a:extLst>
              <a:ext uri="{FF2B5EF4-FFF2-40B4-BE49-F238E27FC236}">
                <a16:creationId xmlns:a16="http://schemas.microsoft.com/office/drawing/2014/main" id="{A5BD0785-4E6B-A72D-54D7-478DEAE7C834}"/>
              </a:ext>
            </a:extLst>
          </p:cNvPr>
          <p:cNvPicPr>
            <a:picLocks noChangeAspect="1"/>
          </p:cNvPicPr>
          <p:nvPr/>
        </p:nvPicPr>
        <p:blipFill>
          <a:blip r:embed="rId2"/>
          <a:stretch>
            <a:fillRect/>
          </a:stretch>
        </p:blipFill>
        <p:spPr>
          <a:xfrm>
            <a:off x="288966" y="975902"/>
            <a:ext cx="4508665" cy="5692425"/>
          </a:xfrm>
          <a:prstGeom prst="rect">
            <a:avLst/>
          </a:prstGeom>
        </p:spPr>
      </p:pic>
    </p:spTree>
    <p:extLst>
      <p:ext uri="{BB962C8B-B14F-4D97-AF65-F5344CB8AC3E}">
        <p14:creationId xmlns:p14="http://schemas.microsoft.com/office/powerpoint/2010/main" val="507581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52248" y="225631"/>
            <a:ext cx="11687504" cy="705036"/>
          </a:xfrm>
        </p:spPr>
        <p:txBody>
          <a:bodyPr/>
          <a:lstStyle/>
          <a:p>
            <a:r>
              <a:rPr lang="en-US" dirty="0">
                <a:solidFill>
                  <a:srgbClr val="00B050"/>
                </a:solidFill>
              </a:rPr>
              <a:t>(c) Growth of Opposition to Hitler</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52248" y="1214047"/>
            <a:ext cx="5697290" cy="5186754"/>
          </a:xfrm>
        </p:spPr>
        <p:txBody>
          <a:bodyPr/>
          <a:lstStyle/>
          <a:p>
            <a:pPr marL="0" indent="0">
              <a:buNone/>
            </a:pPr>
            <a:r>
              <a:rPr lang="en-US" dirty="0"/>
              <a:t>During the 1930s, the Nazi state ensured that any opposition was dealt with severely – the Gestapo and the S.S. created sufficient fear to prevent protests &amp; uprising occurring. With other political parties banned, trade unions banned, a censored media and Churches under control, ordinary life lacked any opposition. Children, too, had to accept “correct” Nazi ideals at school, in Nazi youth movements and outward conformity spread throughout Nazi Germany.</a:t>
            </a:r>
          </a:p>
        </p:txBody>
      </p:sp>
      <p:pic>
        <p:nvPicPr>
          <p:cNvPr id="29698" name="Picture 2" descr="Conformity and Consent in the National Community | Facing History and  Ourselves">
            <a:extLst>
              <a:ext uri="{FF2B5EF4-FFF2-40B4-BE49-F238E27FC236}">
                <a16:creationId xmlns:a16="http://schemas.microsoft.com/office/drawing/2014/main" id="{E9358289-4324-B32C-61A4-C30BCA48B0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7752" y="1214047"/>
            <a:ext cx="5842000" cy="5032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4133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52248" y="249381"/>
            <a:ext cx="11687504" cy="705036"/>
          </a:xfrm>
        </p:spPr>
        <p:txBody>
          <a:bodyPr/>
          <a:lstStyle/>
          <a:p>
            <a:r>
              <a:rPr lang="en-US" dirty="0">
                <a:solidFill>
                  <a:srgbClr val="00B050"/>
                </a:solidFill>
              </a:rPr>
              <a:t>(c) Growth of Opposition to Hitler</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667003" y="1078651"/>
            <a:ext cx="7272749" cy="5700521"/>
          </a:xfrm>
        </p:spPr>
        <p:txBody>
          <a:bodyPr>
            <a:normAutofit lnSpcReduction="10000"/>
          </a:bodyPr>
          <a:lstStyle/>
          <a:p>
            <a:pPr marL="0" indent="0">
              <a:buNone/>
            </a:pPr>
            <a:r>
              <a:rPr lang="en-US" dirty="0"/>
              <a:t>Despite the Gestapo and the S.S. there was still some opposition to the Nazis at ground level &amp; at underground level. </a:t>
            </a:r>
          </a:p>
          <a:p>
            <a:pPr marL="0" indent="0">
              <a:buNone/>
            </a:pPr>
            <a:r>
              <a:rPr lang="en-US" b="1" u="sng" dirty="0">
                <a:solidFill>
                  <a:srgbClr val="FF0000"/>
                </a:solidFill>
              </a:rPr>
              <a:t>COMMUNISTS</a:t>
            </a:r>
            <a:r>
              <a:rPr lang="en-US" dirty="0"/>
              <a:t> remained a key resistance group and over 100 “cells” were established across Germany – yet the Gestapo infiltrated these &amp; the Communists never became a major threat.</a:t>
            </a:r>
          </a:p>
          <a:p>
            <a:pPr marL="0" indent="0">
              <a:buNone/>
            </a:pPr>
            <a:r>
              <a:rPr lang="en-US" b="1" u="sng" dirty="0">
                <a:solidFill>
                  <a:srgbClr val="FF0000"/>
                </a:solidFill>
              </a:rPr>
              <a:t>CHURCHES</a:t>
            </a:r>
            <a:r>
              <a:rPr lang="en-US" dirty="0"/>
              <a:t> produced individuals who opposed the Nazis (Roman Catholics criticized euthanasia &amp; the Protestant Confessional Church criticized </a:t>
            </a:r>
            <a:r>
              <a:rPr lang="en-US" dirty="0" err="1"/>
              <a:t>anti-semitism</a:t>
            </a:r>
            <a:r>
              <a:rPr lang="en-US" dirty="0"/>
              <a:t>) but remained a low-level threat.</a:t>
            </a:r>
          </a:p>
          <a:p>
            <a:pPr marL="0" indent="0">
              <a:buNone/>
            </a:pPr>
            <a:r>
              <a:rPr lang="en-US" b="1" u="sng" dirty="0">
                <a:solidFill>
                  <a:srgbClr val="FF0000"/>
                </a:solidFill>
              </a:rPr>
              <a:t>THE KREISAU CIRCLE </a:t>
            </a:r>
            <a:r>
              <a:rPr lang="en-US" dirty="0"/>
              <a:t>was a group of nobility, lawyers &amp; politicians opposed to Nazi policy crushing personal freedoms. Active 1942-43, the Gestapo broke up this minor threat quite easily.</a:t>
            </a:r>
          </a:p>
        </p:txBody>
      </p:sp>
      <p:pic>
        <p:nvPicPr>
          <p:cNvPr id="30722" name="Picture 2" descr="Non-conformity – The Holocaust Explained: Designed for schools">
            <a:extLst>
              <a:ext uri="{FF2B5EF4-FFF2-40B4-BE49-F238E27FC236}">
                <a16:creationId xmlns:a16="http://schemas.microsoft.com/office/drawing/2014/main" id="{228F4C5A-E0F0-0F81-A297-784A0B5DD3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347" r="12684" b="15844"/>
          <a:stretch/>
        </p:blipFill>
        <p:spPr bwMode="auto">
          <a:xfrm>
            <a:off x="252248" y="1078651"/>
            <a:ext cx="4268293" cy="555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8343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52248" y="249381"/>
            <a:ext cx="11687504" cy="705036"/>
          </a:xfrm>
        </p:spPr>
        <p:txBody>
          <a:bodyPr/>
          <a:lstStyle/>
          <a:p>
            <a:r>
              <a:rPr lang="en-US" dirty="0">
                <a:solidFill>
                  <a:srgbClr val="00B050"/>
                </a:solidFill>
              </a:rPr>
              <a:t>(c) Growth of Opposition to Hitler</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014952" y="1019502"/>
            <a:ext cx="8019394" cy="5838498"/>
          </a:xfrm>
        </p:spPr>
        <p:txBody>
          <a:bodyPr>
            <a:normAutofit lnSpcReduction="10000"/>
          </a:bodyPr>
          <a:lstStyle/>
          <a:p>
            <a:pPr marL="0" indent="0">
              <a:buNone/>
            </a:pPr>
            <a:r>
              <a:rPr lang="en-US" dirty="0"/>
              <a:t>Naturally rebellious, the German youth were harder to convince … so minor threats emerged:</a:t>
            </a:r>
          </a:p>
          <a:p>
            <a:pPr marL="0" indent="0">
              <a:buNone/>
            </a:pPr>
            <a:r>
              <a:rPr lang="en-US" b="1" u="sng" dirty="0">
                <a:solidFill>
                  <a:srgbClr val="FF0000"/>
                </a:solidFill>
              </a:rPr>
              <a:t>SWING</a:t>
            </a:r>
            <a:r>
              <a:rPr lang="en-US" b="1" dirty="0">
                <a:solidFill>
                  <a:srgbClr val="FF0000"/>
                </a:solidFill>
              </a:rPr>
              <a:t> </a:t>
            </a:r>
            <a:r>
              <a:rPr lang="en-US" dirty="0"/>
              <a:t>included </a:t>
            </a:r>
            <a:r>
              <a:rPr lang="en-US" b="1" dirty="0"/>
              <a:t>middle-class youngsters who wished to listen to American &amp; British “Swing” music; in defiance of Nazi “degenerate” views about black jazz music</a:t>
            </a:r>
            <a:r>
              <a:rPr lang="en-US" dirty="0"/>
              <a:t>; Arrests &amp; Concentration Camps sufficed to squash this opposition.</a:t>
            </a:r>
          </a:p>
          <a:p>
            <a:pPr marL="0" indent="0">
              <a:buNone/>
            </a:pPr>
            <a:r>
              <a:rPr lang="en-US" b="1" u="sng" dirty="0">
                <a:solidFill>
                  <a:srgbClr val="FF0000"/>
                </a:solidFill>
              </a:rPr>
              <a:t>EDELWEISS PIRATES</a:t>
            </a:r>
            <a:r>
              <a:rPr lang="en-US" u="sng" dirty="0"/>
              <a:t> </a:t>
            </a:r>
            <a:r>
              <a:rPr lang="en-US" dirty="0"/>
              <a:t>emerged from working-class Rhineland in 1937, but spread across Germany. They were an antidote to the Hitler Youth &amp; beat members up. </a:t>
            </a:r>
            <a:r>
              <a:rPr lang="en-US" b="1" dirty="0"/>
              <a:t>They left graffiti in German towns and acted like a teen resistance group: sheltering army deserters; stealing food in freight; derailing ammunition trains; supplied adult resistance with explosives. A plan to blow up Cologne Gestapo HQ in 1944, saw pirate </a:t>
            </a:r>
            <a:r>
              <a:rPr lang="en-US" b="1" dirty="0">
                <a:solidFill>
                  <a:srgbClr val="FF0000"/>
                </a:solidFill>
              </a:rPr>
              <a:t>Barthel </a:t>
            </a:r>
            <a:r>
              <a:rPr lang="en-US" b="1" dirty="0" err="1">
                <a:solidFill>
                  <a:srgbClr val="FF0000"/>
                </a:solidFill>
              </a:rPr>
              <a:t>Schink</a:t>
            </a:r>
            <a:r>
              <a:rPr lang="en-US" b="1" dirty="0">
                <a:solidFill>
                  <a:srgbClr val="FF0000"/>
                </a:solidFill>
              </a:rPr>
              <a:t> </a:t>
            </a:r>
            <a:r>
              <a:rPr lang="en-US" b="1" dirty="0"/>
              <a:t>executed.</a:t>
            </a:r>
          </a:p>
        </p:txBody>
      </p:sp>
      <p:pic>
        <p:nvPicPr>
          <p:cNvPr id="31746" name="Picture 2" descr="Bartholomäus &quot;Barthel&quot; Schink (1927-1944) - Find a Grave ...">
            <a:extLst>
              <a:ext uri="{FF2B5EF4-FFF2-40B4-BE49-F238E27FC236}">
                <a16:creationId xmlns:a16="http://schemas.microsoft.com/office/drawing/2014/main" id="{290B9083-FFE1-F899-63F8-496B674917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248" y="1019502"/>
            <a:ext cx="3668112" cy="5589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5256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52248" y="249381"/>
            <a:ext cx="11687504" cy="705036"/>
          </a:xfrm>
        </p:spPr>
        <p:txBody>
          <a:bodyPr/>
          <a:lstStyle/>
          <a:p>
            <a:r>
              <a:rPr lang="en-US" dirty="0">
                <a:solidFill>
                  <a:srgbClr val="00B050"/>
                </a:solidFill>
              </a:rPr>
              <a:t>(c) Growth of Opposition to Hitler</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046483" y="1082566"/>
            <a:ext cx="8019394" cy="5696606"/>
          </a:xfrm>
        </p:spPr>
        <p:txBody>
          <a:bodyPr>
            <a:normAutofit lnSpcReduction="10000"/>
          </a:bodyPr>
          <a:lstStyle/>
          <a:p>
            <a:pPr marL="0" indent="0">
              <a:buNone/>
            </a:pPr>
            <a:r>
              <a:rPr lang="en-US" dirty="0"/>
              <a:t>Intellectual opposition to the Nazis was, perhaps, the greater threat to the regime than rebellious youths:</a:t>
            </a:r>
          </a:p>
          <a:p>
            <a:pPr marL="0" indent="0">
              <a:buNone/>
            </a:pPr>
            <a:r>
              <a:rPr lang="en-US" b="1" u="sng" dirty="0">
                <a:solidFill>
                  <a:srgbClr val="FF0000"/>
                </a:solidFill>
              </a:rPr>
              <a:t>THE WHITE ROSE GROUP </a:t>
            </a:r>
            <a:r>
              <a:rPr lang="en-US" dirty="0"/>
              <a:t>began at Munich University and was founded by Hans &amp; Sophie Scholl. They opposed the Nazi treatment of Jews &amp; Slavs and campaigned to end Germany’s involvement in WW2. </a:t>
            </a:r>
            <a:r>
              <a:rPr lang="en-US" b="1" dirty="0"/>
              <a:t>During 1942-43, they published six critical leaflets &amp; one contained the phrase </a:t>
            </a:r>
            <a:r>
              <a:rPr lang="en-US" b="1" dirty="0">
                <a:solidFill>
                  <a:srgbClr val="FF0000"/>
                </a:solidFill>
              </a:rPr>
              <a:t>“Hitler is leading Germany to inevitable defeat.”</a:t>
            </a:r>
            <a:r>
              <a:rPr lang="en-US" b="1" dirty="0"/>
              <a:t> </a:t>
            </a:r>
            <a:r>
              <a:rPr lang="en-US" dirty="0"/>
              <a:t>This type of treasonable quote, painted on the walls of Munich buildings too, was to cost the Scholls their lives. </a:t>
            </a:r>
            <a:r>
              <a:rPr lang="en-US" b="1" dirty="0"/>
              <a:t>When Gestapo officers had reports that Sophie was seen distributing leaflets &amp; Hans tried to swallow one from out of his pocket, they were arrested on 18</a:t>
            </a:r>
            <a:r>
              <a:rPr lang="en-US" b="1" baseline="30000" dirty="0"/>
              <a:t>th</a:t>
            </a:r>
            <a:r>
              <a:rPr lang="en-US" b="1" dirty="0"/>
              <a:t> Feb. 1943. Both were executed by guillotine on 22 Feb. 1943. Hans Scholl yelled </a:t>
            </a:r>
            <a:r>
              <a:rPr lang="en-US" b="1" dirty="0">
                <a:solidFill>
                  <a:srgbClr val="FF0000"/>
                </a:solidFill>
              </a:rPr>
              <a:t>“Long live Freedom!” </a:t>
            </a:r>
            <a:r>
              <a:rPr lang="en-US" b="1" dirty="0"/>
              <a:t>as the axe fell.</a:t>
            </a:r>
          </a:p>
        </p:txBody>
      </p:sp>
      <p:pic>
        <p:nvPicPr>
          <p:cNvPr id="32770" name="Picture 2" descr="A Guillotine in Storage Bears Signs of a Role in Silencing Nazis' Critics -  The New York Times">
            <a:extLst>
              <a:ext uri="{FF2B5EF4-FFF2-40B4-BE49-F238E27FC236}">
                <a16:creationId xmlns:a16="http://schemas.microsoft.com/office/drawing/2014/main" id="{9E041CC8-6310-AEB3-62CE-9C63F38429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9747"/>
          <a:stretch/>
        </p:blipFill>
        <p:spPr bwMode="auto">
          <a:xfrm>
            <a:off x="252247" y="1082566"/>
            <a:ext cx="2133601" cy="30558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 Guillotine in Storage Bears Signs of a Role in Silencing Nazis' Critics -  The New York Times">
            <a:extLst>
              <a:ext uri="{FF2B5EF4-FFF2-40B4-BE49-F238E27FC236}">
                <a16:creationId xmlns:a16="http://schemas.microsoft.com/office/drawing/2014/main" id="{938DBA2F-2A53-867F-F6B7-564B71CA0C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747"/>
          <a:stretch/>
        </p:blipFill>
        <p:spPr bwMode="auto">
          <a:xfrm>
            <a:off x="1786757" y="3723290"/>
            <a:ext cx="2133602" cy="3055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7138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52248" y="249381"/>
            <a:ext cx="11687504" cy="705036"/>
          </a:xfrm>
        </p:spPr>
        <p:txBody>
          <a:bodyPr/>
          <a:lstStyle/>
          <a:p>
            <a:r>
              <a:rPr lang="en-US" dirty="0">
                <a:solidFill>
                  <a:srgbClr val="00B050"/>
                </a:solidFill>
              </a:rPr>
              <a:t>(c) Growth of Opposition to Hitler</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046483" y="1082566"/>
            <a:ext cx="8019394" cy="5696606"/>
          </a:xfrm>
        </p:spPr>
        <p:txBody>
          <a:bodyPr>
            <a:normAutofit/>
          </a:bodyPr>
          <a:lstStyle/>
          <a:p>
            <a:pPr marL="0" indent="0">
              <a:buNone/>
            </a:pPr>
            <a:r>
              <a:rPr lang="en-US" dirty="0"/>
              <a:t>What nobody expected was opposition to emerge from within the Nazi regime itself, esp. the Military:</a:t>
            </a:r>
          </a:p>
          <a:p>
            <a:pPr marL="0" indent="0">
              <a:buNone/>
            </a:pPr>
            <a:r>
              <a:rPr lang="en-US" b="1" u="sng" dirty="0">
                <a:solidFill>
                  <a:srgbClr val="FF0000"/>
                </a:solidFill>
              </a:rPr>
              <a:t>THE JULY BOMB PLOT, 1944</a:t>
            </a:r>
            <a:r>
              <a:rPr lang="en-US" b="1" dirty="0">
                <a:solidFill>
                  <a:srgbClr val="FF0000"/>
                </a:solidFill>
              </a:rPr>
              <a:t> </a:t>
            </a:r>
            <a:r>
              <a:rPr lang="en-US" dirty="0"/>
              <a:t>was the result of a group of dissatisfied Nazis angry at failings in Russia, Hitler’s brutal methods &amp; his </a:t>
            </a:r>
            <a:r>
              <a:rPr lang="en-US" dirty="0" err="1"/>
              <a:t>anti-semitism</a:t>
            </a:r>
            <a:r>
              <a:rPr lang="en-US" dirty="0"/>
              <a:t>. </a:t>
            </a:r>
            <a:r>
              <a:rPr lang="en-US" b="1" dirty="0">
                <a:solidFill>
                  <a:srgbClr val="FF0000"/>
                </a:solidFill>
              </a:rPr>
              <a:t>General Beck, Colonel von </a:t>
            </a:r>
            <a:r>
              <a:rPr lang="en-US" b="1" dirty="0" err="1">
                <a:solidFill>
                  <a:srgbClr val="FF0000"/>
                </a:solidFill>
              </a:rPr>
              <a:t>Stauffenberg</a:t>
            </a:r>
            <a:r>
              <a:rPr lang="en-US" b="1" dirty="0">
                <a:solidFill>
                  <a:srgbClr val="FF0000"/>
                </a:solidFill>
              </a:rPr>
              <a:t> &amp; Dr. </a:t>
            </a:r>
            <a:r>
              <a:rPr lang="en-US" b="1" dirty="0" err="1">
                <a:solidFill>
                  <a:srgbClr val="FF0000"/>
                </a:solidFill>
              </a:rPr>
              <a:t>Goerdeler</a:t>
            </a:r>
            <a:r>
              <a:rPr lang="en-US" b="1" dirty="0">
                <a:solidFill>
                  <a:srgbClr val="FF0000"/>
                </a:solidFill>
              </a:rPr>
              <a:t> </a:t>
            </a:r>
            <a:r>
              <a:rPr lang="en-US" b="1" dirty="0"/>
              <a:t>were to assassinate Hitler and replace him with </a:t>
            </a:r>
            <a:r>
              <a:rPr lang="en-US" b="1" dirty="0" err="1"/>
              <a:t>Goerdeler</a:t>
            </a:r>
            <a:r>
              <a:rPr lang="en-US" dirty="0"/>
              <a:t>. On 20</a:t>
            </a:r>
            <a:r>
              <a:rPr lang="en-US" baseline="30000" dirty="0"/>
              <a:t>th</a:t>
            </a:r>
            <a:r>
              <a:rPr lang="en-US" dirty="0"/>
              <a:t> July 1944, von </a:t>
            </a:r>
            <a:r>
              <a:rPr lang="en-US" dirty="0" err="1"/>
              <a:t>Stauffenberg</a:t>
            </a:r>
            <a:r>
              <a:rPr lang="en-US" dirty="0"/>
              <a:t> took a briefcase with a bomb in it to a Nazi military meeting, arranged a call to remove him, then left the bomb to kill the Fuhrer. </a:t>
            </a:r>
            <a:r>
              <a:rPr lang="en-US" b="1" dirty="0"/>
              <a:t>Unfortunately, an aide at the meeting moved the briefcase under a a table so, when it exploded, 4 men were killed but the table-top shielded Hitler. A few splinters were the worst that Hitler endured.</a:t>
            </a:r>
          </a:p>
        </p:txBody>
      </p:sp>
      <p:pic>
        <p:nvPicPr>
          <p:cNvPr id="33794" name="Picture 2" descr="Claus von Stauffenberg - Wikipedia">
            <a:extLst>
              <a:ext uri="{FF2B5EF4-FFF2-40B4-BE49-F238E27FC236}">
                <a16:creationId xmlns:a16="http://schemas.microsoft.com/office/drawing/2014/main" id="{87594BAB-77CE-480B-8ABC-66A30ABB89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23" y="1082566"/>
            <a:ext cx="3793781" cy="5696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0722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52248" y="249381"/>
            <a:ext cx="11687504" cy="705036"/>
          </a:xfrm>
        </p:spPr>
        <p:txBody>
          <a:bodyPr/>
          <a:lstStyle/>
          <a:p>
            <a:r>
              <a:rPr lang="en-US" dirty="0">
                <a:solidFill>
                  <a:srgbClr val="00B050"/>
                </a:solidFill>
              </a:rPr>
              <a:t>(c) Growth of Opposition to Hitler</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298730" y="1082565"/>
            <a:ext cx="7294180" cy="5360275"/>
          </a:xfrm>
        </p:spPr>
        <p:txBody>
          <a:bodyPr>
            <a:normAutofit lnSpcReduction="10000"/>
          </a:bodyPr>
          <a:lstStyle/>
          <a:p>
            <a:pPr marL="0" indent="0">
              <a:buNone/>
            </a:pPr>
            <a:r>
              <a:rPr lang="en-US" dirty="0"/>
              <a:t>The repercussions of the July Bomb Plot, 1944 were very severe:</a:t>
            </a:r>
          </a:p>
          <a:p>
            <a:pPr marL="0" indent="0">
              <a:buNone/>
            </a:pPr>
            <a:r>
              <a:rPr lang="en-US" b="1" dirty="0">
                <a:solidFill>
                  <a:srgbClr val="FF0000"/>
                </a:solidFill>
              </a:rPr>
              <a:t>BECK</a:t>
            </a:r>
            <a:r>
              <a:rPr lang="en-US" b="1" dirty="0"/>
              <a:t> was given a revolver to shoot himself with; he only wounded himself, so had to be shot by the S.S.</a:t>
            </a:r>
          </a:p>
          <a:p>
            <a:pPr marL="0" indent="0">
              <a:buNone/>
            </a:pPr>
            <a:r>
              <a:rPr lang="en-US" b="1" dirty="0">
                <a:solidFill>
                  <a:srgbClr val="FF0000"/>
                </a:solidFill>
              </a:rPr>
              <a:t>GOERDELER</a:t>
            </a:r>
            <a:r>
              <a:rPr lang="en-US" b="1" dirty="0"/>
              <a:t> was arrested &amp; hanged by the S.S.</a:t>
            </a:r>
          </a:p>
          <a:p>
            <a:pPr marL="0" indent="0">
              <a:buNone/>
            </a:pPr>
            <a:r>
              <a:rPr lang="en-US" b="1" dirty="0">
                <a:solidFill>
                  <a:srgbClr val="FF0000"/>
                </a:solidFill>
              </a:rPr>
              <a:t>VON STAUFFENBERG </a:t>
            </a:r>
            <a:r>
              <a:rPr lang="en-US" b="1" dirty="0"/>
              <a:t>was arrested &amp; shot by an S.S. firing-squad.</a:t>
            </a:r>
          </a:p>
          <a:p>
            <a:pPr marL="0" indent="0">
              <a:buNone/>
            </a:pPr>
            <a:r>
              <a:rPr lang="en-US" b="1" dirty="0">
                <a:solidFill>
                  <a:srgbClr val="FF0000"/>
                </a:solidFill>
              </a:rPr>
              <a:t>6,000 plotters </a:t>
            </a:r>
            <a:r>
              <a:rPr lang="en-US" b="1" dirty="0"/>
              <a:t>of 7,000 rounded by by Himmler’s S.S. were executed.</a:t>
            </a:r>
          </a:p>
          <a:p>
            <a:pPr marL="0" indent="0">
              <a:buNone/>
            </a:pPr>
            <a:r>
              <a:rPr lang="en-US" b="1" dirty="0">
                <a:solidFill>
                  <a:srgbClr val="FF0000"/>
                </a:solidFill>
              </a:rPr>
              <a:t>VON STAUFFENBERG’S BROTHER, BERTHOLD </a:t>
            </a:r>
            <a:r>
              <a:rPr lang="en-US" b="1" dirty="0"/>
              <a:t>was hanged using piano-wire &amp; the execution was filmed for Hitler to re-watch at his leisure.</a:t>
            </a:r>
          </a:p>
        </p:txBody>
      </p:sp>
      <p:pic>
        <p:nvPicPr>
          <p:cNvPr id="4" name="Picture 3">
            <a:extLst>
              <a:ext uri="{FF2B5EF4-FFF2-40B4-BE49-F238E27FC236}">
                <a16:creationId xmlns:a16="http://schemas.microsoft.com/office/drawing/2014/main" id="{23ED69FC-8B1A-699D-E1D0-8F3C5B821F2E}"/>
              </a:ext>
            </a:extLst>
          </p:cNvPr>
          <p:cNvPicPr>
            <a:picLocks noChangeAspect="1"/>
          </p:cNvPicPr>
          <p:nvPr/>
        </p:nvPicPr>
        <p:blipFill>
          <a:blip r:embed="rId2"/>
          <a:stretch>
            <a:fillRect/>
          </a:stretch>
        </p:blipFill>
        <p:spPr>
          <a:xfrm>
            <a:off x="430924" y="1082565"/>
            <a:ext cx="3615559" cy="5360275"/>
          </a:xfrm>
          <a:prstGeom prst="rect">
            <a:avLst/>
          </a:prstGeom>
        </p:spPr>
      </p:pic>
    </p:spTree>
    <p:extLst>
      <p:ext uri="{BB962C8B-B14F-4D97-AF65-F5344CB8AC3E}">
        <p14:creationId xmlns:p14="http://schemas.microsoft.com/office/powerpoint/2010/main" val="3118776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52248" y="249381"/>
            <a:ext cx="11687504" cy="705036"/>
          </a:xfrm>
        </p:spPr>
        <p:txBody>
          <a:bodyPr/>
          <a:lstStyle/>
          <a:p>
            <a:r>
              <a:rPr lang="en-US" dirty="0">
                <a:solidFill>
                  <a:srgbClr val="00B050"/>
                </a:solidFill>
              </a:rPr>
              <a:t>(c) Growth of Opposition to Hitler</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388881" y="1429407"/>
            <a:ext cx="7861740" cy="5276193"/>
          </a:xfrm>
        </p:spPr>
        <p:txBody>
          <a:bodyPr>
            <a:normAutofit lnSpcReduction="10000"/>
          </a:bodyPr>
          <a:lstStyle/>
          <a:p>
            <a:pPr marL="0" indent="0">
              <a:buNone/>
            </a:pPr>
            <a:r>
              <a:rPr lang="en-US" b="1" dirty="0"/>
              <a:t>In the final analysis, it is difficult to judge how much opposition the Nazis faced 1933-1945. Propaganda muddies the necessary clarity, as it suggested that all of Germany loved the regime. </a:t>
            </a:r>
            <a:r>
              <a:rPr lang="en-US" b="1" dirty="0">
                <a:solidFill>
                  <a:srgbClr val="FF0000"/>
                </a:solidFill>
              </a:rPr>
              <a:t>There were certainly no major attempts to overthrow Hitler 1933-1943 … although there were plenty of private grumblings &amp; griping and a certain amount of opposition from oppressed groups. In all, there were 11 attempts on Hitler’s life … but their failure only strengthened his belief that he was the chosen ‘Fuhrer’ meant to lead Germany. </a:t>
            </a:r>
            <a:r>
              <a:rPr lang="en-US" b="1" dirty="0"/>
              <a:t>Daily undermining of the Nazis (not saluting, jokes, absenteeism, not reporting suspicions) was the extent of opposition pre-1944 – the July Bomb Plot was the most serious pocket of opposition, but wiped out before 1945.</a:t>
            </a:r>
          </a:p>
        </p:txBody>
      </p:sp>
      <p:pic>
        <p:nvPicPr>
          <p:cNvPr id="6" name="Picture 5">
            <a:extLst>
              <a:ext uri="{FF2B5EF4-FFF2-40B4-BE49-F238E27FC236}">
                <a16:creationId xmlns:a16="http://schemas.microsoft.com/office/drawing/2014/main" id="{7A304A88-A926-6231-4BBB-4E3B5D9A3B7A}"/>
              </a:ext>
            </a:extLst>
          </p:cNvPr>
          <p:cNvPicPr>
            <a:picLocks noChangeAspect="1"/>
          </p:cNvPicPr>
          <p:nvPr/>
        </p:nvPicPr>
        <p:blipFill>
          <a:blip r:embed="rId2"/>
          <a:stretch>
            <a:fillRect/>
          </a:stretch>
        </p:blipFill>
        <p:spPr>
          <a:xfrm>
            <a:off x="8250621" y="430923"/>
            <a:ext cx="3786665" cy="6177695"/>
          </a:xfrm>
          <a:prstGeom prst="rect">
            <a:avLst/>
          </a:prstGeom>
        </p:spPr>
      </p:pic>
    </p:spTree>
    <p:extLst>
      <p:ext uri="{BB962C8B-B14F-4D97-AF65-F5344CB8AC3E}">
        <p14:creationId xmlns:p14="http://schemas.microsoft.com/office/powerpoint/2010/main" val="1882364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93364" y="89065"/>
            <a:ext cx="11435255" cy="823789"/>
          </a:xfrm>
        </p:spPr>
        <p:txBody>
          <a:bodyPr/>
          <a:lstStyle/>
          <a:p>
            <a:r>
              <a:rPr lang="en-US" dirty="0">
                <a:solidFill>
                  <a:srgbClr val="00B050"/>
                </a:solidFill>
              </a:rPr>
              <a:t>(a) Nazi Policies towards Jews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718310" y="797145"/>
            <a:ext cx="6473690" cy="5971790"/>
          </a:xfrm>
        </p:spPr>
        <p:txBody>
          <a:bodyPr>
            <a:noAutofit/>
          </a:bodyPr>
          <a:lstStyle/>
          <a:p>
            <a:pPr marL="0" indent="0">
              <a:buNone/>
            </a:pPr>
            <a:r>
              <a:rPr lang="en-US" sz="3000" dirty="0"/>
              <a:t>The persecution process was slow for the Jews and, at the start, Nazis hoped that Jews would simply flee Germany:</a:t>
            </a:r>
          </a:p>
          <a:p>
            <a:r>
              <a:rPr lang="en-US" sz="3000" b="1" dirty="0">
                <a:solidFill>
                  <a:srgbClr val="FF0000"/>
                </a:solidFill>
              </a:rPr>
              <a:t>1933:Boycott of Jewish Businesses</a:t>
            </a:r>
          </a:p>
          <a:p>
            <a:r>
              <a:rPr lang="en-US" sz="3000" b="1" dirty="0">
                <a:solidFill>
                  <a:srgbClr val="FF0000"/>
                </a:solidFill>
              </a:rPr>
              <a:t>1934: Jews banned from public places</a:t>
            </a:r>
          </a:p>
          <a:p>
            <a:r>
              <a:rPr lang="en-US" sz="3000" b="1" dirty="0">
                <a:solidFill>
                  <a:srgbClr val="FF0000"/>
                </a:solidFill>
              </a:rPr>
              <a:t>1936: Nuremberg Laws forbidding marriage and removing citizenship</a:t>
            </a:r>
          </a:p>
          <a:p>
            <a:r>
              <a:rPr lang="en-US" sz="3000" b="1" dirty="0">
                <a:solidFill>
                  <a:srgbClr val="FF0000"/>
                </a:solidFill>
              </a:rPr>
              <a:t>1938: KRISTALLNACHT</a:t>
            </a:r>
          </a:p>
          <a:p>
            <a:r>
              <a:rPr lang="en-US" sz="3000" b="1" dirty="0">
                <a:solidFill>
                  <a:srgbClr val="FF0000"/>
                </a:solidFill>
              </a:rPr>
              <a:t>1939: Emigration speeded up</a:t>
            </a:r>
          </a:p>
          <a:p>
            <a:r>
              <a:rPr lang="en-US" sz="3000" b="1" dirty="0">
                <a:solidFill>
                  <a:srgbClr val="FF0000"/>
                </a:solidFill>
              </a:rPr>
              <a:t>1940: GHETTOISATION</a:t>
            </a:r>
          </a:p>
          <a:p>
            <a:r>
              <a:rPr lang="en-US" sz="3000" b="1" dirty="0">
                <a:solidFill>
                  <a:srgbClr val="FF0000"/>
                </a:solidFill>
              </a:rPr>
              <a:t>1941: Stars of David to be worn (6+)</a:t>
            </a:r>
          </a:p>
          <a:p>
            <a:r>
              <a:rPr lang="en-US" sz="3000" b="1" dirty="0">
                <a:solidFill>
                  <a:srgbClr val="FF0000"/>
                </a:solidFill>
              </a:rPr>
              <a:t>1941: DEATH SQUADS</a:t>
            </a:r>
          </a:p>
          <a:p>
            <a:endParaRPr lang="en-US" sz="3000" dirty="0"/>
          </a:p>
        </p:txBody>
      </p:sp>
      <p:pic>
        <p:nvPicPr>
          <p:cNvPr id="2050" name="Picture 2" descr="US Jews talk identity, Holocaust after Goldberg's remarks | AP News">
            <a:extLst>
              <a:ext uri="{FF2B5EF4-FFF2-40B4-BE49-F238E27FC236}">
                <a16:creationId xmlns:a16="http://schemas.microsoft.com/office/drawing/2014/main" id="{5205111B-9875-CB71-EE37-EA8195B5BE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11" y="849570"/>
            <a:ext cx="5322053" cy="5660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1586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50146" y="241738"/>
            <a:ext cx="11469189" cy="692205"/>
          </a:xfrm>
        </p:spPr>
        <p:txBody>
          <a:bodyPr>
            <a:normAutofit fontScale="90000"/>
          </a:bodyPr>
          <a:lstStyle/>
          <a:p>
            <a:r>
              <a:rPr lang="en-US" dirty="0">
                <a:solidFill>
                  <a:srgbClr val="7030A0"/>
                </a:solidFill>
              </a:rPr>
              <a:t>(d) Hitler’s Death &amp; the End of the Third Rei</a:t>
            </a:r>
            <a:r>
              <a:rPr lang="en-US" dirty="0"/>
              <a:t>ch</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386254" y="1253331"/>
            <a:ext cx="6193221" cy="5126448"/>
          </a:xfrm>
        </p:spPr>
        <p:txBody>
          <a:bodyPr/>
          <a:lstStyle/>
          <a:p>
            <a:pPr marL="0" indent="0">
              <a:buNone/>
            </a:pPr>
            <a:r>
              <a:rPr lang="en-US" dirty="0"/>
              <a:t>By the start of 1945, Germany was close to defeat in WW2. Allied forces were closing in from the West and the Red Army was advancing from the East. RAF bombing of German cities intensified, too, making matters worse. Indeed, </a:t>
            </a:r>
            <a:r>
              <a:rPr lang="en-US" b="1" dirty="0"/>
              <a:t>more soldiers died in Jan-May 1945 than in the entirety of 1942 and 1943 together! </a:t>
            </a:r>
            <a:r>
              <a:rPr lang="en-US" dirty="0"/>
              <a:t>Refugees fled the Red Army as they advanced on Berlin and it has been estimated that up to 1 million German civilians died from hunger, disease and the cold as the war came to an end.</a:t>
            </a:r>
            <a:endParaRPr lang="en-US" b="1" dirty="0"/>
          </a:p>
        </p:txBody>
      </p:sp>
      <p:pic>
        <p:nvPicPr>
          <p:cNvPr id="4" name="Picture 3">
            <a:extLst>
              <a:ext uri="{FF2B5EF4-FFF2-40B4-BE49-F238E27FC236}">
                <a16:creationId xmlns:a16="http://schemas.microsoft.com/office/drawing/2014/main" id="{B7A03C87-925A-7141-D989-59C8D95C2A21}"/>
              </a:ext>
            </a:extLst>
          </p:cNvPr>
          <p:cNvPicPr>
            <a:picLocks noChangeAspect="1"/>
          </p:cNvPicPr>
          <p:nvPr/>
        </p:nvPicPr>
        <p:blipFill rotWithShape="1">
          <a:blip r:embed="rId2"/>
          <a:srcRect l="15281" r="13455"/>
          <a:stretch/>
        </p:blipFill>
        <p:spPr>
          <a:xfrm>
            <a:off x="6579475" y="1374746"/>
            <a:ext cx="5255046" cy="4857887"/>
          </a:xfrm>
          <a:prstGeom prst="rect">
            <a:avLst/>
          </a:prstGeom>
        </p:spPr>
      </p:pic>
    </p:spTree>
    <p:extLst>
      <p:ext uri="{BB962C8B-B14F-4D97-AF65-F5344CB8AC3E}">
        <p14:creationId xmlns:p14="http://schemas.microsoft.com/office/powerpoint/2010/main" val="1217088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964D77-8EEB-90A6-B9C1-77C423453B6D}"/>
              </a:ext>
            </a:extLst>
          </p:cNvPr>
          <p:cNvPicPr>
            <a:picLocks noChangeAspect="1"/>
          </p:cNvPicPr>
          <p:nvPr/>
        </p:nvPicPr>
        <p:blipFill rotWithShape="1">
          <a:blip r:embed="rId2"/>
          <a:srcRect l="17839" t="12555" r="8950" b="8075"/>
          <a:stretch/>
        </p:blipFill>
        <p:spPr>
          <a:xfrm rot="16200000">
            <a:off x="2814701" y="-2141621"/>
            <a:ext cx="6546556" cy="11141241"/>
          </a:xfrm>
          <a:prstGeom prst="rect">
            <a:avLst/>
          </a:prstGeom>
        </p:spPr>
      </p:pic>
    </p:spTree>
    <p:extLst>
      <p:ext uri="{BB962C8B-B14F-4D97-AF65-F5344CB8AC3E}">
        <p14:creationId xmlns:p14="http://schemas.microsoft.com/office/powerpoint/2010/main" val="5561982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50146" y="241738"/>
            <a:ext cx="11469189" cy="692205"/>
          </a:xfrm>
        </p:spPr>
        <p:txBody>
          <a:bodyPr>
            <a:normAutofit fontScale="90000"/>
          </a:bodyPr>
          <a:lstStyle/>
          <a:p>
            <a:r>
              <a:rPr lang="en-US" dirty="0">
                <a:solidFill>
                  <a:srgbClr val="7030A0"/>
                </a:solidFill>
              </a:rPr>
              <a:t>(d) Hitler’s Death &amp; the End of the Third Rei</a:t>
            </a:r>
            <a:r>
              <a:rPr lang="en-US" dirty="0"/>
              <a:t>ch</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759669" y="1165650"/>
            <a:ext cx="6085490" cy="5450612"/>
          </a:xfrm>
        </p:spPr>
        <p:txBody>
          <a:bodyPr>
            <a:normAutofit/>
          </a:bodyPr>
          <a:lstStyle/>
          <a:p>
            <a:pPr marL="0" indent="0">
              <a:buNone/>
            </a:pPr>
            <a:r>
              <a:rPr lang="en-US" b="1" dirty="0"/>
              <a:t>In his bunker under Berlin, as the sound of the Red Army tanks could be heard overhead, Adolf Hitler married Eva Braun on 28 Apr. 1945.</a:t>
            </a:r>
          </a:p>
          <a:p>
            <a:pPr marL="0" indent="0">
              <a:buNone/>
            </a:pPr>
            <a:r>
              <a:rPr lang="en-US" b="1" dirty="0"/>
              <a:t>Two days later, on 30 Apr. 1945, the pair committed suicide with cyanide (tested on Hitler’s German-Shepherd, Blondie, &amp; her pups) &amp; revolvers.</a:t>
            </a:r>
          </a:p>
          <a:p>
            <a:pPr marL="0" indent="0">
              <a:buNone/>
            </a:pPr>
            <a:r>
              <a:rPr lang="en-US" b="1" dirty="0"/>
              <a:t>Hitler’s final orders were to place all Germany under the control of ADMIRAL KARL DOENITZ and he surrendered to the Allies on 7 May 1945. The Third Reich ended on 8 May 1945 – V.E. Day.</a:t>
            </a:r>
          </a:p>
        </p:txBody>
      </p:sp>
      <p:pic>
        <p:nvPicPr>
          <p:cNvPr id="5" name="Picture 4">
            <a:extLst>
              <a:ext uri="{FF2B5EF4-FFF2-40B4-BE49-F238E27FC236}">
                <a16:creationId xmlns:a16="http://schemas.microsoft.com/office/drawing/2014/main" id="{45A1FA06-75C4-B482-FF61-3102B8C1849D}"/>
              </a:ext>
            </a:extLst>
          </p:cNvPr>
          <p:cNvPicPr>
            <a:picLocks noChangeAspect="1"/>
          </p:cNvPicPr>
          <p:nvPr/>
        </p:nvPicPr>
        <p:blipFill rotWithShape="1">
          <a:blip r:embed="rId2"/>
          <a:srcRect r="9310"/>
          <a:stretch/>
        </p:blipFill>
        <p:spPr>
          <a:xfrm>
            <a:off x="250146" y="1251487"/>
            <a:ext cx="5404420" cy="5117782"/>
          </a:xfrm>
          <a:prstGeom prst="rect">
            <a:avLst/>
          </a:prstGeom>
        </p:spPr>
      </p:pic>
    </p:spTree>
    <p:extLst>
      <p:ext uri="{BB962C8B-B14F-4D97-AF65-F5344CB8AC3E}">
        <p14:creationId xmlns:p14="http://schemas.microsoft.com/office/powerpoint/2010/main" val="17628977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0" y="341679"/>
            <a:ext cx="12192000" cy="1325563"/>
          </a:xfrm>
        </p:spPr>
        <p:txBody>
          <a:bodyPr>
            <a:noAutofit/>
          </a:bodyPr>
          <a:lstStyle/>
          <a:p>
            <a:pPr algn="ctr"/>
            <a:r>
              <a:rPr lang="en-US" sz="8800" b="1" u="sng" dirty="0"/>
              <a:t>Activity 22 – Recall Quiz</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306778" y="1991879"/>
            <a:ext cx="11732822" cy="4670177"/>
          </a:xfrm>
        </p:spPr>
        <p:txBody>
          <a:bodyPr>
            <a:normAutofit lnSpcReduction="10000"/>
          </a:bodyPr>
          <a:lstStyle/>
          <a:p>
            <a:pPr marL="742950" indent="-742950">
              <a:buAutoNum type="arabicPeriod"/>
            </a:pPr>
            <a:r>
              <a:rPr lang="en-US" sz="4000" dirty="0"/>
              <a:t>How many Jews were left in Germany in 1941?</a:t>
            </a:r>
          </a:p>
          <a:p>
            <a:pPr marL="742950" indent="-742950">
              <a:buAutoNum type="arabicPeriod"/>
            </a:pPr>
            <a:r>
              <a:rPr lang="en-US" sz="4000" dirty="0"/>
              <a:t>How many Jews are said to have died in the Holocaust?</a:t>
            </a:r>
          </a:p>
          <a:p>
            <a:pPr marL="742950" indent="-742950">
              <a:buAutoNum type="arabicPeriod"/>
            </a:pPr>
            <a:r>
              <a:rPr lang="en-US" sz="4000" dirty="0"/>
              <a:t>Which country conquered by Germany, had 3 million Jews?</a:t>
            </a:r>
          </a:p>
          <a:p>
            <a:pPr marL="742950" indent="-742950">
              <a:buAutoNum type="arabicPeriod"/>
            </a:pPr>
            <a:r>
              <a:rPr lang="en-US" sz="4000" dirty="0"/>
              <a:t>What was ‘Operation Barbarossa’?</a:t>
            </a:r>
          </a:p>
          <a:p>
            <a:pPr marL="742950" indent="-742950">
              <a:buAutoNum type="arabicPeriod"/>
            </a:pPr>
            <a:r>
              <a:rPr lang="en-US" sz="4000" dirty="0"/>
              <a:t>How long was the working week in Germany by late 1944? </a:t>
            </a:r>
          </a:p>
          <a:p>
            <a:pPr marL="742950" indent="-742950">
              <a:buAutoNum type="arabicPeriod"/>
            </a:pPr>
            <a:endParaRPr lang="en-US" sz="4000" dirty="0"/>
          </a:p>
        </p:txBody>
      </p:sp>
    </p:spTree>
    <p:extLst>
      <p:ext uri="{BB962C8B-B14F-4D97-AF65-F5344CB8AC3E}">
        <p14:creationId xmlns:p14="http://schemas.microsoft.com/office/powerpoint/2010/main" val="9625434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9743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8800" b="1" u="sng" dirty="0"/>
              <a:t>Activity 22 – Recall Quiz</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300841" y="1953020"/>
            <a:ext cx="11590317" cy="4720911"/>
          </a:xfrm>
        </p:spPr>
        <p:txBody>
          <a:bodyPr>
            <a:normAutofit/>
          </a:bodyPr>
          <a:lstStyle/>
          <a:p>
            <a:pPr marL="742950" indent="-742950">
              <a:buFont typeface="+mj-lt"/>
              <a:buAutoNum type="arabicPeriod" startAt="6"/>
            </a:pPr>
            <a:r>
              <a:rPr lang="en-US" sz="4000" dirty="0"/>
              <a:t>What was the </a:t>
            </a:r>
            <a:r>
              <a:rPr lang="en-US" sz="4000" i="1" dirty="0" err="1"/>
              <a:t>Volkssturm</a:t>
            </a:r>
            <a:r>
              <a:rPr lang="en-US" sz="4000" dirty="0"/>
              <a:t>?</a:t>
            </a:r>
          </a:p>
          <a:p>
            <a:pPr marL="742950" indent="-742950">
              <a:buFont typeface="+mj-lt"/>
              <a:buAutoNum type="arabicPeriod" startAt="6"/>
            </a:pPr>
            <a:r>
              <a:rPr lang="en-US" sz="4000" dirty="0"/>
              <a:t>Which German town was bombed 7 times in the Summer of 1943?</a:t>
            </a:r>
          </a:p>
          <a:p>
            <a:pPr marL="742950" indent="-742950">
              <a:buFont typeface="+mj-lt"/>
              <a:buAutoNum type="arabicPeriod" startAt="6"/>
            </a:pPr>
            <a:r>
              <a:rPr lang="en-US" sz="4000" dirty="0"/>
              <a:t>What happened to Sophie &amp; Hans Scholl?</a:t>
            </a:r>
          </a:p>
          <a:p>
            <a:pPr marL="742950" indent="-742950">
              <a:buFont typeface="+mj-lt"/>
              <a:buAutoNum type="arabicPeriod" startAt="6"/>
            </a:pPr>
            <a:r>
              <a:rPr lang="en-US" sz="4000" dirty="0"/>
              <a:t>Who planted the bomb that was supposed to kill Hitler in the July Bomb Plot 1944?</a:t>
            </a:r>
          </a:p>
          <a:p>
            <a:pPr marL="742950" indent="-742950">
              <a:buFont typeface="+mj-lt"/>
              <a:buAutoNum type="arabicPeriod" startAt="6"/>
            </a:pPr>
            <a:r>
              <a:rPr lang="en-US" sz="4000" dirty="0"/>
              <a:t>What was the Third Reich?</a:t>
            </a:r>
          </a:p>
        </p:txBody>
      </p:sp>
    </p:spTree>
    <p:extLst>
      <p:ext uri="{BB962C8B-B14F-4D97-AF65-F5344CB8AC3E}">
        <p14:creationId xmlns:p14="http://schemas.microsoft.com/office/powerpoint/2010/main" val="29042335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9971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23 – Explaining</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686790" y="1917395"/>
            <a:ext cx="11352810" cy="4598926"/>
          </a:xfrm>
        </p:spPr>
        <p:txBody>
          <a:bodyPr>
            <a:normAutofit/>
          </a:bodyPr>
          <a:lstStyle/>
          <a:p>
            <a:pPr marL="742950" indent="-742950">
              <a:buAutoNum type="arabicPeriod"/>
            </a:pPr>
            <a:r>
              <a:rPr lang="en-US" sz="4800" dirty="0"/>
              <a:t>Why did the Nazis introduce the Final Solution?</a:t>
            </a:r>
          </a:p>
          <a:p>
            <a:pPr marL="742950" indent="-742950">
              <a:buAutoNum type="arabicPeriod"/>
            </a:pPr>
            <a:r>
              <a:rPr lang="en-US" sz="4800" dirty="0"/>
              <a:t>Why did the Allies bomb German cities?</a:t>
            </a:r>
          </a:p>
          <a:p>
            <a:pPr marL="742950" indent="-742950">
              <a:buAutoNum type="arabicPeriod"/>
            </a:pPr>
            <a:r>
              <a:rPr lang="en-US" sz="4800" dirty="0"/>
              <a:t>Which organization was the greater threat to the Nazi Government – the Edelweiss Pirates or the White Rose?</a:t>
            </a:r>
          </a:p>
        </p:txBody>
      </p:sp>
    </p:spTree>
    <p:extLst>
      <p:ext uri="{BB962C8B-B14F-4D97-AF65-F5344CB8AC3E}">
        <p14:creationId xmlns:p14="http://schemas.microsoft.com/office/powerpoint/2010/main" val="7396974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3254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Activity 24 – Challenge</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769917" y="1953020"/>
            <a:ext cx="8759094" cy="4563301"/>
          </a:xfrm>
        </p:spPr>
        <p:txBody>
          <a:bodyPr>
            <a:noAutofit/>
          </a:bodyPr>
          <a:lstStyle/>
          <a:p>
            <a:pPr marL="742950" indent="-742950">
              <a:buAutoNum type="arabicPeriod"/>
            </a:pPr>
            <a:r>
              <a:rPr lang="en-US" sz="4200" dirty="0"/>
              <a:t>Why didn’t the German people stop the persecution of the Jews?</a:t>
            </a:r>
          </a:p>
          <a:p>
            <a:pPr marL="742950" indent="-742950">
              <a:buAutoNum type="arabicPeriod"/>
            </a:pPr>
            <a:r>
              <a:rPr lang="en-US" sz="4200" dirty="0"/>
              <a:t>Why did so few Germans show opposition to the Nazi Government in WW2?</a:t>
            </a:r>
          </a:p>
          <a:p>
            <a:pPr marL="742950" indent="-742950">
              <a:buAutoNum type="arabicPeriod"/>
            </a:pPr>
            <a:r>
              <a:rPr lang="en-US" sz="4200" dirty="0"/>
              <a:t>How far did the lives of women in Germany change during WW2?</a:t>
            </a:r>
          </a:p>
        </p:txBody>
      </p:sp>
    </p:spTree>
    <p:extLst>
      <p:ext uri="{BB962C8B-B14F-4D97-AF65-F5344CB8AC3E}">
        <p14:creationId xmlns:p14="http://schemas.microsoft.com/office/powerpoint/2010/main" val="1098211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93364" y="89065"/>
            <a:ext cx="11435255" cy="823789"/>
          </a:xfrm>
        </p:spPr>
        <p:txBody>
          <a:bodyPr/>
          <a:lstStyle/>
          <a:p>
            <a:r>
              <a:rPr lang="en-US" dirty="0">
                <a:solidFill>
                  <a:srgbClr val="00B050"/>
                </a:solidFill>
              </a:rPr>
              <a:t>(a) Nazi Policies towards Jews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83368" y="1003949"/>
            <a:ext cx="5594918" cy="5764986"/>
          </a:xfrm>
        </p:spPr>
        <p:txBody>
          <a:bodyPr>
            <a:noAutofit/>
          </a:bodyPr>
          <a:lstStyle/>
          <a:p>
            <a:pPr marL="0" indent="0">
              <a:buNone/>
            </a:pPr>
            <a:r>
              <a:rPr lang="en-US" sz="3000" dirty="0"/>
              <a:t>After the 1939 invasion of Poland, Germany’s policy of “Lebensraum” expansion of their borders only added more &amp; more Jews. While Germany contained fewer than 200,000 Jews, Poland added over 3,000,000 Jews to the peoples that Germany controlled. Nazis could not adopt the same successful strategies they had used in their own country – like persecution to ensure mass emigration – so two alternative approaches had to be applied.</a:t>
            </a:r>
          </a:p>
        </p:txBody>
      </p:sp>
      <p:pic>
        <p:nvPicPr>
          <p:cNvPr id="3074" name="Picture 2" descr="Polish court tells two Holocaust historians to apologise - BBC News">
            <a:extLst>
              <a:ext uri="{FF2B5EF4-FFF2-40B4-BE49-F238E27FC236}">
                <a16:creationId xmlns:a16="http://schemas.microsoft.com/office/drawing/2014/main" id="{4F549D76-9F47-0C0F-AA02-8680440AF9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12"/>
          <a:stretch/>
        </p:blipFill>
        <p:spPr bwMode="auto">
          <a:xfrm>
            <a:off x="5878286" y="1123299"/>
            <a:ext cx="6163425" cy="5645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562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E9A64-0A7D-976A-1DE9-F77306E8F10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FDC58B1-2F99-CF85-78C9-3756609E133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490703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20DD5-B7A9-2840-ACB0-700A238F10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F761FD-2BF4-E64D-B941-7A02CCF8C9A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51407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93364" y="89065"/>
            <a:ext cx="11435255" cy="823789"/>
          </a:xfrm>
        </p:spPr>
        <p:txBody>
          <a:bodyPr/>
          <a:lstStyle/>
          <a:p>
            <a:r>
              <a:rPr lang="en-US" dirty="0">
                <a:solidFill>
                  <a:srgbClr val="00B050"/>
                </a:solidFill>
              </a:rPr>
              <a:t>(a) Nazi Policies towards Jews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476998" y="1003949"/>
            <a:ext cx="7620000" cy="5764986"/>
          </a:xfrm>
        </p:spPr>
        <p:txBody>
          <a:bodyPr>
            <a:noAutofit/>
          </a:bodyPr>
          <a:lstStyle/>
          <a:p>
            <a:pPr marL="514350" indent="-514350">
              <a:buAutoNum type="arabicPeriod"/>
            </a:pPr>
            <a:r>
              <a:rPr lang="en-US" sz="3000" b="1" u="sng" dirty="0">
                <a:solidFill>
                  <a:srgbClr val="FF0000"/>
                </a:solidFill>
              </a:rPr>
              <a:t>GHETTOISATION</a:t>
            </a:r>
          </a:p>
          <a:p>
            <a:pPr marL="0" indent="0">
              <a:buNone/>
            </a:pPr>
            <a:r>
              <a:rPr lang="en-US" sz="3000" dirty="0"/>
              <a:t>In Polish cities, </a:t>
            </a:r>
            <a:r>
              <a:rPr lang="en-US" sz="3000" b="1" dirty="0"/>
              <a:t>GHETTOS</a:t>
            </a:r>
            <a:r>
              <a:rPr lang="en-US" sz="3000" dirty="0"/>
              <a:t> were set up and these walled-off areas saw Jews crammed into poor housing “Jewish Quarters”. All movement in and out of ghettos was tightly restricted, so food supplies soon ran out and starvation was quite common. </a:t>
            </a:r>
            <a:r>
              <a:rPr lang="en-US" sz="3000" b="1" dirty="0"/>
              <a:t>Diseases like typhus and cholera, made worse by no medical supplies, were rife</a:t>
            </a:r>
            <a:r>
              <a:rPr lang="en-US" sz="3000" dirty="0"/>
              <a:t>. The Warsaw Ghetto had a 3.5m wall, topped with barbed-wire &amp; broken glass, built by a German Company but charged to the Jewish community of Warsaw. </a:t>
            </a:r>
            <a:r>
              <a:rPr lang="en-US" sz="3000" b="1" dirty="0"/>
              <a:t>From Jan. 1941 to July 1942, almost 4,000 Jews died each month.</a:t>
            </a:r>
          </a:p>
        </p:txBody>
      </p:sp>
      <p:pic>
        <p:nvPicPr>
          <p:cNvPr id="4098" name="Picture 2" descr="Never Before Seen Footage From the Warsaw Ghetto - Jewish World -  Haaretz.com">
            <a:extLst>
              <a:ext uri="{FF2B5EF4-FFF2-40B4-BE49-F238E27FC236}">
                <a16:creationId xmlns:a16="http://schemas.microsoft.com/office/drawing/2014/main" id="{69564E9E-4AA7-FF3E-AF83-4F2D218492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64" y="1003950"/>
            <a:ext cx="4383634" cy="5635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818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E80B6-97A3-A0F8-AA5F-77BC021DB396}"/>
              </a:ext>
            </a:extLst>
          </p:cNvPr>
          <p:cNvSpPr>
            <a:spLocks noGrp="1"/>
          </p:cNvSpPr>
          <p:nvPr>
            <p:ph type="title"/>
          </p:nvPr>
        </p:nvSpPr>
        <p:spPr>
          <a:xfrm>
            <a:off x="713370" y="118753"/>
            <a:ext cx="10765244" cy="5038133"/>
          </a:xfrm>
          <a:solidFill>
            <a:srgbClr val="FFC000"/>
          </a:solidFill>
        </p:spPr>
        <p:txBody>
          <a:bodyPr>
            <a:noAutofit/>
          </a:bodyPr>
          <a:lstStyle/>
          <a:p>
            <a:pPr algn="ctr"/>
            <a:r>
              <a:rPr lang="en-US" sz="3600" b="1" dirty="0">
                <a:latin typeface="+mn-lt"/>
              </a:rPr>
              <a:t>‘</a:t>
            </a:r>
            <a:r>
              <a:rPr lang="en-US" sz="3600" b="1" dirty="0">
                <a:solidFill>
                  <a:srgbClr val="121212"/>
                </a:solidFill>
                <a:latin typeface="+mn-lt"/>
                <a:cs typeface="Arial" panose="020B0604020202020204" pitchFamily="34" charset="0"/>
              </a:rPr>
              <a:t>Realizing that the Germans intended to exterminate the Jews of Warsaw, Adam </a:t>
            </a:r>
            <a:r>
              <a:rPr lang="en-US" sz="3600" b="1" dirty="0" err="1">
                <a:solidFill>
                  <a:srgbClr val="121212"/>
                </a:solidFill>
                <a:latin typeface="+mn-lt"/>
                <a:cs typeface="Arial" panose="020B0604020202020204" pitchFamily="34" charset="0"/>
              </a:rPr>
              <a:t>Czerniakow</a:t>
            </a:r>
            <a:r>
              <a:rPr lang="en-US" sz="3600" b="1" dirty="0">
                <a:solidFill>
                  <a:srgbClr val="121212"/>
                </a:solidFill>
                <a:latin typeface="+mn-lt"/>
                <a:cs typeface="Arial" panose="020B0604020202020204" pitchFamily="34" charset="0"/>
              </a:rPr>
              <a:t> committed suicide. Before swallowing the tablet, he wrote two notes – one to the Jewish Council and the other to his wife. In he first, he said that the Germans had visited him that day and told him the expulsion order applied to children as well. They could not expect him to hand over helpless children for destruction. He had therefore decided to put an end to his life. He had asked his colleagues not to see this as an act of cowardice</a:t>
            </a:r>
            <a:r>
              <a:rPr lang="en-US" sz="3600" b="1" i="0" dirty="0">
                <a:solidFill>
                  <a:srgbClr val="121212"/>
                </a:solidFill>
                <a:effectLst/>
                <a:latin typeface="+mn-lt"/>
                <a:cs typeface="Arial" panose="020B0604020202020204" pitchFamily="34" charset="0"/>
              </a:rPr>
              <a:t>.’</a:t>
            </a:r>
            <a:endParaRPr lang="en-US" sz="3600" b="1" dirty="0">
              <a:latin typeface="+mn-lt"/>
              <a:cs typeface="Arial" panose="020B0604020202020204" pitchFamily="34" charset="0"/>
            </a:endParaRPr>
          </a:p>
        </p:txBody>
      </p:sp>
      <p:sp>
        <p:nvSpPr>
          <p:cNvPr id="4" name="TextBox 3">
            <a:extLst>
              <a:ext uri="{FF2B5EF4-FFF2-40B4-BE49-F238E27FC236}">
                <a16:creationId xmlns:a16="http://schemas.microsoft.com/office/drawing/2014/main" id="{5DE12B23-8EA7-A976-ED02-4051264E6C02}"/>
              </a:ext>
            </a:extLst>
          </p:cNvPr>
          <p:cNvSpPr txBox="1"/>
          <p:nvPr/>
        </p:nvSpPr>
        <p:spPr>
          <a:xfrm>
            <a:off x="190004" y="5325470"/>
            <a:ext cx="11792198" cy="584775"/>
          </a:xfrm>
          <a:prstGeom prst="rect">
            <a:avLst/>
          </a:prstGeom>
          <a:solidFill>
            <a:srgbClr val="FFFF00"/>
          </a:solidFill>
        </p:spPr>
        <p:txBody>
          <a:bodyPr wrap="square" rtlCol="0">
            <a:spAutoFit/>
          </a:bodyPr>
          <a:lstStyle/>
          <a:p>
            <a:pPr algn="ctr"/>
            <a:r>
              <a:rPr lang="en-US" sz="3200" b="1" dirty="0"/>
              <a:t>An account of the chairman of Warsaw Jewish Council’s death, 1942</a:t>
            </a:r>
          </a:p>
        </p:txBody>
      </p:sp>
      <p:sp>
        <p:nvSpPr>
          <p:cNvPr id="5" name="TextBox 4">
            <a:extLst>
              <a:ext uri="{FF2B5EF4-FFF2-40B4-BE49-F238E27FC236}">
                <a16:creationId xmlns:a16="http://schemas.microsoft.com/office/drawing/2014/main" id="{F07B1DA6-2F52-CDEA-F6A2-998452D329F2}"/>
              </a:ext>
            </a:extLst>
          </p:cNvPr>
          <p:cNvSpPr txBox="1"/>
          <p:nvPr/>
        </p:nvSpPr>
        <p:spPr>
          <a:xfrm>
            <a:off x="475011" y="6078830"/>
            <a:ext cx="11507191" cy="523220"/>
          </a:xfrm>
          <a:prstGeom prst="rect">
            <a:avLst/>
          </a:prstGeom>
          <a:solidFill>
            <a:schemeClr val="accent5">
              <a:lumMod val="20000"/>
              <a:lumOff val="80000"/>
            </a:schemeClr>
          </a:solidFill>
        </p:spPr>
        <p:txBody>
          <a:bodyPr wrap="square" rtlCol="0">
            <a:spAutoFit/>
          </a:bodyPr>
          <a:lstStyle/>
          <a:p>
            <a:pPr algn="ctr"/>
            <a:r>
              <a:rPr lang="en-US" sz="2800" b="1" dirty="0">
                <a:solidFill>
                  <a:srgbClr val="FF0000"/>
                </a:solidFill>
              </a:rPr>
              <a:t>Are you surprised by this account? What does it tell you about ghettos?</a:t>
            </a:r>
          </a:p>
        </p:txBody>
      </p:sp>
    </p:spTree>
    <p:extLst>
      <p:ext uri="{BB962C8B-B14F-4D97-AF65-F5344CB8AC3E}">
        <p14:creationId xmlns:p14="http://schemas.microsoft.com/office/powerpoint/2010/main" val="2406939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7482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9408</TotalTime>
  <Words>4179</Words>
  <Application>Microsoft Macintosh PowerPoint</Application>
  <PresentationFormat>Widescreen</PresentationFormat>
  <Paragraphs>166</Paragraphs>
  <Slides>61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61</vt:i4>
      </vt:variant>
    </vt:vector>
  </HeadingPairs>
  <TitlesOfParts>
    <vt:vector size="65" baseType="lpstr">
      <vt:lpstr>Arial</vt:lpstr>
      <vt:lpstr>Calibri</vt:lpstr>
      <vt:lpstr>Calibri Light</vt:lpstr>
      <vt:lpstr>Office Theme</vt:lpstr>
      <vt:lpstr>Edexcel IGCSE History P1: Depth Study 3</vt:lpstr>
      <vt:lpstr>PowerPoint Presentation</vt:lpstr>
      <vt:lpstr>Edexcel IGCSE History P1: Depth Study 3</vt:lpstr>
      <vt:lpstr>(a) Nazi Policies towards Jews</vt:lpstr>
      <vt:lpstr>(a) Nazi Policies towards Jews</vt:lpstr>
      <vt:lpstr>(a) Nazi Policies towards Jews</vt:lpstr>
      <vt:lpstr>(a) Nazi Policies towards Jews</vt:lpstr>
      <vt:lpstr>‘Realizing that the Germans intended to exterminate the Jews of Warsaw, Adam Czerniakow committed suicide. Before swallowing the tablet, he wrote two notes – one to the Jewish Council and the other to his wife. In he first, he said that the Germans had visited him that day and told him the expulsion order applied to children as well. They could not expect him to hand over helpless children for destruction. He had therefore decided to put an end to his life. He had asked his colleagues not to see this as an act of cowardice.’</vt:lpstr>
      <vt:lpstr>PowerPoint Presentation</vt:lpstr>
      <vt:lpstr>(a) Nazi Policies towards Jews</vt:lpstr>
      <vt:lpstr>Activity 19</vt:lpstr>
      <vt:lpstr>PowerPoint Presentation</vt:lpstr>
      <vt:lpstr>Exam-Style Question</vt:lpstr>
      <vt:lpstr>PowerPoint Presentation</vt:lpstr>
      <vt:lpstr>(a) Nazi Policies towards Jews</vt:lpstr>
      <vt:lpstr>(a) Nazi Policies towards Jews</vt:lpstr>
      <vt:lpstr>PowerPoint Presentation</vt:lpstr>
      <vt:lpstr>Activity 20</vt:lpstr>
      <vt:lpstr>PowerPoint Presentation</vt:lpstr>
      <vt:lpstr>(a) Nazi Policies towards Jews</vt:lpstr>
      <vt:lpstr>‘In the summer of 1941, a decision was taken by senior Nazi leaders to seek a permanent and final solution to the Jewish question. It was to exterminate them in death camps … Death camps were built in Poland, far away from Germany, where Jews were to be worked to death … By the summer of 1943, Jews were being transported to these camps … On arrival at the camps, Jews were divided into two groups. Those who were fit were put to work. The others were sent to the gas chambers.’</vt:lpstr>
      <vt:lpstr>(a) Nazi Policies towards Jews</vt:lpstr>
      <vt:lpstr>PowerPoint Presentation</vt:lpstr>
      <vt:lpstr>PowerPoint Presentation</vt:lpstr>
      <vt:lpstr>(b) The Home Front</vt:lpstr>
      <vt:lpstr>(b) The Home Front</vt:lpstr>
      <vt:lpstr>(b) The Home Front</vt:lpstr>
      <vt:lpstr>(b) The Home Front</vt:lpstr>
      <vt:lpstr>(b) The Home Front</vt:lpstr>
      <vt:lpstr>(b) The Home Front</vt:lpstr>
      <vt:lpstr>(b) The Home Front</vt:lpstr>
      <vt:lpstr>(b) The Home Front</vt:lpstr>
      <vt:lpstr>(b) The Home Front</vt:lpstr>
      <vt:lpstr>(b) The Home Front</vt:lpstr>
      <vt:lpstr>Activity 21</vt:lpstr>
      <vt:lpstr>PowerPoint Presentation</vt:lpstr>
      <vt:lpstr>(b) The Home Front</vt:lpstr>
      <vt:lpstr>Exam-Style Question</vt:lpstr>
      <vt:lpstr>PowerPoint Presentation</vt:lpstr>
      <vt:lpstr>(b) The Home Front</vt:lpstr>
      <vt:lpstr>(b) The Home Front</vt:lpstr>
      <vt:lpstr>(b) The Home Front</vt:lpstr>
      <vt:lpstr>(c) Growth of Opposition to Hitler</vt:lpstr>
      <vt:lpstr>(c) Growth of Opposition to Hitler</vt:lpstr>
      <vt:lpstr>(c) Growth of Opposition to Hitler</vt:lpstr>
      <vt:lpstr>(c) Growth of Opposition to Hitler</vt:lpstr>
      <vt:lpstr>(c) Growth of Opposition to Hitler</vt:lpstr>
      <vt:lpstr>(c) Growth of Opposition to Hitler</vt:lpstr>
      <vt:lpstr>(c) Growth of Opposition to Hitler</vt:lpstr>
      <vt:lpstr>(d) Hitler’s Death &amp; the End of the Third Reich</vt:lpstr>
      <vt:lpstr>PowerPoint Presentation</vt:lpstr>
      <vt:lpstr>(d) Hitler’s Death &amp; the End of the Third Reich</vt:lpstr>
      <vt:lpstr>Activity 22 – Recall Quiz</vt:lpstr>
      <vt:lpstr>PowerPoint Presentation</vt:lpstr>
      <vt:lpstr>Activity 22 – Recall Quiz</vt:lpstr>
      <vt:lpstr>PowerPoint Presentation</vt:lpstr>
      <vt:lpstr>Activity 23 – Explaining</vt:lpstr>
      <vt:lpstr>PowerPoint Presentation</vt:lpstr>
      <vt:lpstr>Activity 24 – Challenge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Edexcel IGCSE History Investigation A1</dc:title>
  <dc:creator>Chris Skerry</dc:creator>
  <cp:lastModifiedBy>Chris Skerry</cp:lastModifiedBy>
  <cp:revision>190</cp:revision>
  <dcterms:created xsi:type="dcterms:W3CDTF">2021-05-05T18:42:06Z</dcterms:created>
  <dcterms:modified xsi:type="dcterms:W3CDTF">2023-11-08T18:55:26Z</dcterms:modified>
</cp:coreProperties>
</file>