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1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0"/>
  </p:normalViewPr>
  <p:slideViewPr>
    <p:cSldViewPr snapToGrid="0" snapToObjects="1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BDFC9-E907-8249-8866-331EB3B55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F1A046-65B5-8947-9382-5D0B3219A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0BC81-292C-914D-BBE1-5F911BBE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BB29-25F1-4C4E-A951-156ED521F99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7D6-DA05-C449-B012-C97D0501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CA272-3B09-AD42-B665-7A257A2F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8B87-D803-E649-8998-A1A30A05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4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C587-64ED-354C-A9F5-E882F9D9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34BCB-DFE7-0249-BEBA-7EF6C0BD3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327C1-63BF-1D4B-A1D1-67399358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BB29-25F1-4C4E-A951-156ED521F99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7CFB9-3C05-0E4C-9D68-0C9737B9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9D2CD-E03A-4041-9543-9D5659DB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8B87-D803-E649-8998-A1A30A05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2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084559-00A3-1D43-8218-BB6AB7ADE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70DF2-6154-C94A-A3BA-E1666DD70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BF12F-7EE9-1045-B335-805CBE20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BB29-25F1-4C4E-A951-156ED521F99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68B28-F26E-FA44-AB3F-F5D601F0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D6011-764E-A34F-985E-B1FC2C7F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8B87-D803-E649-8998-A1A30A05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0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6C206-7EA8-F849-AF21-D2B54EC1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04FE0-4745-064B-89B2-CBA6086D0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75594-0985-6D49-A3DA-19525AE4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BB29-25F1-4C4E-A951-156ED521F99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00548-BB42-4742-9333-A3C0781B7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54DD3-F99C-4949-AA85-B885C43A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8B87-D803-E649-8998-A1A30A05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4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F2F8-3BFC-F844-B19A-33C9EB47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5A141-6273-B948-893A-2C8756754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9F562-B616-E54A-A84D-1295DE68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BB29-25F1-4C4E-A951-156ED521F99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F3031-6BF8-F247-9866-0D58594C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F59AB-B574-D14E-90B8-E71321E6A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8B87-D803-E649-8998-A1A30A05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6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2594-8E97-E341-891F-C98624D65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EF141-C9A4-054C-92DA-EA4AC568E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297D7-14C5-E047-881D-5A0DCF82D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EAADB-BA43-AF46-98C0-5E7DD21C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BB29-25F1-4C4E-A951-156ED521F99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43E01-D68D-B04F-A27F-0E2DE88F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D09D2-445F-E34D-B8A3-242431D68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8B87-D803-E649-8998-A1A30A05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3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E9911-2566-CB4F-AD64-F8406EB9A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ACEF8-4568-6B4E-A665-5498327E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769D9-11BD-204B-A1D3-A4C6E26BA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D34AC-D24C-9D40-B32C-C28BA1FA4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D38EF2-83E6-E444-A12B-30743BD50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BFED69-C954-B543-8A7C-CB5659CEA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BB29-25F1-4C4E-A951-156ED521F99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489F7F-B439-B144-906D-BFF0A0A09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E883-9AC4-9149-9E64-7FF95565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8B87-D803-E649-8998-A1A30A05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3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2208-3538-F146-89EF-8B304E2D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481B4-4182-7043-8FEF-143F873E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BB29-25F1-4C4E-A951-156ED521F99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965D9-4DFF-2B4A-90D0-5BD9D905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47476-BC06-C545-8E10-23B185C5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8B87-D803-E649-8998-A1A30A05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9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DDA660-847F-414D-81D0-EDA43412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BB29-25F1-4C4E-A951-156ED521F99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17690-3C51-534C-85C6-D6B2163E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7319D-A8F3-FF4A-90DD-9B96A2E7D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8B87-D803-E649-8998-A1A30A05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4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ABF9-A2B1-0D4E-A8E9-D0C0BE00C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2782F-A6BF-4E46-ABDE-950032872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E17AA-3742-8448-A3F0-7BCE1F975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958F-5D5C-6D4D-A6A3-3A69564F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BB29-25F1-4C4E-A951-156ED521F99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134EB-6B49-BB47-9919-96F97B27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A2934-AAF1-7D40-8FC7-DB63817B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8B87-D803-E649-8998-A1A30A05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A66A7-7087-224E-A2E7-888B17A7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E51E2C-622E-024E-9356-CA7BCEB8E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7AECC-6F4E-AF46-803D-E9B8E1D7B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031FF-CB17-9C48-9193-F3031E271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BB29-25F1-4C4E-A951-156ED521F99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1488A-FA7A-344A-B768-9C43B878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126CB-CA5B-724E-8425-03DDC461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8B87-D803-E649-8998-A1A30A05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2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5F041F-03D9-B34E-AFE6-F52C5FBE6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23941-BF0B-9F47-AB32-E97212352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34888-66E1-114A-8023-FB0687CA5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CBB29-25F1-4C4E-A951-156ED521F99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5AC2-B469-654D-8B6D-B29795CFA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512BB-5EAB-4C4B-AD90-BE7FD44E1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98B87-D803-E649-8998-A1A30A05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4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FD2D-0A38-E745-A1CB-81EE6282C3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77"/>
              </a:rPr>
              <a:t>Economics</a:t>
            </a:r>
            <a:br>
              <a:rPr lang="en-US" dirty="0">
                <a:latin typeface="Source Sans Pro" panose="020B0503030403020204" pitchFamily="34" charset="77"/>
              </a:rPr>
            </a:br>
            <a:r>
              <a:rPr lang="en-US" dirty="0">
                <a:latin typeface="Source Sans Pro" panose="020B0503030403020204" pitchFamily="34" charset="77"/>
              </a:rPr>
              <a:t>I see…I think…I wonder…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8A93B-1583-FD4E-99DA-965D388D88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7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383B17-69CC-CC4F-B31B-9DDDCAD5A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45" y="510363"/>
            <a:ext cx="9750674" cy="484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2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B04D61-50A0-B14B-A81C-6FAD70FAA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96" y="407470"/>
            <a:ext cx="9172501" cy="60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90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2CB5-193F-4F46-AFF5-ABF7C97AE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22"/>
            <a:ext cx="12192000" cy="644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4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396360-C70E-D346-8BC4-288A7572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01" y="304354"/>
            <a:ext cx="10302949" cy="617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6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611C03-A141-E14A-AF15-B9C0B1192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279400"/>
            <a:ext cx="84328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5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3BCA4E-7192-7043-A525-ADDFF21FB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38100"/>
            <a:ext cx="107823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58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CEC99-FA0A-7E44-9AAA-EE44F2F21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1" y="200634"/>
            <a:ext cx="9151974" cy="6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7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CD647-B28A-D34E-885A-10084D4F8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791"/>
            <a:ext cx="12192000" cy="646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83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</Words>
  <Application>Microsoft Macintosh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Source Sans Pro</vt:lpstr>
      <vt:lpstr>Office Theme</vt:lpstr>
      <vt:lpstr>Economics I see…I think…I wonder…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I see…I think…I wonder…</dc:title>
  <dc:creator>Dan Bish</dc:creator>
  <cp:lastModifiedBy>Dan Bish</cp:lastModifiedBy>
  <cp:revision>3</cp:revision>
  <dcterms:created xsi:type="dcterms:W3CDTF">2019-08-21T12:58:30Z</dcterms:created>
  <dcterms:modified xsi:type="dcterms:W3CDTF">2019-08-21T13:33:15Z</dcterms:modified>
</cp:coreProperties>
</file>