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6" r:id="rId3"/>
    <p:sldId id="258" r:id="rId4"/>
    <p:sldId id="277" r:id="rId5"/>
    <p:sldId id="278" r:id="rId6"/>
    <p:sldId id="257" r:id="rId7"/>
    <p:sldId id="260" r:id="rId8"/>
    <p:sldId id="275" r:id="rId9"/>
    <p:sldId id="267" r:id="rId10"/>
    <p:sldId id="268" r:id="rId11"/>
    <p:sldId id="283" r:id="rId12"/>
    <p:sldId id="284" r:id="rId13"/>
    <p:sldId id="280" r:id="rId14"/>
    <p:sldId id="276" r:id="rId15"/>
    <p:sldId id="281" r:id="rId16"/>
    <p:sldId id="282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13"/>
  </p:normalViewPr>
  <p:slideViewPr>
    <p:cSldViewPr>
      <p:cViewPr varScale="1">
        <p:scale>
          <a:sx n="119" d="100"/>
          <a:sy n="119" d="100"/>
        </p:scale>
        <p:origin x="16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EA576-1EEB-4F79-8516-9C560D8D4754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473F9-FBF1-4633-9AC1-DF6A00C4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8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73F9-FBF1-4633-9AC1-DF6A00C425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9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9DA0-379C-4BE8-90E0-91C144108770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46B7-77E4-4288-84CF-EB6A9FDB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271755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Starter: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What is your initial answer?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How could we investigate this?</a:t>
            </a:r>
            <a:endParaRPr lang="en-US" sz="3200" b="1" dirty="0">
              <a:solidFill>
                <a:srgbClr val="FF0000"/>
              </a:solidFill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-31595"/>
            <a:ext cx="7391400" cy="127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1" y="152400"/>
            <a:ext cx="3566483" cy="65898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705" y="555964"/>
            <a:ext cx="3173614" cy="35421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8678" y="689174"/>
            <a:ext cx="4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8678" y="1646395"/>
            <a:ext cx="4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3234" y="4085835"/>
            <a:ext cx="4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3.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3234" y="5576021"/>
            <a:ext cx="4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4.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2629" y="6050643"/>
            <a:ext cx="4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5.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090037" y="3943755"/>
            <a:ext cx="4755232" cy="168680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4157346" y="5488865"/>
            <a:ext cx="5043373" cy="149288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0"/>
            <a:ext cx="5638800" cy="6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arJoe 5 CASUAL PRO" charset="0"/>
                <a:ea typeface="dearJoe 5 CASUAL PRO" charset="0"/>
                <a:cs typeface="dearJoe 5 CASUAL PRO" charset="0"/>
              </a:rPr>
              <a:t>What are variables?</a:t>
            </a:r>
            <a:endParaRPr lang="en-US" dirty="0"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the </a:t>
            </a:r>
            <a:r>
              <a:rPr lang="en-US" b="1" dirty="0"/>
              <a:t>independent variable</a:t>
            </a:r>
            <a:r>
              <a:rPr lang="en-US" dirty="0"/>
              <a:t> (the variable that isn't influenced by anything) is on the x-axis, and the dependent variable (the one that is affected by the </a:t>
            </a:r>
            <a:r>
              <a:rPr lang="en-US" b="1" dirty="0"/>
              <a:t>independent </a:t>
            </a:r>
            <a:r>
              <a:rPr lang="en-US" b="1" dirty="0" smtClean="0"/>
              <a:t>variable</a:t>
            </a:r>
            <a:r>
              <a:rPr lang="en-US" dirty="0"/>
              <a:t>) is plotted on the y-axis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Magnitude is the independent variable and death toll is the dependent variable (i.e. death toll depends on the magnitude).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Paragraph 1:</a:t>
            </a:r>
            <a:r>
              <a:rPr lang="en-US" dirty="0"/>
              <a:t> What is the pattern shown in the graph?</a:t>
            </a:r>
          </a:p>
          <a:p>
            <a:pPr lvl="0"/>
            <a:r>
              <a:rPr lang="en-US" dirty="0"/>
              <a:t>Use names of countries and data</a:t>
            </a:r>
          </a:p>
          <a:p>
            <a:pPr lvl="0"/>
            <a:r>
              <a:rPr lang="en-US" dirty="0"/>
              <a:t>Say whether pattern shows a positive/negative or no correlation</a:t>
            </a:r>
          </a:p>
          <a:p>
            <a:r>
              <a:rPr lang="en-US" b="1" dirty="0"/>
              <a:t>Paragraph 2:</a:t>
            </a:r>
            <a:r>
              <a:rPr lang="en-US" dirty="0"/>
              <a:t> Is this the pattern you would expect? </a:t>
            </a:r>
          </a:p>
          <a:p>
            <a:r>
              <a:rPr lang="en-US" b="1" dirty="0"/>
              <a:t>Paragraph 3:</a:t>
            </a:r>
            <a:r>
              <a:rPr lang="en-US" dirty="0"/>
              <a:t> Explain this pattern? Why is it like it?</a:t>
            </a:r>
          </a:p>
          <a:p>
            <a:r>
              <a:rPr lang="en-US" b="1" dirty="0"/>
              <a:t>Paragraph 4:</a:t>
            </a:r>
            <a:r>
              <a:rPr lang="en-US" dirty="0"/>
              <a:t> Are there any anomalies (things that don’t fit the pattern)?</a:t>
            </a:r>
          </a:p>
        </p:txBody>
      </p:sp>
    </p:spTree>
    <p:extLst>
      <p:ext uri="{BB962C8B-B14F-4D97-AF65-F5344CB8AC3E}">
        <p14:creationId xmlns:p14="http://schemas.microsoft.com/office/powerpoint/2010/main" val="126986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" y="152400"/>
            <a:ext cx="9144000" cy="60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0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763000" cy="36576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328611" cy="12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5410200" cy="6833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2667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Rural = </a:t>
            </a:r>
            <a:r>
              <a:rPr lang="en-US" dirty="0" smtClean="0">
                <a:solidFill>
                  <a:srgbClr val="7030A0"/>
                </a:solidFill>
              </a:rPr>
              <a:t>countryside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Urban = </a:t>
            </a:r>
            <a:r>
              <a:rPr lang="en-US" dirty="0" smtClean="0">
                <a:solidFill>
                  <a:srgbClr val="7030A0"/>
                </a:solidFill>
              </a:rPr>
              <a:t>town/city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MEDC</a:t>
            </a:r>
            <a:r>
              <a:rPr lang="en-US" dirty="0" smtClean="0">
                <a:solidFill>
                  <a:srgbClr val="7030A0"/>
                </a:solidFill>
              </a:rPr>
              <a:t>= more economically developed country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LEDC</a:t>
            </a:r>
            <a:r>
              <a:rPr lang="en-US" dirty="0" smtClean="0">
                <a:solidFill>
                  <a:srgbClr val="7030A0"/>
                </a:solidFill>
              </a:rPr>
              <a:t> = less </a:t>
            </a:r>
            <a:r>
              <a:rPr lang="en-US" dirty="0">
                <a:solidFill>
                  <a:srgbClr val="7030A0"/>
                </a:solidFill>
              </a:rPr>
              <a:t>economically developed </a:t>
            </a:r>
            <a:r>
              <a:rPr lang="en-US" dirty="0" smtClean="0">
                <a:solidFill>
                  <a:srgbClr val="7030A0"/>
                </a:solidFill>
              </a:rPr>
              <a:t>country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Frequency = how often they occur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Population density </a:t>
            </a:r>
            <a:r>
              <a:rPr lang="en-US" dirty="0" smtClean="0">
                <a:solidFill>
                  <a:srgbClr val="7030A0"/>
                </a:solidFill>
              </a:rPr>
              <a:t>= a measure of how crowded an area is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Focus</a:t>
            </a:r>
            <a:r>
              <a:rPr lang="en-US" dirty="0" smtClean="0">
                <a:solidFill>
                  <a:srgbClr val="7030A0"/>
                </a:solidFill>
              </a:rPr>
              <a:t> = the place inside the earth’s crust where an earthquake starts</a:t>
            </a:r>
          </a:p>
          <a:p>
            <a:r>
              <a:rPr lang="en-US" b="1" dirty="0" err="1" smtClean="0">
                <a:solidFill>
                  <a:srgbClr val="7030A0"/>
                </a:solidFill>
              </a:rPr>
              <a:t>Epicentre</a:t>
            </a:r>
            <a:r>
              <a:rPr lang="en-US" dirty="0" smtClean="0">
                <a:solidFill>
                  <a:srgbClr val="7030A0"/>
                </a:solidFill>
              </a:rPr>
              <a:t> = the place on top of the earth’s surface, directly above the focus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Magnitude</a:t>
            </a:r>
            <a:r>
              <a:rPr lang="en-US" dirty="0" smtClean="0">
                <a:solidFill>
                  <a:srgbClr val="7030A0"/>
                </a:solidFill>
              </a:rPr>
              <a:t> = the strength of the earthquake (measured by the amount of energy released)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5105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28" y="511434"/>
            <a:ext cx="7785100" cy="61468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8467"/>
            <a:ext cx="5261811" cy="10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andiegorealestateagent.net/wp-content/uploads/2010/02/San-Diego-Earthquake-Insu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83"/>
            <a:ext cx="9144000" cy="67978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5587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Earthquakes</a:t>
            </a:r>
            <a:endParaRPr lang="en-US" sz="5400" b="1" dirty="0">
              <a:solidFill>
                <a:srgbClr val="FFFF00"/>
              </a:solidFill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705600" cy="3657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What: What makes some earthquakes deadlier than others?</a:t>
            </a:r>
          </a:p>
          <a:p>
            <a:r>
              <a:rPr lang="en-US" sz="3000" b="1" dirty="0" smtClean="0">
                <a:solidFill>
                  <a:srgbClr val="FFFF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How: </a:t>
            </a:r>
            <a:r>
              <a:rPr lang="is-IS" sz="3000" b="1" dirty="0" smtClean="0">
                <a:solidFill>
                  <a:srgbClr val="FFFF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An investigation into the relationship between earthquake magnitude and death toll</a:t>
            </a:r>
          </a:p>
          <a:p>
            <a:r>
              <a:rPr lang="is-IS" sz="3000" b="1" dirty="0" smtClean="0">
                <a:solidFill>
                  <a:srgbClr val="FFFF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Why: So that we can practice geographical skills e.g.</a:t>
            </a:r>
            <a:r>
              <a:rPr lang="is-IS" sz="3000" b="1" dirty="0">
                <a:solidFill>
                  <a:srgbClr val="FFFF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d</a:t>
            </a:r>
            <a:r>
              <a:rPr lang="is-IS" sz="3000" b="1" dirty="0" smtClean="0">
                <a:solidFill>
                  <a:srgbClr val="FFFF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ata handling, drawing scatter graphs, data analysis</a:t>
            </a:r>
            <a:endParaRPr lang="en-US" sz="3000" b="1" dirty="0">
              <a:solidFill>
                <a:srgbClr val="FFFF00"/>
              </a:solidFill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ternationalrivers.org/files/images/Sichuan%20earthqu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72"/>
            <a:ext cx="9144000" cy="67508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dearJoe 5 CASUAL PRO" charset="0"/>
                <a:ea typeface="dearJoe 5 CASUAL PRO" charset="0"/>
                <a:cs typeface="dearJoe 5 CASUAL PRO" charset="0"/>
              </a:rPr>
              <a:t>What is an earthquake?</a:t>
            </a:r>
            <a:endParaRPr lang="en-US" sz="4800" b="1" dirty="0">
              <a:solidFill>
                <a:srgbClr val="FFFF00"/>
              </a:solidFill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dearJoe 5 CASUAL PRO" charset="0"/>
                <a:ea typeface="dearJoe 5 CASUAL PRO" charset="0"/>
                <a:cs typeface="dearJoe 5 CASUAL PRO" charset="0"/>
              </a:rPr>
              <a:t>Key terms:</a:t>
            </a:r>
            <a:br>
              <a:rPr lang="en-US" u="sng" dirty="0" smtClean="0">
                <a:latin typeface="dearJoe 5 CASUAL PRO" charset="0"/>
                <a:ea typeface="dearJoe 5 CASUAL PRO" charset="0"/>
                <a:cs typeface="dearJoe 5 CASUAL PRO" charset="0"/>
              </a:rPr>
            </a:br>
            <a:endParaRPr lang="en-US" b="1" dirty="0"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5100" b="1" dirty="0" smtClean="0">
                <a:solidFill>
                  <a:srgbClr val="FF0000"/>
                </a:solidFill>
              </a:rPr>
              <a:t>Earthquake:  </a:t>
            </a:r>
            <a:r>
              <a:rPr lang="en-US" sz="5100" dirty="0" smtClean="0"/>
              <a:t>Shaking and vibration of the ground caused by movements in the earth’s crust. </a:t>
            </a:r>
          </a:p>
          <a:p>
            <a:pPr marL="0" indent="0">
              <a:buNone/>
            </a:pPr>
            <a:endParaRPr lang="en-US" sz="5100" dirty="0" smtClean="0"/>
          </a:p>
          <a:p>
            <a:r>
              <a:rPr lang="en-US" sz="5100" b="1" dirty="0" smtClean="0">
                <a:solidFill>
                  <a:srgbClr val="7030A0"/>
                </a:solidFill>
              </a:rPr>
              <a:t>Magnitude???</a:t>
            </a:r>
            <a:endParaRPr lang="en-US" sz="5100" dirty="0" smtClean="0"/>
          </a:p>
          <a:p>
            <a:endParaRPr lang="en-US" sz="5100" dirty="0" smtClean="0"/>
          </a:p>
          <a:p>
            <a:r>
              <a:rPr lang="en-US" sz="5100" b="1" dirty="0">
                <a:solidFill>
                  <a:srgbClr val="00B0F0"/>
                </a:solidFill>
              </a:rPr>
              <a:t>Focus</a:t>
            </a:r>
            <a:r>
              <a:rPr lang="en-US" sz="5100" b="1" dirty="0" smtClean="0">
                <a:solidFill>
                  <a:srgbClr val="00B0F0"/>
                </a:solidFill>
              </a:rPr>
              <a:t>???</a:t>
            </a:r>
            <a:endParaRPr lang="en-US" sz="4800" dirty="0" smtClean="0"/>
          </a:p>
          <a:p>
            <a:pPr marL="0" indent="0">
              <a:buNone/>
            </a:pPr>
            <a:endParaRPr lang="en-US" sz="5100" dirty="0" smtClean="0"/>
          </a:p>
          <a:p>
            <a:r>
              <a:rPr lang="en-US" sz="5100" b="1" dirty="0" err="1">
                <a:solidFill>
                  <a:srgbClr val="92D050"/>
                </a:solidFill>
              </a:rPr>
              <a:t>Epicentre</a:t>
            </a:r>
            <a:r>
              <a:rPr lang="en-US" sz="5100" b="1" dirty="0">
                <a:solidFill>
                  <a:srgbClr val="92D050"/>
                </a:solidFill>
              </a:rPr>
              <a:t>???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111409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dearJoe 5 CASUAL PRO" charset="0"/>
                <a:ea typeface="dearJoe 5 CASUAL PRO" charset="0"/>
                <a:cs typeface="dearJoe 5 CASUAL PRO" charset="0"/>
              </a:rPr>
              <a:t>Key terms: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 smtClean="0">
                <a:solidFill>
                  <a:srgbClr val="FF0000"/>
                </a:solidFill>
              </a:rPr>
              <a:t>Earthquake:  </a:t>
            </a:r>
            <a:r>
              <a:rPr lang="en-US" sz="5100" dirty="0" smtClean="0"/>
              <a:t>Shaking and vibration of the ground caused by movements in the earths crust. </a:t>
            </a:r>
          </a:p>
          <a:p>
            <a:pPr marL="0" indent="0">
              <a:buNone/>
            </a:pPr>
            <a:endParaRPr lang="en-US" sz="5100" dirty="0" smtClean="0"/>
          </a:p>
          <a:p>
            <a:r>
              <a:rPr lang="en-US" sz="5100" b="1" dirty="0" smtClean="0">
                <a:solidFill>
                  <a:srgbClr val="7030A0"/>
                </a:solidFill>
              </a:rPr>
              <a:t>Magnitude:  </a:t>
            </a:r>
            <a:r>
              <a:rPr lang="en-US" sz="5100" dirty="0" smtClean="0"/>
              <a:t>The strength of an earthquake</a:t>
            </a:r>
          </a:p>
          <a:p>
            <a:endParaRPr lang="en-US" sz="5100" dirty="0" smtClean="0"/>
          </a:p>
          <a:p>
            <a:r>
              <a:rPr lang="en-US" sz="5100" b="1" dirty="0" smtClean="0">
                <a:solidFill>
                  <a:srgbClr val="00B0F0"/>
                </a:solidFill>
              </a:rPr>
              <a:t>Focus: </a:t>
            </a:r>
            <a:r>
              <a:rPr lang="en-US" sz="5100" dirty="0" smtClean="0"/>
              <a:t>The point underground that shock waves travel out from</a:t>
            </a:r>
          </a:p>
          <a:p>
            <a:endParaRPr lang="en-US" sz="5100" dirty="0"/>
          </a:p>
          <a:p>
            <a:r>
              <a:rPr lang="en-US" sz="5100" b="1" dirty="0" err="1">
                <a:solidFill>
                  <a:srgbClr val="92D050"/>
                </a:solidFill>
              </a:rPr>
              <a:t>Epicentre</a:t>
            </a:r>
            <a:r>
              <a:rPr lang="en-US" sz="5100" b="1" dirty="0">
                <a:solidFill>
                  <a:srgbClr val="92D050"/>
                </a:solidFill>
              </a:rPr>
              <a:t>: </a:t>
            </a:r>
            <a:r>
              <a:rPr lang="en-US" sz="5100" dirty="0"/>
              <a:t>The point on the ground above the focus where the vibration is the greatest</a:t>
            </a:r>
          </a:p>
          <a:p>
            <a:endParaRPr lang="en-US" sz="5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152400"/>
            <a:ext cx="8153400" cy="401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429000"/>
            <a:ext cx="4733925" cy="358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xplosion 2 5"/>
          <p:cNvSpPr/>
          <p:nvPr/>
        </p:nvSpPr>
        <p:spPr>
          <a:xfrm>
            <a:off x="0" y="4038600"/>
            <a:ext cx="3657600" cy="2819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8768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Explain the difference between the focus and epicenter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dearJoe 5 CASUAL PRO" charset="0"/>
                <a:ea typeface="dearJoe 5 CASUAL PRO" charset="0"/>
                <a:cs typeface="dearJoe 5 CASUAL PRO" charset="0"/>
              </a:rPr>
              <a:t>How are they measured? Richter scale</a:t>
            </a:r>
            <a:endParaRPr lang="en-US" dirty="0"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7800"/>
            <a:ext cx="5404034" cy="49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1615215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logarithmic scale used to rate the strength or total energy of earthquakes.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scale has no upper limit, but usually ranges from 1-9.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Because it is logarithmic, an earthquake of 5 is 10 x as powerful as one rated as 4.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An earthquake below 2.4 or less is usually not felt by people and is only detected by instruments.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An earthquake above 7.0 is considered a major earthquake.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1" y="59485"/>
            <a:ext cx="8229600" cy="15733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4" y="1417638"/>
            <a:ext cx="8229600" cy="539133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2990943"/>
            <a:ext cx="4267200" cy="3124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FF00"/>
                </a:solidFill>
              </a:rPr>
              <a:t>What impacts the effects of an earthquake?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59288"/>
            <a:ext cx="8229600" cy="9271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46400"/>
            <a:ext cx="4572000" cy="391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0"/>
            <a:ext cx="9144000" cy="1984650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228600" y="3186405"/>
            <a:ext cx="4114800" cy="344299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6572" y="4209702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your prediction?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56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413</Words>
  <Application>Microsoft Macintosh PowerPoint</Application>
  <PresentationFormat>On-screen Show (4:3)</PresentationFormat>
  <Paragraphs>60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dearJoe 5 CASUAL PRO</vt:lpstr>
      <vt:lpstr>Office Theme</vt:lpstr>
      <vt:lpstr>PowerPoint Presentation</vt:lpstr>
      <vt:lpstr>Earthquakes</vt:lpstr>
      <vt:lpstr>What is an earthquake?</vt:lpstr>
      <vt:lpstr>Key terms: </vt:lpstr>
      <vt:lpstr>Key terms: </vt:lpstr>
      <vt:lpstr>PowerPoint Presentation</vt:lpstr>
      <vt:lpstr>How are they measured? Richter scale</vt:lpstr>
      <vt:lpstr>PowerPoint Presentation</vt:lpstr>
      <vt:lpstr>PowerPoint Presentation</vt:lpstr>
      <vt:lpstr>PowerPoint Presentation</vt:lpstr>
      <vt:lpstr>What are variables?</vt:lpstr>
      <vt:lpstr>Writing your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BSH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agoodfellow</dc:creator>
  <cp:lastModifiedBy>Ruth Capper</cp:lastModifiedBy>
  <cp:revision>34</cp:revision>
  <cp:lastPrinted>2018-02-19T19:27:32Z</cp:lastPrinted>
  <dcterms:created xsi:type="dcterms:W3CDTF">2010-11-05T18:10:20Z</dcterms:created>
  <dcterms:modified xsi:type="dcterms:W3CDTF">2018-02-22T18:59:02Z</dcterms:modified>
</cp:coreProperties>
</file>