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729"/>
  </p:normalViewPr>
  <p:slideViewPr>
    <p:cSldViewPr snapToGrid="0" snapToObjects="1">
      <p:cViewPr varScale="1">
        <p:scale>
          <a:sx n="81" d="100"/>
          <a:sy n="81" d="100"/>
        </p:scale>
        <p:origin x="28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D122-6366-A94E-812B-D9F84E5F7ADE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76D8-AFC9-414B-8887-C1B286D98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77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D122-6366-A94E-812B-D9F84E5F7ADE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76D8-AFC9-414B-8887-C1B286D98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65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D122-6366-A94E-812B-D9F84E5F7ADE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76D8-AFC9-414B-8887-C1B286D98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3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D122-6366-A94E-812B-D9F84E5F7ADE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76D8-AFC9-414B-8887-C1B286D98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20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D122-6366-A94E-812B-D9F84E5F7ADE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76D8-AFC9-414B-8887-C1B286D98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64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D122-6366-A94E-812B-D9F84E5F7ADE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76D8-AFC9-414B-8887-C1B286D98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4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D122-6366-A94E-812B-D9F84E5F7ADE}" type="datetimeFigureOut">
              <a:rPr lang="en-US" smtClean="0"/>
              <a:t>4/14/20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76D8-AFC9-414B-8887-C1B286D98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96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D122-6366-A94E-812B-D9F84E5F7ADE}" type="datetimeFigureOut">
              <a:rPr lang="en-US" smtClean="0"/>
              <a:t>4/14/20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76D8-AFC9-414B-8887-C1B286D98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1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D122-6366-A94E-812B-D9F84E5F7ADE}" type="datetimeFigureOut">
              <a:rPr lang="en-US" smtClean="0"/>
              <a:t>4/14/20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76D8-AFC9-414B-8887-C1B286D98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5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D122-6366-A94E-812B-D9F84E5F7ADE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76D8-AFC9-414B-8887-C1B286D98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8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D122-6366-A94E-812B-D9F84E5F7ADE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76D8-AFC9-414B-8887-C1B286D98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0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DD122-6366-A94E-812B-D9F84E5F7ADE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A76D8-AFC9-414B-8887-C1B286D98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2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8E7447-D02F-BE40-A832-D99153B4F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43" y="175623"/>
            <a:ext cx="7273882" cy="3690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5D6426-BCB6-A54C-AC70-BF7695F45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43" y="4078658"/>
            <a:ext cx="2665906" cy="49259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1014ED-C90B-FA43-BF8E-9AAE446E1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212" y="4078658"/>
            <a:ext cx="4177645" cy="580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4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3ECBD2-9E03-EF4F-B080-69FD593FB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117" y="0"/>
            <a:ext cx="5502166" cy="38312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6248AB-C61B-B14F-9B44-DC77F94F3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96669"/>
            <a:ext cx="7772400" cy="538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51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B87082-D6CE-2545-AAFF-BA8D0730C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38705"/>
            <a:ext cx="7772400" cy="62196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6E3FB2-C8F0-404B-9DEE-23349B9FE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78" y="34578"/>
            <a:ext cx="7308873" cy="368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26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5CFEA7-5BB0-274B-BAAC-08D4957EB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52" y="4165776"/>
            <a:ext cx="7560348" cy="58926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F76F8A-C1C6-C946-86C7-D85E6B915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52" y="0"/>
            <a:ext cx="7315200" cy="409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8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0</Words>
  <Application>Microsoft Macintosh PowerPoint</Application>
  <PresentationFormat>Custom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Bennett</dc:creator>
  <cp:lastModifiedBy>Anna Bennett</cp:lastModifiedBy>
  <cp:revision>2</cp:revision>
  <dcterms:created xsi:type="dcterms:W3CDTF">2020-04-14T23:24:52Z</dcterms:created>
  <dcterms:modified xsi:type="dcterms:W3CDTF">2020-04-14T23:39:39Z</dcterms:modified>
</cp:coreProperties>
</file>