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56" r:id="rId4"/>
    <p:sldId id="258" r:id="rId5"/>
    <p:sldId id="257" r:id="rId6"/>
    <p:sldId id="264" r:id="rId7"/>
    <p:sldId id="259" r:id="rId8"/>
    <p:sldId id="263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EB7"/>
    <a:srgbClr val="76F112"/>
    <a:srgbClr val="6C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29"/>
  </p:normalViewPr>
  <p:slideViewPr>
    <p:cSldViewPr snapToGrid="0" snapToObjects="1">
      <p:cViewPr varScale="1">
        <p:scale>
          <a:sx n="90" d="100"/>
          <a:sy n="90" d="100"/>
        </p:scale>
        <p:origin x="23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38B8-3942-8745-AA03-606B3FA08ED7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0062FC-FFA0-7A4C-ACF1-6CE21497C232}">
      <dgm:prSet phldrT="[Text]"/>
      <dgm:spPr>
        <a:solidFill>
          <a:srgbClr val="00B050"/>
        </a:solidFill>
      </dgm:spPr>
      <dgm:t>
        <a:bodyPr/>
        <a:lstStyle/>
        <a:p>
          <a:r>
            <a:rPr lang="en-US" b="0" i="0" u="none" dirty="0"/>
            <a:t>Download the Earth Challenge app- become  a citizen scientist </a:t>
          </a:r>
          <a:br>
            <a:rPr lang="en-US" b="0" i="0" u="none" dirty="0"/>
          </a:br>
          <a:r>
            <a:rPr lang="en-US" b="0" i="0" u="none" dirty="0"/>
            <a:t> Gather air quality and pollution data in your community. </a:t>
          </a:r>
          <a:endParaRPr lang="en-US" dirty="0"/>
        </a:p>
      </dgm:t>
    </dgm:pt>
    <dgm:pt modelId="{A3BC220B-280E-9D43-91DC-C239460FECA1}" type="parTrans" cxnId="{D70E2BFE-8B5D-EE4A-BCCF-A9E6899A7153}">
      <dgm:prSet/>
      <dgm:spPr/>
      <dgm:t>
        <a:bodyPr/>
        <a:lstStyle/>
        <a:p>
          <a:endParaRPr lang="en-US"/>
        </a:p>
      </dgm:t>
    </dgm:pt>
    <dgm:pt modelId="{6D3D1544-C950-4543-A84D-3F1E4719F7EF}" type="sibTrans" cxnId="{D70E2BFE-8B5D-EE4A-BCCF-A9E6899A7153}">
      <dgm:prSet/>
      <dgm:spPr/>
      <dgm:t>
        <a:bodyPr/>
        <a:lstStyle/>
        <a:p>
          <a:endParaRPr lang="en-US"/>
        </a:p>
      </dgm:t>
    </dgm:pt>
    <dgm:pt modelId="{14C7D002-A421-5D48-8F3A-D345A37951DA}">
      <dgm:prSet phldrT="[Text]"/>
      <dgm:spPr>
        <a:solidFill>
          <a:srgbClr val="76F112"/>
        </a:solidFill>
      </dgm:spPr>
      <dgm:t>
        <a:bodyPr/>
        <a:lstStyle/>
        <a:p>
          <a:r>
            <a:rPr lang="en-US" b="0" i="0" u="none" dirty="0"/>
            <a:t>Learn new ways to protect our species</a:t>
          </a:r>
          <a:endParaRPr lang="en-US" dirty="0"/>
        </a:p>
      </dgm:t>
    </dgm:pt>
    <dgm:pt modelId="{0F406A6A-0000-5244-B8F5-2D46FE772732}" type="parTrans" cxnId="{5A69F63D-4912-DB43-B5BA-3AC5CF52C02D}">
      <dgm:prSet/>
      <dgm:spPr/>
      <dgm:t>
        <a:bodyPr/>
        <a:lstStyle/>
        <a:p>
          <a:endParaRPr lang="en-US"/>
        </a:p>
      </dgm:t>
    </dgm:pt>
    <dgm:pt modelId="{A9F3D1B5-6D8C-9042-B349-F103BC6B975C}" type="sibTrans" cxnId="{5A69F63D-4912-DB43-B5BA-3AC5CF52C02D}">
      <dgm:prSet/>
      <dgm:spPr/>
      <dgm:t>
        <a:bodyPr/>
        <a:lstStyle/>
        <a:p>
          <a:endParaRPr lang="en-US"/>
        </a:p>
      </dgm:t>
    </dgm:pt>
    <dgm:pt modelId="{67382D59-B28D-F540-A40D-083685417B16}">
      <dgm:prSet phldrT="[Text]"/>
      <dgm:spPr>
        <a:solidFill>
          <a:srgbClr val="B2EEB7"/>
        </a:solidFill>
      </dgm:spPr>
      <dgm:t>
        <a:bodyPr/>
        <a:lstStyle/>
        <a:p>
          <a:r>
            <a:rPr lang="en-US" b="0" i="0" u="none" dirty="0"/>
            <a:t>Create eco-art</a:t>
          </a:r>
          <a:endParaRPr lang="en-US" dirty="0"/>
        </a:p>
      </dgm:t>
    </dgm:pt>
    <dgm:pt modelId="{8FD10D67-58A2-2C49-90D4-0A41A2FD3351}" type="parTrans" cxnId="{064F73FA-C250-654C-A3D8-9D6F4D05275C}">
      <dgm:prSet/>
      <dgm:spPr/>
      <dgm:t>
        <a:bodyPr/>
        <a:lstStyle/>
        <a:p>
          <a:endParaRPr lang="en-US"/>
        </a:p>
      </dgm:t>
    </dgm:pt>
    <dgm:pt modelId="{4FAB45AC-5E29-C540-BDAF-E544836AB3EB}" type="sibTrans" cxnId="{064F73FA-C250-654C-A3D8-9D6F4D05275C}">
      <dgm:prSet/>
      <dgm:spPr/>
      <dgm:t>
        <a:bodyPr/>
        <a:lstStyle/>
        <a:p>
          <a:endParaRPr lang="en-US"/>
        </a:p>
      </dgm:t>
    </dgm:pt>
    <dgm:pt modelId="{7614C7AF-8091-6D4C-BB29-CD7D4965B2E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0" i="0" u="none" dirty="0"/>
            <a:t>Try some delicious plant-based cuisine</a:t>
          </a:r>
          <a:endParaRPr lang="en-US" dirty="0"/>
        </a:p>
      </dgm:t>
    </dgm:pt>
    <dgm:pt modelId="{E135F147-8407-C745-9A3A-195F3E946A77}" type="parTrans" cxnId="{9F74BAF1-FAC2-C94E-B7F9-49303776F3AB}">
      <dgm:prSet/>
      <dgm:spPr/>
      <dgm:t>
        <a:bodyPr/>
        <a:lstStyle/>
        <a:p>
          <a:endParaRPr lang="en-US"/>
        </a:p>
      </dgm:t>
    </dgm:pt>
    <dgm:pt modelId="{899D8794-B22D-6347-8A75-EBF210D782BF}" type="sibTrans" cxnId="{9F74BAF1-FAC2-C94E-B7F9-49303776F3AB}">
      <dgm:prSet/>
      <dgm:spPr/>
      <dgm:t>
        <a:bodyPr/>
        <a:lstStyle/>
        <a:p>
          <a:endParaRPr lang="en-US"/>
        </a:p>
      </dgm:t>
    </dgm:pt>
    <dgm:pt modelId="{08CACD62-483B-BD4C-B44A-E6C72EAE07C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0" i="0" u="none" dirty="0"/>
            <a:t>Make a plan to cut down on plastic pollution</a:t>
          </a:r>
          <a:endParaRPr lang="en-US" dirty="0"/>
        </a:p>
      </dgm:t>
    </dgm:pt>
    <dgm:pt modelId="{85ABDDD0-52EF-D94D-9BB9-364BEF0801E7}" type="parTrans" cxnId="{87ABFD3F-106C-C844-8E3D-BC23BCE824FF}">
      <dgm:prSet/>
      <dgm:spPr/>
      <dgm:t>
        <a:bodyPr/>
        <a:lstStyle/>
        <a:p>
          <a:endParaRPr lang="en-US"/>
        </a:p>
      </dgm:t>
    </dgm:pt>
    <dgm:pt modelId="{CD033D85-2FA7-CC48-A2B5-6C59DBD15F20}" type="sibTrans" cxnId="{87ABFD3F-106C-C844-8E3D-BC23BCE824FF}">
      <dgm:prSet/>
      <dgm:spPr/>
      <dgm:t>
        <a:bodyPr/>
        <a:lstStyle/>
        <a:p>
          <a:endParaRPr lang="en-US"/>
        </a:p>
      </dgm:t>
    </dgm:pt>
    <dgm:pt modelId="{A24824FD-8C5A-CF45-BEAE-F34FE04CC012}">
      <dgm:prSet/>
      <dgm:spPr/>
      <dgm:t>
        <a:bodyPr/>
        <a:lstStyle/>
        <a:p>
          <a:r>
            <a:rPr lang="en-US" b="0" i="0" u="none"/>
            <a:t>Join EARTHRISE and make an Earth Day Poster</a:t>
          </a:r>
          <a:endParaRPr lang="en-US"/>
        </a:p>
      </dgm:t>
    </dgm:pt>
    <dgm:pt modelId="{55E3D296-B58E-224F-8A9C-B37FFFCCCC37}" type="parTrans" cxnId="{F2ABC813-DB68-BE4D-8C7B-DB754D89087B}">
      <dgm:prSet/>
      <dgm:spPr/>
      <dgm:t>
        <a:bodyPr/>
        <a:lstStyle/>
        <a:p>
          <a:endParaRPr lang="en-US"/>
        </a:p>
      </dgm:t>
    </dgm:pt>
    <dgm:pt modelId="{350A3DB5-641F-5444-92BD-11E049D490D3}" type="sibTrans" cxnId="{F2ABC813-DB68-BE4D-8C7B-DB754D89087B}">
      <dgm:prSet/>
      <dgm:spPr/>
      <dgm:t>
        <a:bodyPr/>
        <a:lstStyle/>
        <a:p>
          <a:endParaRPr lang="en-US"/>
        </a:p>
      </dgm:t>
    </dgm:pt>
    <dgm:pt modelId="{510C36A1-B96A-3849-9C8D-497D84B11DB9}" type="pres">
      <dgm:prSet presAssocID="{099938B8-3942-8745-AA03-606B3FA08ED7}" presName="linear" presStyleCnt="0">
        <dgm:presLayoutVars>
          <dgm:dir/>
          <dgm:resizeHandles val="exact"/>
        </dgm:presLayoutVars>
      </dgm:prSet>
      <dgm:spPr/>
    </dgm:pt>
    <dgm:pt modelId="{82CB2202-E42B-6F47-9077-1765027D15FC}" type="pres">
      <dgm:prSet presAssocID="{F60062FC-FFA0-7A4C-ACF1-6CE21497C232}" presName="comp" presStyleCnt="0"/>
      <dgm:spPr/>
    </dgm:pt>
    <dgm:pt modelId="{F6B5647B-CC05-D24B-993C-37880D60152C}" type="pres">
      <dgm:prSet presAssocID="{F60062FC-FFA0-7A4C-ACF1-6CE21497C232}" presName="box" presStyleLbl="node1" presStyleIdx="0" presStyleCnt="6"/>
      <dgm:spPr/>
    </dgm:pt>
    <dgm:pt modelId="{76CEFCB2-F6E9-3049-9C5C-22BCAA201B9D}" type="pres">
      <dgm:prSet presAssocID="{F60062FC-FFA0-7A4C-ACF1-6CE21497C232}" presName="img" presStyleLbl="fgImgPlace1" presStyleIdx="0" presStyleCnt="6" custFlipVert="1" custScaleX="39469" custScaleY="8539"/>
      <dgm:spPr/>
    </dgm:pt>
    <dgm:pt modelId="{AEFD890D-B9DF-4F49-A4B1-F646D6C2C028}" type="pres">
      <dgm:prSet presAssocID="{F60062FC-FFA0-7A4C-ACF1-6CE21497C232}" presName="text" presStyleLbl="node1" presStyleIdx="0" presStyleCnt="6">
        <dgm:presLayoutVars>
          <dgm:bulletEnabled val="1"/>
        </dgm:presLayoutVars>
      </dgm:prSet>
      <dgm:spPr/>
    </dgm:pt>
    <dgm:pt modelId="{673F8385-EFE3-484B-A78A-3117C6FFF8D7}" type="pres">
      <dgm:prSet presAssocID="{6D3D1544-C950-4543-A84D-3F1E4719F7EF}" presName="spacer" presStyleCnt="0"/>
      <dgm:spPr/>
    </dgm:pt>
    <dgm:pt modelId="{F1A2B36B-165A-F44C-B46A-F98BB35ED375}" type="pres">
      <dgm:prSet presAssocID="{7614C7AF-8091-6D4C-BB29-CD7D4965B2E1}" presName="comp" presStyleCnt="0"/>
      <dgm:spPr/>
    </dgm:pt>
    <dgm:pt modelId="{1EEA13E5-C599-524E-B6FE-11F6FD480AD4}" type="pres">
      <dgm:prSet presAssocID="{7614C7AF-8091-6D4C-BB29-CD7D4965B2E1}" presName="box" presStyleLbl="node1" presStyleIdx="1" presStyleCnt="6"/>
      <dgm:spPr/>
    </dgm:pt>
    <dgm:pt modelId="{2A0D2D35-3157-7F43-8A39-681A13C3F065}" type="pres">
      <dgm:prSet presAssocID="{7614C7AF-8091-6D4C-BB29-CD7D4965B2E1}" presName="img" presStyleLbl="fgImgPlace1" presStyleIdx="1" presStyleCnt="6" custFlipVert="1" custFlipHor="1" custScaleX="15018" custScaleY="8846"/>
      <dgm:spPr/>
    </dgm:pt>
    <dgm:pt modelId="{20B08208-770C-9845-AD26-346B6EC59CA7}" type="pres">
      <dgm:prSet presAssocID="{7614C7AF-8091-6D4C-BB29-CD7D4965B2E1}" presName="text" presStyleLbl="node1" presStyleIdx="1" presStyleCnt="6">
        <dgm:presLayoutVars>
          <dgm:bulletEnabled val="1"/>
        </dgm:presLayoutVars>
      </dgm:prSet>
      <dgm:spPr/>
    </dgm:pt>
    <dgm:pt modelId="{677A99C6-72DD-9E46-85E3-88EDD9164951}" type="pres">
      <dgm:prSet presAssocID="{899D8794-B22D-6347-8A75-EBF210D782BF}" presName="spacer" presStyleCnt="0"/>
      <dgm:spPr/>
    </dgm:pt>
    <dgm:pt modelId="{26CA1EC7-01E5-6F44-92CF-342A4326FF6E}" type="pres">
      <dgm:prSet presAssocID="{08CACD62-483B-BD4C-B44A-E6C72EAE07CC}" presName="comp" presStyleCnt="0"/>
      <dgm:spPr/>
    </dgm:pt>
    <dgm:pt modelId="{343D0BED-60F2-B24F-AE4C-7F12F57A7809}" type="pres">
      <dgm:prSet presAssocID="{08CACD62-483B-BD4C-B44A-E6C72EAE07CC}" presName="box" presStyleLbl="node1" presStyleIdx="2" presStyleCnt="6"/>
      <dgm:spPr/>
    </dgm:pt>
    <dgm:pt modelId="{ABE64953-4695-A444-A3D5-DE62B28F0276}" type="pres">
      <dgm:prSet presAssocID="{08CACD62-483B-BD4C-B44A-E6C72EAE07CC}" presName="img" presStyleLbl="fgImgPlace1" presStyleIdx="2" presStyleCnt="6" custFlipVert="1" custScaleX="17548" custScaleY="64975"/>
      <dgm:spPr/>
    </dgm:pt>
    <dgm:pt modelId="{5D5E926B-C0EE-0B4E-996C-04CBA49CD1C6}" type="pres">
      <dgm:prSet presAssocID="{08CACD62-483B-BD4C-B44A-E6C72EAE07CC}" presName="text" presStyleLbl="node1" presStyleIdx="2" presStyleCnt="6">
        <dgm:presLayoutVars>
          <dgm:bulletEnabled val="1"/>
        </dgm:presLayoutVars>
      </dgm:prSet>
      <dgm:spPr/>
    </dgm:pt>
    <dgm:pt modelId="{AA5B8D1F-6D58-5541-9166-EA3BEC58056A}" type="pres">
      <dgm:prSet presAssocID="{CD033D85-2FA7-CC48-A2B5-6C59DBD15F20}" presName="spacer" presStyleCnt="0"/>
      <dgm:spPr/>
    </dgm:pt>
    <dgm:pt modelId="{F9FBFF67-364B-0646-B083-A91C1E065D18}" type="pres">
      <dgm:prSet presAssocID="{14C7D002-A421-5D48-8F3A-D345A37951DA}" presName="comp" presStyleCnt="0"/>
      <dgm:spPr/>
    </dgm:pt>
    <dgm:pt modelId="{E8EE8B02-C286-864F-B3CC-5A05592D1F39}" type="pres">
      <dgm:prSet presAssocID="{14C7D002-A421-5D48-8F3A-D345A37951DA}" presName="box" presStyleLbl="node1" presStyleIdx="3" presStyleCnt="6" custLinFactNeighborX="-3517" custLinFactNeighborY="-473"/>
      <dgm:spPr/>
    </dgm:pt>
    <dgm:pt modelId="{EE01587A-581E-514F-BB4B-EB56B32F4BD0}" type="pres">
      <dgm:prSet presAssocID="{14C7D002-A421-5D48-8F3A-D345A37951DA}" presName="img" presStyleLbl="fgImgPlace1" presStyleIdx="3" presStyleCnt="6" custFlipVert="1" custFlipHor="1" custScaleX="2084" custScaleY="5192"/>
      <dgm:spPr/>
    </dgm:pt>
    <dgm:pt modelId="{FD4A1694-EE69-7E46-A881-60060E6B397E}" type="pres">
      <dgm:prSet presAssocID="{14C7D002-A421-5D48-8F3A-D345A37951DA}" presName="text" presStyleLbl="node1" presStyleIdx="3" presStyleCnt="6">
        <dgm:presLayoutVars>
          <dgm:bulletEnabled val="1"/>
        </dgm:presLayoutVars>
      </dgm:prSet>
      <dgm:spPr/>
    </dgm:pt>
    <dgm:pt modelId="{2DB0AEF6-24A3-024E-99D8-D60BC4D38137}" type="pres">
      <dgm:prSet presAssocID="{A9F3D1B5-6D8C-9042-B349-F103BC6B975C}" presName="spacer" presStyleCnt="0"/>
      <dgm:spPr/>
    </dgm:pt>
    <dgm:pt modelId="{97A35D61-5184-334D-BE94-21E3F69D2369}" type="pres">
      <dgm:prSet presAssocID="{67382D59-B28D-F540-A40D-083685417B16}" presName="comp" presStyleCnt="0"/>
      <dgm:spPr/>
    </dgm:pt>
    <dgm:pt modelId="{49951BE2-DB13-9B41-A3AA-5A4A419C2E9C}" type="pres">
      <dgm:prSet presAssocID="{67382D59-B28D-F540-A40D-083685417B16}" presName="box" presStyleLbl="node1" presStyleIdx="4" presStyleCnt="6"/>
      <dgm:spPr/>
    </dgm:pt>
    <dgm:pt modelId="{82C8EB09-C90E-324C-BB68-0A3E13EC2F27}" type="pres">
      <dgm:prSet presAssocID="{67382D59-B28D-F540-A40D-083685417B16}" presName="img" presStyleLbl="fgImgPlace1" presStyleIdx="4" presStyleCnt="6" custFlipVert="1" custFlipHor="1" custScaleX="9732" custScaleY="17930"/>
      <dgm:spPr/>
    </dgm:pt>
    <dgm:pt modelId="{3DB88A9C-4942-8942-86B4-FED29F8D4BDD}" type="pres">
      <dgm:prSet presAssocID="{67382D59-B28D-F540-A40D-083685417B16}" presName="text" presStyleLbl="node1" presStyleIdx="4" presStyleCnt="6">
        <dgm:presLayoutVars>
          <dgm:bulletEnabled val="1"/>
        </dgm:presLayoutVars>
      </dgm:prSet>
      <dgm:spPr/>
    </dgm:pt>
    <dgm:pt modelId="{1260FF58-EA23-704C-B9C0-326028EEF214}" type="pres">
      <dgm:prSet presAssocID="{4FAB45AC-5E29-C540-BDAF-E544836AB3EB}" presName="spacer" presStyleCnt="0"/>
      <dgm:spPr/>
    </dgm:pt>
    <dgm:pt modelId="{301E5A03-EEDA-534F-AED1-72FA4ADE3426}" type="pres">
      <dgm:prSet presAssocID="{A24824FD-8C5A-CF45-BEAE-F34FE04CC012}" presName="comp" presStyleCnt="0"/>
      <dgm:spPr/>
    </dgm:pt>
    <dgm:pt modelId="{42D092F4-D95C-6842-A228-FD82280B118A}" type="pres">
      <dgm:prSet presAssocID="{A24824FD-8C5A-CF45-BEAE-F34FE04CC012}" presName="box" presStyleLbl="node1" presStyleIdx="5" presStyleCnt="6"/>
      <dgm:spPr/>
    </dgm:pt>
    <dgm:pt modelId="{D45951E7-2B41-3C47-A92A-CF8CF1394A28}" type="pres">
      <dgm:prSet presAssocID="{A24824FD-8C5A-CF45-BEAE-F34FE04CC012}" presName="img" presStyleLbl="fgImgPlace1" presStyleIdx="5" presStyleCnt="6" custFlipVert="1" custFlipHor="1" custScaleX="31485" custScaleY="36520"/>
      <dgm:spPr/>
    </dgm:pt>
    <dgm:pt modelId="{151A304A-208F-F64D-A49A-B7BF880F69D6}" type="pres">
      <dgm:prSet presAssocID="{A24824FD-8C5A-CF45-BEAE-F34FE04CC012}" presName="text" presStyleLbl="node1" presStyleIdx="5" presStyleCnt="6">
        <dgm:presLayoutVars>
          <dgm:bulletEnabled val="1"/>
        </dgm:presLayoutVars>
      </dgm:prSet>
      <dgm:spPr/>
    </dgm:pt>
  </dgm:ptLst>
  <dgm:cxnLst>
    <dgm:cxn modelId="{F2ABC813-DB68-BE4D-8C7B-DB754D89087B}" srcId="{099938B8-3942-8745-AA03-606B3FA08ED7}" destId="{A24824FD-8C5A-CF45-BEAE-F34FE04CC012}" srcOrd="5" destOrd="0" parTransId="{55E3D296-B58E-224F-8A9C-B37FFFCCCC37}" sibTransId="{350A3DB5-641F-5444-92BD-11E049D490D3}"/>
    <dgm:cxn modelId="{F42FEC1B-95AE-8A46-970D-AE8F4A5D1FE1}" type="presOf" srcId="{67382D59-B28D-F540-A40D-083685417B16}" destId="{49951BE2-DB13-9B41-A3AA-5A4A419C2E9C}" srcOrd="0" destOrd="0" presId="urn:microsoft.com/office/officeart/2005/8/layout/vList4"/>
    <dgm:cxn modelId="{9CDA742E-C89E-C042-9405-CF7CF6EE15DC}" type="presOf" srcId="{7614C7AF-8091-6D4C-BB29-CD7D4965B2E1}" destId="{1EEA13E5-C599-524E-B6FE-11F6FD480AD4}" srcOrd="0" destOrd="0" presId="urn:microsoft.com/office/officeart/2005/8/layout/vList4"/>
    <dgm:cxn modelId="{C6A3913A-570A-E04A-A8EA-06AC4F66956B}" type="presOf" srcId="{08CACD62-483B-BD4C-B44A-E6C72EAE07CC}" destId="{343D0BED-60F2-B24F-AE4C-7F12F57A7809}" srcOrd="0" destOrd="0" presId="urn:microsoft.com/office/officeart/2005/8/layout/vList4"/>
    <dgm:cxn modelId="{5A69F63D-4912-DB43-B5BA-3AC5CF52C02D}" srcId="{099938B8-3942-8745-AA03-606B3FA08ED7}" destId="{14C7D002-A421-5D48-8F3A-D345A37951DA}" srcOrd="3" destOrd="0" parTransId="{0F406A6A-0000-5244-B8F5-2D46FE772732}" sibTransId="{A9F3D1B5-6D8C-9042-B349-F103BC6B975C}"/>
    <dgm:cxn modelId="{87ABFD3F-106C-C844-8E3D-BC23BCE824FF}" srcId="{099938B8-3942-8745-AA03-606B3FA08ED7}" destId="{08CACD62-483B-BD4C-B44A-E6C72EAE07CC}" srcOrd="2" destOrd="0" parTransId="{85ABDDD0-52EF-D94D-9BB9-364BEF0801E7}" sibTransId="{CD033D85-2FA7-CC48-A2B5-6C59DBD15F20}"/>
    <dgm:cxn modelId="{CDAECD5A-5BB9-CC49-A730-A1803A9F2437}" type="presOf" srcId="{A24824FD-8C5A-CF45-BEAE-F34FE04CC012}" destId="{151A304A-208F-F64D-A49A-B7BF880F69D6}" srcOrd="1" destOrd="0" presId="urn:microsoft.com/office/officeart/2005/8/layout/vList4"/>
    <dgm:cxn modelId="{61249D5E-94C4-CE49-A671-36DF1E2D1E4F}" type="presOf" srcId="{F60062FC-FFA0-7A4C-ACF1-6CE21497C232}" destId="{AEFD890D-B9DF-4F49-A4B1-F646D6C2C028}" srcOrd="1" destOrd="0" presId="urn:microsoft.com/office/officeart/2005/8/layout/vList4"/>
    <dgm:cxn modelId="{F679A770-74FD-D64F-A311-CFED79D7B1F5}" type="presOf" srcId="{14C7D002-A421-5D48-8F3A-D345A37951DA}" destId="{FD4A1694-EE69-7E46-A881-60060E6B397E}" srcOrd="1" destOrd="0" presId="urn:microsoft.com/office/officeart/2005/8/layout/vList4"/>
    <dgm:cxn modelId="{83039588-3AA9-4B47-87BB-5F025B1CEC53}" type="presOf" srcId="{14C7D002-A421-5D48-8F3A-D345A37951DA}" destId="{E8EE8B02-C286-864F-B3CC-5A05592D1F39}" srcOrd="0" destOrd="0" presId="urn:microsoft.com/office/officeart/2005/8/layout/vList4"/>
    <dgm:cxn modelId="{4D846D93-3B74-0A41-98A4-FDDB2E000F30}" type="presOf" srcId="{A24824FD-8C5A-CF45-BEAE-F34FE04CC012}" destId="{42D092F4-D95C-6842-A228-FD82280B118A}" srcOrd="0" destOrd="0" presId="urn:microsoft.com/office/officeart/2005/8/layout/vList4"/>
    <dgm:cxn modelId="{9BEE75A5-E104-5249-A31C-013C8EB6C336}" type="presOf" srcId="{F60062FC-FFA0-7A4C-ACF1-6CE21497C232}" destId="{F6B5647B-CC05-D24B-993C-37880D60152C}" srcOrd="0" destOrd="0" presId="urn:microsoft.com/office/officeart/2005/8/layout/vList4"/>
    <dgm:cxn modelId="{9440A7B5-FA74-EA4D-B99D-1738B2937DC2}" type="presOf" srcId="{67382D59-B28D-F540-A40D-083685417B16}" destId="{3DB88A9C-4942-8942-86B4-FED29F8D4BDD}" srcOrd="1" destOrd="0" presId="urn:microsoft.com/office/officeart/2005/8/layout/vList4"/>
    <dgm:cxn modelId="{F20282E6-7555-F549-B960-BBA454107406}" type="presOf" srcId="{08CACD62-483B-BD4C-B44A-E6C72EAE07CC}" destId="{5D5E926B-C0EE-0B4E-996C-04CBA49CD1C6}" srcOrd="1" destOrd="0" presId="urn:microsoft.com/office/officeart/2005/8/layout/vList4"/>
    <dgm:cxn modelId="{9F74BAF1-FAC2-C94E-B7F9-49303776F3AB}" srcId="{099938B8-3942-8745-AA03-606B3FA08ED7}" destId="{7614C7AF-8091-6D4C-BB29-CD7D4965B2E1}" srcOrd="1" destOrd="0" parTransId="{E135F147-8407-C745-9A3A-195F3E946A77}" sibTransId="{899D8794-B22D-6347-8A75-EBF210D782BF}"/>
    <dgm:cxn modelId="{673E7CF6-0942-6541-87BF-A0B93C8CA74F}" type="presOf" srcId="{099938B8-3942-8745-AA03-606B3FA08ED7}" destId="{510C36A1-B96A-3849-9C8D-497D84B11DB9}" srcOrd="0" destOrd="0" presId="urn:microsoft.com/office/officeart/2005/8/layout/vList4"/>
    <dgm:cxn modelId="{064F73FA-C250-654C-A3D8-9D6F4D05275C}" srcId="{099938B8-3942-8745-AA03-606B3FA08ED7}" destId="{67382D59-B28D-F540-A40D-083685417B16}" srcOrd="4" destOrd="0" parTransId="{8FD10D67-58A2-2C49-90D4-0A41A2FD3351}" sibTransId="{4FAB45AC-5E29-C540-BDAF-E544836AB3EB}"/>
    <dgm:cxn modelId="{D70E2BFE-8B5D-EE4A-BCCF-A9E6899A7153}" srcId="{099938B8-3942-8745-AA03-606B3FA08ED7}" destId="{F60062FC-FFA0-7A4C-ACF1-6CE21497C232}" srcOrd="0" destOrd="0" parTransId="{A3BC220B-280E-9D43-91DC-C239460FECA1}" sibTransId="{6D3D1544-C950-4543-A84D-3F1E4719F7EF}"/>
    <dgm:cxn modelId="{18BA94FF-CC7E-CC43-955C-66437FA59C77}" type="presOf" srcId="{7614C7AF-8091-6D4C-BB29-CD7D4965B2E1}" destId="{20B08208-770C-9845-AD26-346B6EC59CA7}" srcOrd="1" destOrd="0" presId="urn:microsoft.com/office/officeart/2005/8/layout/vList4"/>
    <dgm:cxn modelId="{618CCFEE-7114-F648-A4B6-BC1BB944878A}" type="presParOf" srcId="{510C36A1-B96A-3849-9C8D-497D84B11DB9}" destId="{82CB2202-E42B-6F47-9077-1765027D15FC}" srcOrd="0" destOrd="0" presId="urn:microsoft.com/office/officeart/2005/8/layout/vList4"/>
    <dgm:cxn modelId="{35A4CD84-D7BC-9A4D-9A48-48B9395F3FF6}" type="presParOf" srcId="{82CB2202-E42B-6F47-9077-1765027D15FC}" destId="{F6B5647B-CC05-D24B-993C-37880D60152C}" srcOrd="0" destOrd="0" presId="urn:microsoft.com/office/officeart/2005/8/layout/vList4"/>
    <dgm:cxn modelId="{1B84252D-226B-8C49-B37C-2F600540F734}" type="presParOf" srcId="{82CB2202-E42B-6F47-9077-1765027D15FC}" destId="{76CEFCB2-F6E9-3049-9C5C-22BCAA201B9D}" srcOrd="1" destOrd="0" presId="urn:microsoft.com/office/officeart/2005/8/layout/vList4"/>
    <dgm:cxn modelId="{3EA4AC0E-7600-BD4F-B90D-F43182489135}" type="presParOf" srcId="{82CB2202-E42B-6F47-9077-1765027D15FC}" destId="{AEFD890D-B9DF-4F49-A4B1-F646D6C2C028}" srcOrd="2" destOrd="0" presId="urn:microsoft.com/office/officeart/2005/8/layout/vList4"/>
    <dgm:cxn modelId="{7E7D2E6A-DE8F-834D-BBBD-1A30515C4F7C}" type="presParOf" srcId="{510C36A1-B96A-3849-9C8D-497D84B11DB9}" destId="{673F8385-EFE3-484B-A78A-3117C6FFF8D7}" srcOrd="1" destOrd="0" presId="urn:microsoft.com/office/officeart/2005/8/layout/vList4"/>
    <dgm:cxn modelId="{15AE17E6-3851-724B-B3DD-8DCDB7FECD5F}" type="presParOf" srcId="{510C36A1-B96A-3849-9C8D-497D84B11DB9}" destId="{F1A2B36B-165A-F44C-B46A-F98BB35ED375}" srcOrd="2" destOrd="0" presId="urn:microsoft.com/office/officeart/2005/8/layout/vList4"/>
    <dgm:cxn modelId="{E9CC7074-33EB-384C-94A7-E4613A163B45}" type="presParOf" srcId="{F1A2B36B-165A-F44C-B46A-F98BB35ED375}" destId="{1EEA13E5-C599-524E-B6FE-11F6FD480AD4}" srcOrd="0" destOrd="0" presId="urn:microsoft.com/office/officeart/2005/8/layout/vList4"/>
    <dgm:cxn modelId="{7FEDACA9-C8FA-2743-8C0B-BF8D8706A0C3}" type="presParOf" srcId="{F1A2B36B-165A-F44C-B46A-F98BB35ED375}" destId="{2A0D2D35-3157-7F43-8A39-681A13C3F065}" srcOrd="1" destOrd="0" presId="urn:microsoft.com/office/officeart/2005/8/layout/vList4"/>
    <dgm:cxn modelId="{1117AAF2-BFD5-0943-A507-FC451374F1F9}" type="presParOf" srcId="{F1A2B36B-165A-F44C-B46A-F98BB35ED375}" destId="{20B08208-770C-9845-AD26-346B6EC59CA7}" srcOrd="2" destOrd="0" presId="urn:microsoft.com/office/officeart/2005/8/layout/vList4"/>
    <dgm:cxn modelId="{C3C75D2C-0C19-534C-A3A9-11BC652FD471}" type="presParOf" srcId="{510C36A1-B96A-3849-9C8D-497D84B11DB9}" destId="{677A99C6-72DD-9E46-85E3-88EDD9164951}" srcOrd="3" destOrd="0" presId="urn:microsoft.com/office/officeart/2005/8/layout/vList4"/>
    <dgm:cxn modelId="{294C7629-2535-834F-9F89-98E0C3E2F12E}" type="presParOf" srcId="{510C36A1-B96A-3849-9C8D-497D84B11DB9}" destId="{26CA1EC7-01E5-6F44-92CF-342A4326FF6E}" srcOrd="4" destOrd="0" presId="urn:microsoft.com/office/officeart/2005/8/layout/vList4"/>
    <dgm:cxn modelId="{189A03BD-0891-BA4F-81B7-ADC6F3E2F434}" type="presParOf" srcId="{26CA1EC7-01E5-6F44-92CF-342A4326FF6E}" destId="{343D0BED-60F2-B24F-AE4C-7F12F57A7809}" srcOrd="0" destOrd="0" presId="urn:microsoft.com/office/officeart/2005/8/layout/vList4"/>
    <dgm:cxn modelId="{99731279-7638-FC41-AFFA-AEDFF1534828}" type="presParOf" srcId="{26CA1EC7-01E5-6F44-92CF-342A4326FF6E}" destId="{ABE64953-4695-A444-A3D5-DE62B28F0276}" srcOrd="1" destOrd="0" presId="urn:microsoft.com/office/officeart/2005/8/layout/vList4"/>
    <dgm:cxn modelId="{8045E569-D3DB-EF4A-BBF2-80CAA1B61DFE}" type="presParOf" srcId="{26CA1EC7-01E5-6F44-92CF-342A4326FF6E}" destId="{5D5E926B-C0EE-0B4E-996C-04CBA49CD1C6}" srcOrd="2" destOrd="0" presId="urn:microsoft.com/office/officeart/2005/8/layout/vList4"/>
    <dgm:cxn modelId="{418B3A20-2223-CA44-9EFB-CB54654A1200}" type="presParOf" srcId="{510C36A1-B96A-3849-9C8D-497D84B11DB9}" destId="{AA5B8D1F-6D58-5541-9166-EA3BEC58056A}" srcOrd="5" destOrd="0" presId="urn:microsoft.com/office/officeart/2005/8/layout/vList4"/>
    <dgm:cxn modelId="{A3019249-A1BC-1342-9350-25640DA67B96}" type="presParOf" srcId="{510C36A1-B96A-3849-9C8D-497D84B11DB9}" destId="{F9FBFF67-364B-0646-B083-A91C1E065D18}" srcOrd="6" destOrd="0" presId="urn:microsoft.com/office/officeart/2005/8/layout/vList4"/>
    <dgm:cxn modelId="{EE020D11-E6F5-2941-AC3C-1C8FC03C9FB0}" type="presParOf" srcId="{F9FBFF67-364B-0646-B083-A91C1E065D18}" destId="{E8EE8B02-C286-864F-B3CC-5A05592D1F39}" srcOrd="0" destOrd="0" presId="urn:microsoft.com/office/officeart/2005/8/layout/vList4"/>
    <dgm:cxn modelId="{BCD70799-3D7C-BC4A-A792-F8CC534C38C0}" type="presParOf" srcId="{F9FBFF67-364B-0646-B083-A91C1E065D18}" destId="{EE01587A-581E-514F-BB4B-EB56B32F4BD0}" srcOrd="1" destOrd="0" presId="urn:microsoft.com/office/officeart/2005/8/layout/vList4"/>
    <dgm:cxn modelId="{F11BB8F1-3156-314E-8A5A-A22A1A7296EE}" type="presParOf" srcId="{F9FBFF67-364B-0646-B083-A91C1E065D18}" destId="{FD4A1694-EE69-7E46-A881-60060E6B397E}" srcOrd="2" destOrd="0" presId="urn:microsoft.com/office/officeart/2005/8/layout/vList4"/>
    <dgm:cxn modelId="{9AF963B4-D693-5148-81B0-5CEE587F8E2B}" type="presParOf" srcId="{510C36A1-B96A-3849-9C8D-497D84B11DB9}" destId="{2DB0AEF6-24A3-024E-99D8-D60BC4D38137}" srcOrd="7" destOrd="0" presId="urn:microsoft.com/office/officeart/2005/8/layout/vList4"/>
    <dgm:cxn modelId="{2F04E5C7-48AD-F346-A419-8260B56AB729}" type="presParOf" srcId="{510C36A1-B96A-3849-9C8D-497D84B11DB9}" destId="{97A35D61-5184-334D-BE94-21E3F69D2369}" srcOrd="8" destOrd="0" presId="urn:microsoft.com/office/officeart/2005/8/layout/vList4"/>
    <dgm:cxn modelId="{742D691A-69F5-6741-B079-F2285C6A08E4}" type="presParOf" srcId="{97A35D61-5184-334D-BE94-21E3F69D2369}" destId="{49951BE2-DB13-9B41-A3AA-5A4A419C2E9C}" srcOrd="0" destOrd="0" presId="urn:microsoft.com/office/officeart/2005/8/layout/vList4"/>
    <dgm:cxn modelId="{B10E8720-4218-A44B-A4E3-31D4BB58DEB9}" type="presParOf" srcId="{97A35D61-5184-334D-BE94-21E3F69D2369}" destId="{82C8EB09-C90E-324C-BB68-0A3E13EC2F27}" srcOrd="1" destOrd="0" presId="urn:microsoft.com/office/officeart/2005/8/layout/vList4"/>
    <dgm:cxn modelId="{E1C93C88-8984-2B48-B099-90F91AE357E4}" type="presParOf" srcId="{97A35D61-5184-334D-BE94-21E3F69D2369}" destId="{3DB88A9C-4942-8942-86B4-FED29F8D4BDD}" srcOrd="2" destOrd="0" presId="urn:microsoft.com/office/officeart/2005/8/layout/vList4"/>
    <dgm:cxn modelId="{35EF6BBC-A696-1C46-A062-B522BC01A79B}" type="presParOf" srcId="{510C36A1-B96A-3849-9C8D-497D84B11DB9}" destId="{1260FF58-EA23-704C-B9C0-326028EEF214}" srcOrd="9" destOrd="0" presId="urn:microsoft.com/office/officeart/2005/8/layout/vList4"/>
    <dgm:cxn modelId="{7D9460C3-D9C3-1141-A134-58418F20CD73}" type="presParOf" srcId="{510C36A1-B96A-3849-9C8D-497D84B11DB9}" destId="{301E5A03-EEDA-534F-AED1-72FA4ADE3426}" srcOrd="10" destOrd="0" presId="urn:microsoft.com/office/officeart/2005/8/layout/vList4"/>
    <dgm:cxn modelId="{D2E2DA61-3AB4-E84C-8EC6-3C6CB2DE728E}" type="presParOf" srcId="{301E5A03-EEDA-534F-AED1-72FA4ADE3426}" destId="{42D092F4-D95C-6842-A228-FD82280B118A}" srcOrd="0" destOrd="0" presId="urn:microsoft.com/office/officeart/2005/8/layout/vList4"/>
    <dgm:cxn modelId="{90392B77-2D74-2C48-AC67-071C784333D6}" type="presParOf" srcId="{301E5A03-EEDA-534F-AED1-72FA4ADE3426}" destId="{D45951E7-2B41-3C47-A92A-CF8CF1394A28}" srcOrd="1" destOrd="0" presId="urn:microsoft.com/office/officeart/2005/8/layout/vList4"/>
    <dgm:cxn modelId="{366DB118-43CA-9F4C-A551-2C36BA92D417}" type="presParOf" srcId="{301E5A03-EEDA-534F-AED1-72FA4ADE3426}" destId="{151A304A-208F-F64D-A49A-B7BF880F69D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5647B-CC05-D24B-993C-37880D60152C}">
      <dsp:nvSpPr>
        <dsp:cNvPr id="0" name=""/>
        <dsp:cNvSpPr/>
      </dsp:nvSpPr>
      <dsp:spPr>
        <a:xfrm>
          <a:off x="0" y="0"/>
          <a:ext cx="10968037" cy="91490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u="none" kern="1200" dirty="0"/>
            <a:t>Download the Earth Challenge app- become  a citizen scientist </a:t>
          </a:r>
          <a:br>
            <a:rPr lang="en-US" sz="2500" b="0" i="0" u="none" kern="1200" dirty="0"/>
          </a:br>
          <a:r>
            <a:rPr lang="en-US" sz="2500" b="0" i="0" u="none" kern="1200" dirty="0"/>
            <a:t> Gather air quality and pollution data in your community. </a:t>
          </a:r>
          <a:endParaRPr lang="en-US" sz="2500" kern="1200" dirty="0"/>
        </a:p>
      </dsp:txBody>
      <dsp:txXfrm>
        <a:off x="2285098" y="0"/>
        <a:ext cx="8682938" cy="914909"/>
      </dsp:txXfrm>
    </dsp:sp>
    <dsp:sp modelId="{76CEFCB2-F6E9-3049-9C5C-22BCAA201B9D}">
      <dsp:nvSpPr>
        <dsp:cNvPr id="0" name=""/>
        <dsp:cNvSpPr/>
      </dsp:nvSpPr>
      <dsp:spPr>
        <a:xfrm flipV="1">
          <a:off x="755397" y="426205"/>
          <a:ext cx="865794" cy="624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A13E5-C599-524E-B6FE-11F6FD480AD4}">
      <dsp:nvSpPr>
        <dsp:cNvPr id="0" name=""/>
        <dsp:cNvSpPr/>
      </dsp:nvSpPr>
      <dsp:spPr>
        <a:xfrm>
          <a:off x="0" y="1006400"/>
          <a:ext cx="10968037" cy="9149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u="none" kern="1200" dirty="0"/>
            <a:t>Try some delicious plant-based cuisine</a:t>
          </a:r>
          <a:endParaRPr lang="en-US" sz="2500" kern="1200" dirty="0"/>
        </a:p>
      </dsp:txBody>
      <dsp:txXfrm>
        <a:off x="2285098" y="1006400"/>
        <a:ext cx="8682938" cy="914909"/>
      </dsp:txXfrm>
    </dsp:sp>
    <dsp:sp modelId="{2A0D2D35-3157-7F43-8A39-681A13C3F065}">
      <dsp:nvSpPr>
        <dsp:cNvPr id="0" name=""/>
        <dsp:cNvSpPr/>
      </dsp:nvSpPr>
      <dsp:spPr>
        <a:xfrm flipH="1" flipV="1">
          <a:off x="1023576" y="1431481"/>
          <a:ext cx="329435" cy="6474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D0BED-60F2-B24F-AE4C-7F12F57A7809}">
      <dsp:nvSpPr>
        <dsp:cNvPr id="0" name=""/>
        <dsp:cNvSpPr/>
      </dsp:nvSpPr>
      <dsp:spPr>
        <a:xfrm>
          <a:off x="0" y="2012800"/>
          <a:ext cx="10968037" cy="91490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u="none" kern="1200" dirty="0"/>
            <a:t>Make a plan to cut down on plastic pollution</a:t>
          </a:r>
          <a:endParaRPr lang="en-US" sz="2500" kern="1200" dirty="0"/>
        </a:p>
      </dsp:txBody>
      <dsp:txXfrm>
        <a:off x="2285098" y="2012800"/>
        <a:ext cx="8682938" cy="914909"/>
      </dsp:txXfrm>
    </dsp:sp>
    <dsp:sp modelId="{ABE64953-4695-A444-A3D5-DE62B28F0276}">
      <dsp:nvSpPr>
        <dsp:cNvPr id="0" name=""/>
        <dsp:cNvSpPr/>
      </dsp:nvSpPr>
      <dsp:spPr>
        <a:xfrm flipV="1">
          <a:off x="995827" y="2232470"/>
          <a:ext cx="384934" cy="47556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E8B02-C286-864F-B3CC-5A05592D1F39}">
      <dsp:nvSpPr>
        <dsp:cNvPr id="0" name=""/>
        <dsp:cNvSpPr/>
      </dsp:nvSpPr>
      <dsp:spPr>
        <a:xfrm>
          <a:off x="0" y="3014873"/>
          <a:ext cx="10968037" cy="914909"/>
        </a:xfrm>
        <a:prstGeom prst="roundRect">
          <a:avLst>
            <a:gd name="adj" fmla="val 10000"/>
          </a:avLst>
        </a:prstGeom>
        <a:solidFill>
          <a:srgbClr val="76F1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u="none" kern="1200" dirty="0"/>
            <a:t>Learn new ways to protect our species</a:t>
          </a:r>
          <a:endParaRPr lang="en-US" sz="2500" kern="1200" dirty="0"/>
        </a:p>
      </dsp:txBody>
      <dsp:txXfrm>
        <a:off x="2285098" y="3014873"/>
        <a:ext cx="8682938" cy="914909"/>
      </dsp:txXfrm>
    </dsp:sp>
    <dsp:sp modelId="{EE01587A-581E-514F-BB4B-EB56B32F4BD0}">
      <dsp:nvSpPr>
        <dsp:cNvPr id="0" name=""/>
        <dsp:cNvSpPr/>
      </dsp:nvSpPr>
      <dsp:spPr>
        <a:xfrm flipH="1" flipV="1">
          <a:off x="1165437" y="3457654"/>
          <a:ext cx="45714" cy="380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51BE2-DB13-9B41-A3AA-5A4A419C2E9C}">
      <dsp:nvSpPr>
        <dsp:cNvPr id="0" name=""/>
        <dsp:cNvSpPr/>
      </dsp:nvSpPr>
      <dsp:spPr>
        <a:xfrm>
          <a:off x="0" y="4025601"/>
          <a:ext cx="10968037" cy="914909"/>
        </a:xfrm>
        <a:prstGeom prst="roundRect">
          <a:avLst>
            <a:gd name="adj" fmla="val 10000"/>
          </a:avLst>
        </a:prstGeom>
        <a:solidFill>
          <a:srgbClr val="B2EE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u="none" kern="1200" dirty="0"/>
            <a:t>Create eco-art</a:t>
          </a:r>
          <a:endParaRPr lang="en-US" sz="2500" kern="1200" dirty="0"/>
        </a:p>
      </dsp:txBody>
      <dsp:txXfrm>
        <a:off x="2285098" y="4025601"/>
        <a:ext cx="8682938" cy="914909"/>
      </dsp:txXfrm>
    </dsp:sp>
    <dsp:sp modelId="{82C8EB09-C90E-324C-BB68-0A3E13EC2F27}">
      <dsp:nvSpPr>
        <dsp:cNvPr id="0" name=""/>
        <dsp:cNvSpPr/>
      </dsp:nvSpPr>
      <dsp:spPr>
        <a:xfrm flipH="1" flipV="1">
          <a:off x="1081553" y="4417438"/>
          <a:ext cx="213481" cy="13123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092F4-D95C-6842-A228-FD82280B118A}">
      <dsp:nvSpPr>
        <dsp:cNvPr id="0" name=""/>
        <dsp:cNvSpPr/>
      </dsp:nvSpPr>
      <dsp:spPr>
        <a:xfrm>
          <a:off x="0" y="5032001"/>
          <a:ext cx="10968037" cy="91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u="none" kern="1200"/>
            <a:t>Join EARTHRISE and make an Earth Day Poster</a:t>
          </a:r>
          <a:endParaRPr lang="en-US" sz="2500" kern="1200"/>
        </a:p>
      </dsp:txBody>
      <dsp:txXfrm>
        <a:off x="2285098" y="5032001"/>
        <a:ext cx="8682938" cy="914909"/>
      </dsp:txXfrm>
    </dsp:sp>
    <dsp:sp modelId="{D45951E7-2B41-3C47-A92A-CF8CF1394A28}">
      <dsp:nvSpPr>
        <dsp:cNvPr id="0" name=""/>
        <dsp:cNvSpPr/>
      </dsp:nvSpPr>
      <dsp:spPr>
        <a:xfrm flipH="1" flipV="1">
          <a:off x="842965" y="5355806"/>
          <a:ext cx="690657" cy="2672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1507-E4A0-8448-AE85-A9328B7FD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A7CB7-B060-604E-9DF4-BCF79B53B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7B097-5028-924F-8A80-3867859F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586-F6F4-5544-94DC-4080DD52C1B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B8700-0C72-5E42-80BA-B5BDD920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F11B-3409-2545-82AF-7EE1461B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039-511A-D045-B557-82FCB812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6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D108-9B36-0046-9784-5072DF12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F0E48-39E8-3949-8F14-728A6C496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80C91-A80E-BB4F-AB4F-EFF62170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586-F6F4-5544-94DC-4080DD52C1B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241B2-5B39-EB47-8E01-8EFEE3C8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8F677-B66B-E74C-8846-446BA772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039-511A-D045-B557-82FCB812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BC282-BBA9-1446-95E8-A60464BFF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54D46-F2C4-2B4F-9A40-9CAE7A1F7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1DF65-F502-E247-A699-6206BCB3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586-F6F4-5544-94DC-4080DD52C1B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B42D0-D0AA-9743-8EB6-FE3E8323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7645F-5F99-844F-AEBC-05A63892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039-511A-D045-B557-82FCB812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3F4A-29EF-4B4C-AA3E-297E1DE7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E0841-F014-C843-9193-184C04BB3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0CCC1-DE2B-6844-942C-152FAC70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586-F6F4-5544-94DC-4080DD52C1B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7C22-B62C-1944-B3DA-0A890AB6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DB3EA-2B41-294C-BDC1-2C662BBD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039-511A-D045-B557-82FCB812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3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2E96-CD17-A44D-98CB-00777A6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69280-6A85-A844-AA84-0E7306DF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AB078-BB91-7144-BF1D-DA86D559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586-F6F4-5544-94DC-4080DD52C1B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61743-4542-C945-BDB4-AE689E3F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D23D1-421B-CE49-9358-26F2A4F9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039-511A-D045-B557-82FCB812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BED3-0888-7148-9671-A75B0199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44ED3-3EB9-AA4F-B37D-E809EDB57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91ED3-5C03-7C44-8CB0-032C2CF59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DC154-D7AA-184E-93F1-23E9374E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586-F6F4-5544-94DC-4080DD52C1B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198A7-D125-C542-9B2B-8E997AC8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74FD4-713E-A341-88F4-7E9BD6F5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039-511A-D045-B557-82FCB812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2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28AE-37EB-AF4F-87BE-7F75767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A2AA3-0FDC-5F4F-9025-41C8AB8B2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FFE2F-A7EA-1746-9F5A-D7D312487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31789-5A29-E043-B37C-FB8D9C9D9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F67EF-B068-C247-AD5D-4F8153426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C4501-8FF1-EA45-A998-B8D9B60B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586-F6F4-5544-94DC-4080DD52C1B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F8FCA-F66B-0342-B29E-84E81B27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AB807-2B65-1C44-A5E3-B3A4EF938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039-511A-D045-B557-82FCB812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2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C401-E676-D948-B5B2-00CFB3D8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5DC51-E03C-D44C-84B2-A72834F0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586-F6F4-5544-94DC-4080DD52C1B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81DD6-C245-6A4B-A21D-80FBF220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62B5B-113B-D44C-BB19-6D40D0D7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039-511A-D045-B557-82FCB812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2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24C7DD-2847-974C-B4B7-8F4D7E6D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586-F6F4-5544-94DC-4080DD52C1B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19DE2-7D6C-F844-BFAE-16B9D3ED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351DA-7CE4-F843-8170-D9EAAF20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039-511A-D045-B557-82FCB812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089C-24D8-DD4F-BA66-3E689022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F94B8-A7B6-5144-B719-24EF04596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4F205-BB7E-2047-A5FC-4CCCBB81C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7E524-26A7-6B48-8059-A5B73B53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586-F6F4-5544-94DC-4080DD52C1B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8554D-DAA4-9743-87C7-83A53AFD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246FE-E68F-BB40-8CC7-7BCB66C9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039-511A-D045-B557-82FCB812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6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0391-8FC7-FB4D-8D2A-F3707E1F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94144-EE4A-FB4F-95CF-A168F05ED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6AB2F-3352-F946-A9B0-497CA4FCF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EB149-ACAF-A840-A809-8FF5F755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586-F6F4-5544-94DC-4080DD52C1B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6F519-0A37-D14A-B3A2-3447B35F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F63E5-6D0F-2B46-9D5D-2EC2D6BE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7039-511A-D045-B557-82FCB812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0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F5002-F452-5643-A139-8B213114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2E7AE-5562-1C44-BCC4-4E05D6F57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C0AB2-9C2A-5446-9653-8EA3505EA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0B586-F6F4-5544-94DC-4080DD52C1B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C79D8-52B2-7741-882B-40B5D058C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04846-7D97-7144-A623-DD9B62DE0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7039-511A-D045-B557-82FCB812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9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DA35C-9F6E-FD43-8AF9-AB5F0C02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244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09ED4-E8E8-124E-9B31-7BEA19B0CD68}"/>
              </a:ext>
            </a:extLst>
          </p:cNvPr>
          <p:cNvSpPr txBox="1"/>
          <p:nvPr/>
        </p:nvSpPr>
        <p:spPr>
          <a:xfrm>
            <a:off x="0" y="322729"/>
            <a:ext cx="12192001" cy="830997"/>
          </a:xfrm>
          <a:prstGeom prst="rect">
            <a:avLst/>
          </a:prstGeom>
          <a:solidFill>
            <a:srgbClr val="6CF8FC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Earth Day's 50th Anniversary- 22nd April 2020 </a:t>
            </a:r>
          </a:p>
        </p:txBody>
      </p:sp>
    </p:spTree>
    <p:extLst>
      <p:ext uri="{BB962C8B-B14F-4D97-AF65-F5344CB8AC3E}">
        <p14:creationId xmlns:p14="http://schemas.microsoft.com/office/powerpoint/2010/main" val="385265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8A61657A-6D36-2D47-BD77-35E7657A0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69428"/>
              </p:ext>
            </p:extLst>
          </p:nvPr>
        </p:nvGraphicFramePr>
        <p:xfrm>
          <a:off x="385763" y="228600"/>
          <a:ext cx="10968037" cy="59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BE2532C0-E2BD-2248-AE36-84283E1E1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06" y="184214"/>
            <a:ext cx="1022307" cy="9936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4597ED-CE95-9F4B-937B-2E9C8F1159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503" y="1290297"/>
            <a:ext cx="943078" cy="889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8C9331-4CFB-4549-9296-E2262F0B76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503" y="2308081"/>
            <a:ext cx="1022307" cy="8336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DFD7A6-7C62-9845-84AA-0861040843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199" y="3254200"/>
            <a:ext cx="1311782" cy="8478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63335E4-D14A-DB4C-A251-8C13FE441B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499" y="4246742"/>
            <a:ext cx="1186612" cy="9391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BB3F4EC-00E2-A242-ABD4-D7D1C100F5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2607" y="5291912"/>
            <a:ext cx="937706" cy="91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6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97262D-AB5E-9748-B9FE-CD073480D6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1215" y="523185"/>
            <a:ext cx="60960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What:</a:t>
            </a:r>
            <a:r>
              <a:rPr lang="en-US" dirty="0"/>
              <a:t> Earth Day's 50th Anniversary- 22nd April 2020 </a:t>
            </a:r>
            <a:br>
              <a:rPr lang="en-US" dirty="0"/>
            </a:br>
            <a:r>
              <a:rPr lang="en-US" b="1" dirty="0"/>
              <a:t>Why: </a:t>
            </a:r>
            <a:r>
              <a:rPr lang="en-US" dirty="0"/>
              <a:t>To understand how we as individuals can take part in global actions</a:t>
            </a:r>
            <a:br>
              <a:rPr lang="en-US" dirty="0"/>
            </a:br>
            <a:r>
              <a:rPr lang="en-US" b="1" dirty="0"/>
              <a:t>How: </a:t>
            </a:r>
            <a:r>
              <a:rPr lang="en-US" dirty="0"/>
              <a:t>To research Earth Day and take one step to make a difference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5A7008-00E2-F24A-9CD9-89C0B984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927107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18B95F-FDF7-C940-AD61-F19007590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09" y="3778605"/>
            <a:ext cx="4800226" cy="275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2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8806B0-A3B6-6442-8411-297F4463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What conditions are needed to spark a mass movement for social change?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C6F3-5E9A-314D-9E47-077CDE2DF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0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7747-25AB-B64B-BD58-398285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B9B91-5E9F-5C43-8B1F-D3C787791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B3D49-AD56-A34C-ADED-A48E50F8A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60" y="274544"/>
            <a:ext cx="11009780" cy="605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1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CCFC28-EB25-434B-831A-CA531819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92" y="0"/>
            <a:ext cx="10515600" cy="1325563"/>
          </a:xfrm>
          <a:solidFill>
            <a:srgbClr val="6CF8FC"/>
          </a:solidFill>
        </p:spPr>
        <p:txBody>
          <a:bodyPr/>
          <a:lstStyle/>
          <a:p>
            <a:r>
              <a:rPr lang="en-US" b="1" dirty="0">
                <a:latin typeface="dearJoe 5 CASUAL PRO" panose="02000000000000000000" pitchFamily="2" charset="0"/>
              </a:rPr>
              <a:t>Task 1: </a:t>
            </a:r>
            <a:r>
              <a:rPr lang="en-US" b="1" dirty="0"/>
              <a:t>Read the article- ‘</a:t>
            </a:r>
            <a:r>
              <a:rPr lang="en-US" dirty="0"/>
              <a:t>Earth Day turns 50’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B70975-1126-CD41-99A7-1156144D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3" y="1325563"/>
            <a:ext cx="119087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Answer these questions based on the article:</a:t>
            </a:r>
          </a:p>
          <a:p>
            <a:r>
              <a:rPr lang="en-US" dirty="0"/>
              <a:t>What major environmental events of the 1960s gave rise to the first Earth Day? </a:t>
            </a:r>
          </a:p>
          <a:p>
            <a:r>
              <a:rPr lang="en-US" dirty="0"/>
              <a:t>What happened as a result of the first Earth Day? </a:t>
            </a:r>
          </a:p>
          <a:p>
            <a:r>
              <a:rPr lang="en-US" dirty="0"/>
              <a:t>What are some similarities and differences between today’s environmental movement and that of the 1960s and ’70s?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5ACFFA-0773-0A48-9FFB-028FAC3AC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62" y="3941917"/>
            <a:ext cx="5225985" cy="2651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D3BD97-13EE-3A4E-99E8-8F2CF578E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976" y="3893297"/>
            <a:ext cx="3947870" cy="27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3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A141E-0FF6-B844-8BA6-6C98E2B2B8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673" y="1554739"/>
            <a:ext cx="6096000" cy="346868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12190-EEA9-C74A-B4CB-B315B27E4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673" y="1553998"/>
            <a:ext cx="6019327" cy="34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1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5C21-010D-CA45-A22F-F4553F2066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513287"/>
            <a:ext cx="10700534" cy="801164"/>
          </a:xfrm>
          <a:solidFill>
            <a:srgbClr val="6CF8F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latin typeface="dearJoe 5 CASUAL PRO" panose="02000000000000000000" pitchFamily="2" charset="0"/>
              </a:rPr>
              <a:t>What can we do to make a difference?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3063D-DE21-294E-8410-7B642C902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1510084"/>
            <a:ext cx="8643938" cy="495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252233-00F6-9A4F-8AC8-CEB600405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61"/>
            <a:ext cx="684725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46573-5835-4E4B-B15D-35A702AE3929}"/>
              </a:ext>
            </a:extLst>
          </p:cNvPr>
          <p:cNvSpPr txBox="1"/>
          <p:nvPr/>
        </p:nvSpPr>
        <p:spPr>
          <a:xfrm>
            <a:off x="6960198" y="681037"/>
            <a:ext cx="47656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2800" dirty="0"/>
          </a:p>
          <a:p>
            <a:r>
              <a:rPr lang="en-US" sz="2400" dirty="0"/>
              <a:t>There are many small changes we can make that could have a positive impact on the environment. These could be done at different scales in your local community.</a:t>
            </a:r>
          </a:p>
          <a:p>
            <a:endParaRPr lang="en-US" sz="2400" dirty="0"/>
          </a:p>
          <a:p>
            <a:r>
              <a:rPr lang="en-US" sz="2400" dirty="0">
                <a:latin typeface="dearJoe 5 CASUAL PRO" panose="02000000000000000000" pitchFamily="2" charset="0"/>
              </a:rPr>
              <a:t>Task 2: </a:t>
            </a:r>
            <a:r>
              <a:rPr lang="en-US" sz="2400" dirty="0"/>
              <a:t>Look at each of these 6 stages and explain a realistic change to reduce the environmental impact that could be made by each group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6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4210-A3E5-6B4C-B47A-C0EF9239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142876"/>
            <a:ext cx="6877050" cy="1728788"/>
          </a:xfrm>
          <a:solidFill>
            <a:srgbClr val="6CF8FC"/>
          </a:solidFill>
        </p:spPr>
        <p:txBody>
          <a:bodyPr>
            <a:normAutofit/>
          </a:bodyPr>
          <a:lstStyle/>
          <a:p>
            <a:r>
              <a:rPr lang="en-US" dirty="0">
                <a:latin typeface="dearJoe 5 CASUAL PRO" panose="02000000000000000000" pitchFamily="2" charset="0"/>
              </a:rPr>
              <a:t>Earth Day activities you can get involved in from home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8086C-5F69-1F47-9FA9-AAF25AFD3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0" y="-328523"/>
            <a:ext cx="3943350" cy="7098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924651-7743-7D4D-9AD5-B96D17BB19E5}"/>
              </a:ext>
            </a:extLst>
          </p:cNvPr>
          <p:cNvSpPr txBox="1"/>
          <p:nvPr/>
        </p:nvSpPr>
        <p:spPr>
          <a:xfrm>
            <a:off x="4757738" y="2228850"/>
            <a:ext cx="2514600" cy="3970318"/>
          </a:xfrm>
          <a:prstGeom prst="rect">
            <a:avLst/>
          </a:prstGeom>
          <a:solidFill>
            <a:srgbClr val="B2EEB7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See more detail about the activities on the next 2 slides on the Weebly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EEB56-B3A2-8B4D-84CE-733842C94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2089941"/>
            <a:ext cx="4043363" cy="46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5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266</Words>
  <Application>Microsoft Macintosh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dearJoe 5 CASUAL PRO</vt:lpstr>
      <vt:lpstr>Office Theme</vt:lpstr>
      <vt:lpstr>PowerPoint Presentation</vt:lpstr>
      <vt:lpstr>PowerPoint Presentation</vt:lpstr>
      <vt:lpstr>What conditions are needed to spark a mass movement for social change?  </vt:lpstr>
      <vt:lpstr>PowerPoint Presentation</vt:lpstr>
      <vt:lpstr>Task 1: Read the article- ‘Earth Day turns 50’ </vt:lpstr>
      <vt:lpstr>PowerPoint Presentation</vt:lpstr>
      <vt:lpstr>PowerPoint Presentation</vt:lpstr>
      <vt:lpstr>PowerPoint Presentation</vt:lpstr>
      <vt:lpstr>Earth Day activities you can get involved in from home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conditions are needed to spark a mass movement for social change?  </dc:title>
  <dc:creator>Anna Bennett</dc:creator>
  <cp:lastModifiedBy>Anna Bennett</cp:lastModifiedBy>
  <cp:revision>12</cp:revision>
  <dcterms:created xsi:type="dcterms:W3CDTF">2020-04-14T20:37:10Z</dcterms:created>
  <dcterms:modified xsi:type="dcterms:W3CDTF">2020-04-16T12:08:26Z</dcterms:modified>
</cp:coreProperties>
</file>