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1" r:id="rId13"/>
    <p:sldId id="269" r:id="rId14"/>
    <p:sldId id="267" r:id="rId15"/>
    <p:sldId id="268" r:id="rId16"/>
    <p:sldId id="270" r:id="rId17"/>
    <p:sldId id="273" r:id="rId18"/>
    <p:sldId id="27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2"/>
    <p:restoredTop sz="94582"/>
  </p:normalViewPr>
  <p:slideViewPr>
    <p:cSldViewPr>
      <p:cViewPr varScale="1">
        <p:scale>
          <a:sx n="120" d="100"/>
          <a:sy n="120" d="100"/>
        </p:scale>
        <p:origin x="160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09691-D7D8-7B42-A8E1-A61988839652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3D4B2-8C56-B84E-B29A-E156E4792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3D4B2-8C56-B84E-B29A-E156E47925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8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F015-9D68-41D2-BAB7-6AA99465D9D8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0C35-1E62-49B7-943B-328CA764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0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F015-9D68-41D2-BAB7-6AA99465D9D8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0C35-1E62-49B7-943B-328CA764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5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F015-9D68-41D2-BAB7-6AA99465D9D8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0C35-1E62-49B7-943B-328CA764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8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F015-9D68-41D2-BAB7-6AA99465D9D8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0C35-1E62-49B7-943B-328CA764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9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F015-9D68-41D2-BAB7-6AA99465D9D8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0C35-1E62-49B7-943B-328CA764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5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F015-9D68-41D2-BAB7-6AA99465D9D8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0C35-1E62-49B7-943B-328CA764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F015-9D68-41D2-BAB7-6AA99465D9D8}" type="datetimeFigureOut">
              <a:rPr lang="en-US" smtClean="0"/>
              <a:t>5/3/22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0C35-1E62-49B7-943B-328CA764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2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F015-9D68-41D2-BAB7-6AA99465D9D8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0C35-1E62-49B7-943B-328CA764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2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F015-9D68-41D2-BAB7-6AA99465D9D8}" type="datetimeFigureOut">
              <a:rPr lang="en-US" smtClean="0"/>
              <a:t>5/3/22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0C35-1E62-49B7-943B-328CA764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1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F015-9D68-41D2-BAB7-6AA99465D9D8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0C35-1E62-49B7-943B-328CA764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9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F015-9D68-41D2-BAB7-6AA99465D9D8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0C35-1E62-49B7-943B-328CA764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F015-9D68-41D2-BAB7-6AA99465D9D8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0C35-1E62-49B7-943B-328CA764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6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artheclipse.com/ecosystem/coral-reef-biome.html" TargetMode="External"/><Relationship Id="rId3" Type="http://schemas.openxmlformats.org/officeDocument/2006/relationships/hyperlink" Target="https://earthobservatory.nasa.gov/experiments/biome/biorainforest.php" TargetMode="External"/><Relationship Id="rId7" Type="http://schemas.openxmlformats.org/officeDocument/2006/relationships/hyperlink" Target="https://oceanservice.noaa.gov/facts/coralwaters.html" TargetMode="External"/><Relationship Id="rId2" Type="http://schemas.openxmlformats.org/officeDocument/2006/relationships/hyperlink" Target="https://sciencing.com/characteristics-rainforest-8514049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ationalgeographic.org/encyclopedia/desert/" TargetMode="External"/><Relationship Id="rId5" Type="http://schemas.openxmlformats.org/officeDocument/2006/relationships/hyperlink" Target="https://earthobservatory.nasa.gov/Features/Desertification/desertification2.php" TargetMode="External"/><Relationship Id="rId10" Type="http://schemas.openxmlformats.org/officeDocument/2006/relationships/hyperlink" Target="https://www.britannica.com/place/Arctic#ref57850" TargetMode="External"/><Relationship Id="rId4" Type="http://schemas.openxmlformats.org/officeDocument/2006/relationships/hyperlink" Target="https://earthobservatory.nasa.gov/experiments/biome/biodesert.php" TargetMode="External"/><Relationship Id="rId9" Type="http://schemas.openxmlformats.org/officeDocument/2006/relationships/hyperlink" Target="https://www.nationalgeographic.org/encyclopedia/arctic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4" y="0"/>
            <a:ext cx="4668500" cy="3112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tarct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1" y="4400467"/>
            <a:ext cx="4386530" cy="2436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ainfores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00" y="0"/>
            <a:ext cx="4494469" cy="3112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av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79" y="4381154"/>
            <a:ext cx="4734985" cy="2456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356992"/>
            <a:ext cx="900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What do these four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336303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490" y="0"/>
            <a:ext cx="9178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Challenge 2:</a:t>
            </a:r>
          </a:p>
          <a:p>
            <a:endParaRPr lang="en-US" sz="2000" dirty="0"/>
          </a:p>
          <a:p>
            <a:r>
              <a:rPr lang="en-US" sz="2400" dirty="0"/>
              <a:t>Follow the following QR codes to describe the characteristics of these threatened environments. You must include: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Temperature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Rainfall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Species diversity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24" y="3186842"/>
            <a:ext cx="413995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https://sciencing.com/characteristics-rainforest-8514049.html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https://earthobservatory.nasa.gov/experiments/biome/biorainforest.php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3968" y="1988840"/>
            <a:ext cx="45720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https://earthobservatory.nasa.gov/experiments/biome/biodesert.php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https://earthobservatory.nasa.gov/Features/Desertification/desertification2.php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https://www.nationalgeographic.org/encyclopedia/desert/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4560" y="4941168"/>
            <a:ext cx="4572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hlinkClick r:id="rId7"/>
              </a:rPr>
              <a:t>https://oceanservice.noaa.gov/facts/coralwaters.html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8"/>
              </a:rPr>
              <a:t>https://www.eartheclipse.com/ecosystem/coral-reef-biome.html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09582" y="4725144"/>
            <a:ext cx="4572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hlinkClick r:id="rId9"/>
              </a:rPr>
              <a:t>https://www.nationalgeographic.org/encyclopedia/arctic/</a:t>
            </a:r>
            <a:endParaRPr lang="en-US" dirty="0"/>
          </a:p>
          <a:p>
            <a:r>
              <a:rPr lang="en-US" dirty="0">
                <a:hlinkClick r:id="rId10"/>
              </a:rPr>
              <a:t>https://www.britannica.com/place/Arctic#ref57850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1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490" y="0"/>
            <a:ext cx="91784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Challenge 3:</a:t>
            </a:r>
          </a:p>
          <a:p>
            <a:endParaRPr lang="en-US" sz="2400" dirty="0"/>
          </a:p>
          <a:p>
            <a:r>
              <a:rPr lang="en-US" sz="2400" dirty="0"/>
              <a:t>Use the ecological footprint map to complete the following challenges: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‘ecosystem’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List the ways in which humans threaten ecosystems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‘ecological footprint’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Describe the distribution of unsustainable and sustainable ecological footprints.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Identify the 3 processes that most influence the distribution of fragile environments.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Describe the things that affect the size of your personal ecological footprint.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1020" r="33463" b="15981"/>
          <a:stretch/>
        </p:blipFill>
        <p:spPr>
          <a:xfrm rot="16200000">
            <a:off x="6250420" y="4270860"/>
            <a:ext cx="2200074" cy="28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3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1020" r="33463" b="15981"/>
          <a:stretch/>
        </p:blipFill>
        <p:spPr>
          <a:xfrm rot="16200000">
            <a:off x="1648668" y="-676007"/>
            <a:ext cx="6311294" cy="80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7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7" t="39683" r="24465" b="34524"/>
          <a:stretch/>
        </p:blipFill>
        <p:spPr bwMode="auto">
          <a:xfrm>
            <a:off x="0" y="0"/>
            <a:ext cx="3168352" cy="321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9" t="38889" r="24145" b="34524"/>
          <a:stretch/>
        </p:blipFill>
        <p:spPr bwMode="auto">
          <a:xfrm>
            <a:off x="6084168" y="182197"/>
            <a:ext cx="2832169" cy="285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4" t="39881" r="24713" b="35119"/>
          <a:stretch/>
        </p:blipFill>
        <p:spPr bwMode="auto">
          <a:xfrm>
            <a:off x="2987824" y="3601806"/>
            <a:ext cx="2880320" cy="292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303566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Desert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963043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26064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Rainforest Characteristics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9680" r="24801" b="9680"/>
          <a:stretch/>
        </p:blipFill>
        <p:spPr>
          <a:xfrm>
            <a:off x="107504" y="1916831"/>
            <a:ext cx="3600400" cy="3545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8420" r="24800" b="9681"/>
          <a:stretch/>
        </p:blipFill>
        <p:spPr>
          <a:xfrm>
            <a:off x="5349049" y="1916831"/>
            <a:ext cx="3486462" cy="35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4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064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Coral Characteristics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2" t="39286" r="24033" b="34920"/>
          <a:stretch/>
        </p:blipFill>
        <p:spPr bwMode="auto">
          <a:xfrm>
            <a:off x="125760" y="1988840"/>
            <a:ext cx="3851920" cy="379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6" t="39683" r="24591" b="35795"/>
          <a:stretch/>
        </p:blipFill>
        <p:spPr bwMode="auto">
          <a:xfrm>
            <a:off x="4790047" y="1880127"/>
            <a:ext cx="3888432" cy="386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60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3" t="39881" r="24591" b="34921"/>
          <a:stretch/>
        </p:blipFill>
        <p:spPr bwMode="auto">
          <a:xfrm>
            <a:off x="395536" y="1988839"/>
            <a:ext cx="3123320" cy="314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4" t="39484" r="24367" b="35038"/>
          <a:stretch/>
        </p:blipFill>
        <p:spPr bwMode="auto">
          <a:xfrm>
            <a:off x="5364088" y="1988840"/>
            <a:ext cx="2952328" cy="29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26064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Arctic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75832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491" y="0"/>
            <a:ext cx="4589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Challenge 3:</a:t>
            </a:r>
          </a:p>
          <a:p>
            <a:endParaRPr lang="en-US" sz="1200" dirty="0"/>
          </a:p>
          <a:p>
            <a:r>
              <a:rPr lang="en-US" sz="1200" dirty="0"/>
              <a:t>Use the ecological footprint map to complete the following challenges:</a:t>
            </a:r>
          </a:p>
          <a:p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Define ‘ecosystem’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List the ways in which humans threaten ecosystems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Define ‘ecological footprint’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Describe the distribution of unsustainable and sustainable ecological footprints.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Identify the 3 processes that most influence the distribution of fragile environments.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Describe the things that affect the size of your personal ecological footprint.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-34490" y="3429000"/>
            <a:ext cx="4589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Challenge 3:</a:t>
            </a:r>
          </a:p>
          <a:p>
            <a:endParaRPr lang="en-US" sz="1200" dirty="0"/>
          </a:p>
          <a:p>
            <a:r>
              <a:rPr lang="en-US" sz="1200" dirty="0"/>
              <a:t>Use the ecological footprint map to complete the following challenges:</a:t>
            </a:r>
          </a:p>
          <a:p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Define ‘ecosystem’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List the ways in which humans threaten ecosystems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Define ‘ecological footprint’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Describe the distribution of unsustainable and sustainable ecological footprints.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Identify the 3 processes that most influence the distribution of fragile environments.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Describe the things that affect the size of your personal ecological footprint.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63018" y="26965"/>
            <a:ext cx="4589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Challenge 3:</a:t>
            </a:r>
          </a:p>
          <a:p>
            <a:endParaRPr lang="en-US" sz="1200" dirty="0"/>
          </a:p>
          <a:p>
            <a:r>
              <a:rPr lang="en-US" sz="1200" dirty="0"/>
              <a:t>Use the ecological footprint map to complete the following challenges:</a:t>
            </a:r>
          </a:p>
          <a:p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Define ‘ecosystem’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List the ways in which humans threaten ecosystems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Define ‘ecological footprint’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Describe the distribution of unsustainable and sustainable ecological footprints.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Identify the 3 processes that most influence the distribution of fragile environments.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Describe the things that affect the size of your personal ecological footprint.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63018" y="3429000"/>
            <a:ext cx="4589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Challenge 3:</a:t>
            </a:r>
          </a:p>
          <a:p>
            <a:endParaRPr lang="en-US" sz="1200" dirty="0"/>
          </a:p>
          <a:p>
            <a:r>
              <a:rPr lang="en-US" sz="1200" dirty="0"/>
              <a:t>Use the ecological footprint map to complete the following challenges:</a:t>
            </a:r>
          </a:p>
          <a:p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Define ‘ecosystem’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List the ways in which humans threaten ecosystems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Define ‘ecological footprint’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Describe the distribution of unsustainable and sustainable ecological footprints.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Identify the 3 processes that most influence the distribution of fragile environments.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Describe the things that affect the size of your personal ecological footprint.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1830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rintable World Map with Longitude and Latitude in PDF - Blank World  Map">
            <a:extLst>
              <a:ext uri="{FF2B5EF4-FFF2-40B4-BE49-F238E27FC236}">
                <a16:creationId xmlns:a16="http://schemas.microsoft.com/office/drawing/2014/main" id="{C887B86C-7413-F041-9821-4B553AD1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663"/>
            <a:ext cx="914400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3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5129"/>
            <a:ext cx="9144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Topic 3 – Fragile Environments</a:t>
            </a:r>
          </a:p>
          <a:p>
            <a:endParaRPr lang="en-US" sz="2800" b="1" dirty="0"/>
          </a:p>
          <a:p>
            <a:r>
              <a:rPr lang="en-US" sz="2800" b="1" dirty="0"/>
              <a:t>Title – Distribution of fragile environments</a:t>
            </a:r>
          </a:p>
          <a:p>
            <a:endParaRPr lang="en-US" dirty="0"/>
          </a:p>
          <a:p>
            <a:r>
              <a:rPr lang="en-US" sz="2800" b="1" dirty="0"/>
              <a:t>Outcomes: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All will be able to map the world’s most fragile environments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All will be able to describe the location of these environments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Some will be able to explain the location of these environments</a:t>
            </a:r>
          </a:p>
        </p:txBody>
      </p:sp>
    </p:spTree>
    <p:extLst>
      <p:ext uri="{BB962C8B-B14F-4D97-AF65-F5344CB8AC3E}">
        <p14:creationId xmlns:p14="http://schemas.microsoft.com/office/powerpoint/2010/main" val="382866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338"/>
            <a:ext cx="8712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Challenge 1:</a:t>
            </a:r>
          </a:p>
          <a:p>
            <a:endParaRPr lang="en-US" dirty="0"/>
          </a:p>
          <a:p>
            <a:r>
              <a:rPr lang="en-US" sz="2400" dirty="0"/>
              <a:t>Using the maps provided, complete a map showing the global distribution of the following threatened environments: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Rainforests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Coral Reefs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Grasslands at risk of desertification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Arctic region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r>
              <a:rPr lang="en-US" sz="2400" b="1" dirty="0"/>
              <a:t>Extra Challenge –</a:t>
            </a:r>
            <a:r>
              <a:rPr lang="en-US" sz="3600" b="1" dirty="0"/>
              <a:t> </a:t>
            </a:r>
            <a:r>
              <a:rPr lang="en-US" sz="2400" dirty="0"/>
              <a:t>Describe the distribution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b="1" dirty="0"/>
              <a:t>Super Challenge – </a:t>
            </a:r>
            <a:r>
              <a:rPr lang="en-US" sz="2400" dirty="0"/>
              <a:t>Explain the distribution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AutoShape 2" descr="Image result for polio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polio poi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polio 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polio 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polio 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2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ral reef world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744"/>
            <a:ext cx="8388424" cy="34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oral reef world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7" y="3403028"/>
            <a:ext cx="8388424" cy="34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8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ral reef worl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34"/>
            <a:ext cx="6120680" cy="331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oral reef worl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74897"/>
            <a:ext cx="6120680" cy="331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21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ainforest 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10109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rainforest 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" y="3501008"/>
            <a:ext cx="410109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rainforest 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9229"/>
            <a:ext cx="410109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rainforest 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48" y="3519589"/>
            <a:ext cx="410109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1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ainforest ma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404664"/>
            <a:ext cx="4067944" cy="24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rainforest ma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067944" cy="24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rainforest ma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8131"/>
            <a:ext cx="4067944" cy="24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ainforest ma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741" y="3429000"/>
            <a:ext cx="4067944" cy="24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2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reas at risk of desert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92"/>
            <a:ext cx="42481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areas at risk of desert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" y="3356992"/>
            <a:ext cx="42481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areas at risk of desert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2792"/>
            <a:ext cx="42481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reas at risk of desert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2481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06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hreatened polar regions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5" y="0"/>
            <a:ext cx="4443025" cy="29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threatened polar regions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4" y="3295894"/>
            <a:ext cx="4443025" cy="29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threatened polar regions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14" y="58469"/>
            <a:ext cx="4372402" cy="293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hreatened polar regions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34" y="3295894"/>
            <a:ext cx="4372402" cy="293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34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583</Words>
  <Application>Microsoft Macintosh PowerPoint</Application>
  <PresentationFormat>On-screen Show (4:3)</PresentationFormat>
  <Paragraphs>98</Paragraphs>
  <Slides>18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Sullivan</dc:creator>
  <cp:lastModifiedBy>Michael Sullivan</cp:lastModifiedBy>
  <cp:revision>29</cp:revision>
  <cp:lastPrinted>2022-04-12T15:50:03Z</cp:lastPrinted>
  <dcterms:created xsi:type="dcterms:W3CDTF">2018-11-14T09:28:54Z</dcterms:created>
  <dcterms:modified xsi:type="dcterms:W3CDTF">2022-05-03T19:30:05Z</dcterms:modified>
</cp:coreProperties>
</file>